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95"/>
  </p:normalViewPr>
  <p:slideViewPr>
    <p:cSldViewPr>
      <p:cViewPr>
        <p:scale>
          <a:sx n="254" d="100"/>
          <a:sy n="254" d="100"/>
        </p:scale>
        <p:origin x="-10320" y="-5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450" y="2437357"/>
            <a:ext cx="8152991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15.3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4769" y="6005644"/>
            <a:ext cx="114300" cy="2286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1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1345" y="2530116"/>
            <a:ext cx="3987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轉堂任務表</a:t>
            </a:r>
            <a:endParaRPr sz="6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99700" y="1384212"/>
            <a:ext cx="9381490" cy="4584700"/>
            <a:chOff x="1099700" y="1384212"/>
            <a:chExt cx="9381490" cy="4584700"/>
          </a:xfrm>
        </p:grpSpPr>
        <p:sp>
          <p:nvSpPr>
            <p:cNvPr id="4" name="object 4"/>
            <p:cNvSpPr/>
            <p:nvPr/>
          </p:nvSpPr>
          <p:spPr>
            <a:xfrm>
              <a:off x="1126355" y="1409612"/>
              <a:ext cx="9329420" cy="4533900"/>
            </a:xfrm>
            <a:custGeom>
              <a:avLst/>
              <a:gdLst/>
              <a:ahLst/>
              <a:cxnLst/>
              <a:rect l="l" t="t" r="r" b="b"/>
              <a:pathLst>
                <a:path w="9329420" h="4533900">
                  <a:moveTo>
                    <a:pt x="8981732" y="0"/>
                  </a:moveTo>
                  <a:lnTo>
                    <a:pt x="347611" y="0"/>
                  </a:lnTo>
                  <a:lnTo>
                    <a:pt x="300441" y="3173"/>
                  </a:lnTo>
                  <a:lnTo>
                    <a:pt x="255200" y="12416"/>
                  </a:lnTo>
                  <a:lnTo>
                    <a:pt x="212303" y="27316"/>
                  </a:lnTo>
                  <a:lnTo>
                    <a:pt x="172163" y="47457"/>
                  </a:lnTo>
                  <a:lnTo>
                    <a:pt x="135194" y="72426"/>
                  </a:lnTo>
                  <a:lnTo>
                    <a:pt x="101811" y="101809"/>
                  </a:lnTo>
                  <a:lnTo>
                    <a:pt x="72427" y="135191"/>
                  </a:lnTo>
                  <a:lnTo>
                    <a:pt x="47458" y="172159"/>
                  </a:lnTo>
                  <a:lnTo>
                    <a:pt x="27316" y="212297"/>
                  </a:lnTo>
                  <a:lnTo>
                    <a:pt x="12416" y="255193"/>
                  </a:lnTo>
                  <a:lnTo>
                    <a:pt x="3173" y="300431"/>
                  </a:lnTo>
                  <a:lnTo>
                    <a:pt x="0" y="347599"/>
                  </a:lnTo>
                  <a:lnTo>
                    <a:pt x="0" y="4185767"/>
                  </a:lnTo>
                  <a:lnTo>
                    <a:pt x="3173" y="4232934"/>
                  </a:lnTo>
                  <a:lnTo>
                    <a:pt x="12416" y="4278173"/>
                  </a:lnTo>
                  <a:lnTo>
                    <a:pt x="27316" y="4321068"/>
                  </a:lnTo>
                  <a:lnTo>
                    <a:pt x="47458" y="4361207"/>
                  </a:lnTo>
                  <a:lnTo>
                    <a:pt x="72427" y="4398174"/>
                  </a:lnTo>
                  <a:lnTo>
                    <a:pt x="101811" y="4431557"/>
                  </a:lnTo>
                  <a:lnTo>
                    <a:pt x="135194" y="4460939"/>
                  </a:lnTo>
                  <a:lnTo>
                    <a:pt x="172163" y="4485909"/>
                  </a:lnTo>
                  <a:lnTo>
                    <a:pt x="212303" y="4506050"/>
                  </a:lnTo>
                  <a:lnTo>
                    <a:pt x="255200" y="4520949"/>
                  </a:lnTo>
                  <a:lnTo>
                    <a:pt x="300441" y="4530193"/>
                  </a:lnTo>
                  <a:lnTo>
                    <a:pt x="347611" y="4533366"/>
                  </a:lnTo>
                  <a:lnTo>
                    <a:pt x="8981732" y="4533366"/>
                  </a:lnTo>
                  <a:lnTo>
                    <a:pt x="9028899" y="4530193"/>
                  </a:lnTo>
                  <a:lnTo>
                    <a:pt x="9074137" y="4520949"/>
                  </a:lnTo>
                  <a:lnTo>
                    <a:pt x="9117033" y="4506050"/>
                  </a:lnTo>
                  <a:lnTo>
                    <a:pt x="9157171" y="4485909"/>
                  </a:lnTo>
                  <a:lnTo>
                    <a:pt x="9194139" y="4460939"/>
                  </a:lnTo>
                  <a:lnTo>
                    <a:pt x="9227521" y="4431557"/>
                  </a:lnTo>
                  <a:lnTo>
                    <a:pt x="9256904" y="4398174"/>
                  </a:lnTo>
                  <a:lnTo>
                    <a:pt x="9281873" y="4361207"/>
                  </a:lnTo>
                  <a:lnTo>
                    <a:pt x="9302014" y="4321068"/>
                  </a:lnTo>
                  <a:lnTo>
                    <a:pt x="9316914" y="4278173"/>
                  </a:lnTo>
                  <a:lnTo>
                    <a:pt x="9326157" y="4232934"/>
                  </a:lnTo>
                  <a:lnTo>
                    <a:pt x="9329331" y="4185767"/>
                  </a:lnTo>
                  <a:lnTo>
                    <a:pt x="9329331" y="347599"/>
                  </a:lnTo>
                  <a:lnTo>
                    <a:pt x="9326157" y="300431"/>
                  </a:lnTo>
                  <a:lnTo>
                    <a:pt x="9316914" y="255193"/>
                  </a:lnTo>
                  <a:lnTo>
                    <a:pt x="9302014" y="212297"/>
                  </a:lnTo>
                  <a:lnTo>
                    <a:pt x="9281873" y="172159"/>
                  </a:lnTo>
                  <a:lnTo>
                    <a:pt x="9256904" y="135191"/>
                  </a:lnTo>
                  <a:lnTo>
                    <a:pt x="9227521" y="101809"/>
                  </a:lnTo>
                  <a:lnTo>
                    <a:pt x="9194139" y="72426"/>
                  </a:lnTo>
                  <a:lnTo>
                    <a:pt x="9157171" y="47457"/>
                  </a:lnTo>
                  <a:lnTo>
                    <a:pt x="9117033" y="27316"/>
                  </a:lnTo>
                  <a:lnTo>
                    <a:pt x="9074137" y="12416"/>
                  </a:lnTo>
                  <a:lnTo>
                    <a:pt x="9028899" y="3173"/>
                  </a:lnTo>
                  <a:lnTo>
                    <a:pt x="8981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6355" y="1409612"/>
              <a:ext cx="9329420" cy="4533900"/>
            </a:xfrm>
            <a:custGeom>
              <a:avLst/>
              <a:gdLst/>
              <a:ahLst/>
              <a:cxnLst/>
              <a:rect l="l" t="t" r="r" b="b"/>
              <a:pathLst>
                <a:path w="9329420" h="4533900">
                  <a:moveTo>
                    <a:pt x="8981732" y="4533366"/>
                  </a:moveTo>
                  <a:lnTo>
                    <a:pt x="347611" y="4533366"/>
                  </a:lnTo>
                  <a:lnTo>
                    <a:pt x="300441" y="4530193"/>
                  </a:lnTo>
                  <a:lnTo>
                    <a:pt x="255200" y="4520949"/>
                  </a:lnTo>
                  <a:lnTo>
                    <a:pt x="212303" y="4506050"/>
                  </a:lnTo>
                  <a:lnTo>
                    <a:pt x="172163" y="4485909"/>
                  </a:lnTo>
                  <a:lnTo>
                    <a:pt x="135194" y="4460939"/>
                  </a:lnTo>
                  <a:lnTo>
                    <a:pt x="101811" y="4431557"/>
                  </a:lnTo>
                  <a:lnTo>
                    <a:pt x="72427" y="4398174"/>
                  </a:lnTo>
                  <a:lnTo>
                    <a:pt x="47458" y="4361207"/>
                  </a:lnTo>
                  <a:lnTo>
                    <a:pt x="27316" y="4321068"/>
                  </a:lnTo>
                  <a:lnTo>
                    <a:pt x="12416" y="4278173"/>
                  </a:lnTo>
                  <a:lnTo>
                    <a:pt x="3173" y="4232934"/>
                  </a:lnTo>
                  <a:lnTo>
                    <a:pt x="0" y="4185767"/>
                  </a:lnTo>
                  <a:lnTo>
                    <a:pt x="0" y="347599"/>
                  </a:lnTo>
                  <a:lnTo>
                    <a:pt x="3173" y="300431"/>
                  </a:lnTo>
                  <a:lnTo>
                    <a:pt x="12416" y="255193"/>
                  </a:lnTo>
                  <a:lnTo>
                    <a:pt x="27316" y="212297"/>
                  </a:lnTo>
                  <a:lnTo>
                    <a:pt x="47458" y="172159"/>
                  </a:lnTo>
                  <a:lnTo>
                    <a:pt x="72427" y="135191"/>
                  </a:lnTo>
                  <a:lnTo>
                    <a:pt x="101811" y="101809"/>
                  </a:lnTo>
                  <a:lnTo>
                    <a:pt x="135194" y="72426"/>
                  </a:lnTo>
                  <a:lnTo>
                    <a:pt x="172163" y="47457"/>
                  </a:lnTo>
                  <a:lnTo>
                    <a:pt x="212303" y="27316"/>
                  </a:lnTo>
                  <a:lnTo>
                    <a:pt x="255200" y="12416"/>
                  </a:lnTo>
                  <a:lnTo>
                    <a:pt x="300441" y="3173"/>
                  </a:lnTo>
                  <a:lnTo>
                    <a:pt x="347611" y="0"/>
                  </a:lnTo>
                  <a:lnTo>
                    <a:pt x="8981732" y="0"/>
                  </a:lnTo>
                  <a:lnTo>
                    <a:pt x="9028899" y="3173"/>
                  </a:lnTo>
                  <a:lnTo>
                    <a:pt x="9074137" y="12416"/>
                  </a:lnTo>
                  <a:lnTo>
                    <a:pt x="9117033" y="27316"/>
                  </a:lnTo>
                  <a:lnTo>
                    <a:pt x="9157171" y="47457"/>
                  </a:lnTo>
                  <a:lnTo>
                    <a:pt x="9194139" y="72426"/>
                  </a:lnTo>
                  <a:lnTo>
                    <a:pt x="9227521" y="101809"/>
                  </a:lnTo>
                  <a:lnTo>
                    <a:pt x="9256904" y="135191"/>
                  </a:lnTo>
                  <a:lnTo>
                    <a:pt x="9281873" y="172159"/>
                  </a:lnTo>
                  <a:lnTo>
                    <a:pt x="9302014" y="212297"/>
                  </a:lnTo>
                  <a:lnTo>
                    <a:pt x="9316914" y="255193"/>
                  </a:lnTo>
                  <a:lnTo>
                    <a:pt x="9326157" y="300431"/>
                  </a:lnTo>
                  <a:lnTo>
                    <a:pt x="9329331" y="347599"/>
                  </a:lnTo>
                  <a:lnTo>
                    <a:pt x="9329331" y="4185767"/>
                  </a:lnTo>
                  <a:lnTo>
                    <a:pt x="9326157" y="4232934"/>
                  </a:lnTo>
                  <a:lnTo>
                    <a:pt x="9316914" y="4278173"/>
                  </a:lnTo>
                  <a:lnTo>
                    <a:pt x="9302014" y="4321068"/>
                  </a:lnTo>
                  <a:lnTo>
                    <a:pt x="9281873" y="4361207"/>
                  </a:lnTo>
                  <a:lnTo>
                    <a:pt x="9256904" y="4398174"/>
                  </a:lnTo>
                  <a:lnTo>
                    <a:pt x="9227521" y="4431557"/>
                  </a:lnTo>
                  <a:lnTo>
                    <a:pt x="9194139" y="4460939"/>
                  </a:lnTo>
                  <a:lnTo>
                    <a:pt x="9157171" y="4485909"/>
                  </a:lnTo>
                  <a:lnTo>
                    <a:pt x="9117033" y="4506050"/>
                  </a:lnTo>
                  <a:lnTo>
                    <a:pt x="9074137" y="4520949"/>
                  </a:lnTo>
                  <a:lnTo>
                    <a:pt x="9028899" y="4530193"/>
                  </a:lnTo>
                  <a:lnTo>
                    <a:pt x="8981732" y="4533366"/>
                  </a:lnTo>
                  <a:close/>
                </a:path>
              </a:pathLst>
            </a:custGeom>
            <a:ln w="50800">
              <a:solidFill>
                <a:srgbClr val="4CB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2400" y="3667461"/>
              <a:ext cx="9329420" cy="0"/>
            </a:xfrm>
            <a:custGeom>
              <a:avLst/>
              <a:gdLst/>
              <a:ahLst/>
              <a:cxnLst/>
              <a:rect l="l" t="t" r="r" b="b"/>
              <a:pathLst>
                <a:path w="9329420">
                  <a:moveTo>
                    <a:pt x="932896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400" y="3667461"/>
              <a:ext cx="9329420" cy="0"/>
            </a:xfrm>
            <a:custGeom>
              <a:avLst/>
              <a:gdLst/>
              <a:ahLst/>
              <a:cxnLst/>
              <a:rect l="l" t="t" r="r" b="b"/>
              <a:pathLst>
                <a:path w="9329420">
                  <a:moveTo>
                    <a:pt x="0" y="0"/>
                  </a:moveTo>
                  <a:lnTo>
                    <a:pt x="9328962" y="0"/>
                  </a:lnTo>
                </a:path>
              </a:pathLst>
            </a:custGeom>
            <a:ln w="25400">
              <a:solidFill>
                <a:srgbClr val="4CB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1727" y="1902853"/>
            <a:ext cx="1060695" cy="15138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6718" y="4054737"/>
            <a:ext cx="1060703" cy="15118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6686" y="4026289"/>
            <a:ext cx="1288287" cy="15666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4051" y="1833765"/>
            <a:ext cx="1235443" cy="15849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88339" y="4040517"/>
            <a:ext cx="1243571" cy="15646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73258" y="595666"/>
            <a:ext cx="23952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b="1" spc="165" dirty="0">
                <a:solidFill>
                  <a:srgbClr val="00A750"/>
                </a:solidFill>
                <a:latin typeface="Microsoft JhengHei"/>
                <a:cs typeface="Microsoft JhengHei"/>
              </a:rPr>
              <a:t>轉堂小任務</a:t>
            </a:r>
            <a:endParaRPr sz="3550" dirty="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64769" y="6005644"/>
            <a:ext cx="114300" cy="20903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en-US" sz="1200" spc="-765" dirty="0">
                <a:solidFill>
                  <a:srgbClr val="6D6E71"/>
                </a:solidFill>
                <a:latin typeface="Microsoft JhengHei"/>
                <a:cs typeface="Microsoft JhengHei"/>
              </a:rPr>
              <a:t>2</a:t>
            </a:r>
            <a:endParaRPr sz="1200" dirty="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4616" y="2003017"/>
            <a:ext cx="3575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b="1" spc="275" dirty="0">
                <a:solidFill>
                  <a:srgbClr val="231F20"/>
                </a:solidFill>
                <a:latin typeface="Microsoft JhengHei"/>
                <a:cs typeface="Microsoft JhengHei"/>
              </a:rPr>
              <a:t>1.</a:t>
            </a:r>
            <a:r>
              <a:rPr sz="6900" b="1" spc="185" dirty="0">
                <a:solidFill>
                  <a:srgbClr val="231F20"/>
                </a:solidFill>
                <a:latin typeface="Microsoft JhengHei"/>
                <a:cs typeface="Microsoft JhengHei"/>
              </a:rPr>
              <a:t>寫手冊</a:t>
            </a:r>
            <a:endParaRPr sz="69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4616" y="4238458"/>
            <a:ext cx="3575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b="1" spc="275" dirty="0">
                <a:solidFill>
                  <a:srgbClr val="231F20"/>
                </a:solidFill>
                <a:latin typeface="Microsoft JhengHei"/>
                <a:cs typeface="Microsoft JhengHei"/>
              </a:rPr>
              <a:t>2.</a:t>
            </a:r>
            <a:r>
              <a:rPr sz="6900" b="1" spc="185" dirty="0">
                <a:solidFill>
                  <a:srgbClr val="231F20"/>
                </a:solidFill>
                <a:latin typeface="Microsoft JhengHei"/>
                <a:cs typeface="Microsoft JhengHei"/>
              </a:rPr>
              <a:t>做功課</a:t>
            </a:r>
            <a:endParaRPr sz="69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23B193-1227-4230-BEFD-5363765DC8B0}"/>
</file>

<file path=customXml/itemProps2.xml><?xml version="1.0" encoding="utf-8"?>
<ds:datastoreItem xmlns:ds="http://schemas.openxmlformats.org/officeDocument/2006/customXml" ds:itemID="{DD829DEF-E8DF-49B3-870F-24712E5998F7}"/>
</file>

<file path=customXml/itemProps3.xml><?xml version="1.0" encoding="utf-8"?>
<ds:datastoreItem xmlns:ds="http://schemas.openxmlformats.org/officeDocument/2006/customXml" ds:itemID="{15992ACF-404C-492F-AE79-D26C56E6B8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Macintosh PowerPoint</Application>
  <PresentationFormat>自訂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附件15.3：轉堂任務表_ppt_L009xx</dc:title>
  <cp:lastModifiedBy>Horace Cheung</cp:lastModifiedBy>
  <cp:revision>1</cp:revision>
  <dcterms:created xsi:type="dcterms:W3CDTF">2025-02-12T16:51:26Z</dcterms:created>
  <dcterms:modified xsi:type="dcterms:W3CDTF">2025-02-12T16:53:10Z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