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08" d="100"/>
          <a:sy n="108" d="100"/>
        </p:scale>
        <p:origin x="1408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33340" y="1114927"/>
            <a:ext cx="9253855" cy="4884420"/>
          </a:xfrm>
          <a:custGeom>
            <a:avLst/>
            <a:gdLst/>
            <a:ahLst/>
            <a:cxnLst/>
            <a:rect l="l" t="t" r="r" b="b"/>
            <a:pathLst>
              <a:path w="9253855" h="4884420">
                <a:moveTo>
                  <a:pt x="8869210" y="0"/>
                </a:moveTo>
                <a:lnTo>
                  <a:pt x="384111" y="0"/>
                </a:lnTo>
                <a:lnTo>
                  <a:pt x="335929" y="2992"/>
                </a:lnTo>
                <a:lnTo>
                  <a:pt x="289532" y="11731"/>
                </a:lnTo>
                <a:lnTo>
                  <a:pt x="245282" y="25854"/>
                </a:lnTo>
                <a:lnTo>
                  <a:pt x="203537" y="45004"/>
                </a:lnTo>
                <a:lnTo>
                  <a:pt x="164659" y="68819"/>
                </a:lnTo>
                <a:lnTo>
                  <a:pt x="129007" y="96940"/>
                </a:lnTo>
                <a:lnTo>
                  <a:pt x="96940" y="129007"/>
                </a:lnTo>
                <a:lnTo>
                  <a:pt x="68819" y="164659"/>
                </a:lnTo>
                <a:lnTo>
                  <a:pt x="45004" y="203537"/>
                </a:lnTo>
                <a:lnTo>
                  <a:pt x="25854" y="245282"/>
                </a:lnTo>
                <a:lnTo>
                  <a:pt x="11731" y="289532"/>
                </a:lnTo>
                <a:lnTo>
                  <a:pt x="2992" y="335929"/>
                </a:lnTo>
                <a:lnTo>
                  <a:pt x="0" y="384111"/>
                </a:lnTo>
                <a:lnTo>
                  <a:pt x="0" y="4499711"/>
                </a:lnTo>
                <a:lnTo>
                  <a:pt x="2992" y="4547891"/>
                </a:lnTo>
                <a:lnTo>
                  <a:pt x="11731" y="4594285"/>
                </a:lnTo>
                <a:lnTo>
                  <a:pt x="25854" y="4638533"/>
                </a:lnTo>
                <a:lnTo>
                  <a:pt x="45004" y="4680276"/>
                </a:lnTo>
                <a:lnTo>
                  <a:pt x="68819" y="4719153"/>
                </a:lnTo>
                <a:lnTo>
                  <a:pt x="96940" y="4754805"/>
                </a:lnTo>
                <a:lnTo>
                  <a:pt x="129007" y="4786871"/>
                </a:lnTo>
                <a:lnTo>
                  <a:pt x="164659" y="4814991"/>
                </a:lnTo>
                <a:lnTo>
                  <a:pt x="203537" y="4838806"/>
                </a:lnTo>
                <a:lnTo>
                  <a:pt x="245282" y="4857955"/>
                </a:lnTo>
                <a:lnTo>
                  <a:pt x="289532" y="4872079"/>
                </a:lnTo>
                <a:lnTo>
                  <a:pt x="335929" y="4880817"/>
                </a:lnTo>
                <a:lnTo>
                  <a:pt x="384111" y="4883810"/>
                </a:lnTo>
                <a:lnTo>
                  <a:pt x="8869210" y="4883810"/>
                </a:lnTo>
                <a:lnTo>
                  <a:pt x="8917389" y="4880817"/>
                </a:lnTo>
                <a:lnTo>
                  <a:pt x="8963783" y="4872079"/>
                </a:lnTo>
                <a:lnTo>
                  <a:pt x="9008032" y="4857955"/>
                </a:lnTo>
                <a:lnTo>
                  <a:pt x="9049775" y="4838806"/>
                </a:lnTo>
                <a:lnTo>
                  <a:pt x="9088652" y="4814991"/>
                </a:lnTo>
                <a:lnTo>
                  <a:pt x="9124303" y="4786871"/>
                </a:lnTo>
                <a:lnTo>
                  <a:pt x="9156369" y="4754805"/>
                </a:lnTo>
                <a:lnTo>
                  <a:pt x="9184490" y="4719153"/>
                </a:lnTo>
                <a:lnTo>
                  <a:pt x="9208304" y="4680276"/>
                </a:lnTo>
                <a:lnTo>
                  <a:pt x="9227454" y="4638533"/>
                </a:lnTo>
                <a:lnTo>
                  <a:pt x="9241577" y="4594285"/>
                </a:lnTo>
                <a:lnTo>
                  <a:pt x="9250316" y="4547891"/>
                </a:lnTo>
                <a:lnTo>
                  <a:pt x="9253308" y="4499711"/>
                </a:lnTo>
                <a:lnTo>
                  <a:pt x="9253308" y="384111"/>
                </a:lnTo>
                <a:lnTo>
                  <a:pt x="9250316" y="335929"/>
                </a:lnTo>
                <a:lnTo>
                  <a:pt x="9241577" y="289532"/>
                </a:lnTo>
                <a:lnTo>
                  <a:pt x="9227454" y="245282"/>
                </a:lnTo>
                <a:lnTo>
                  <a:pt x="9208304" y="203537"/>
                </a:lnTo>
                <a:lnTo>
                  <a:pt x="9184490" y="164659"/>
                </a:lnTo>
                <a:lnTo>
                  <a:pt x="9156369" y="129007"/>
                </a:lnTo>
                <a:lnTo>
                  <a:pt x="9124303" y="96940"/>
                </a:lnTo>
                <a:lnTo>
                  <a:pt x="9088652" y="68819"/>
                </a:lnTo>
                <a:lnTo>
                  <a:pt x="9049775" y="45004"/>
                </a:lnTo>
                <a:lnTo>
                  <a:pt x="9008032" y="25854"/>
                </a:lnTo>
                <a:lnTo>
                  <a:pt x="8963783" y="11731"/>
                </a:lnTo>
                <a:lnTo>
                  <a:pt x="8917389" y="2992"/>
                </a:lnTo>
                <a:lnTo>
                  <a:pt x="8869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33340" y="1114927"/>
            <a:ext cx="9253855" cy="4884420"/>
          </a:xfrm>
          <a:custGeom>
            <a:avLst/>
            <a:gdLst/>
            <a:ahLst/>
            <a:cxnLst/>
            <a:rect l="l" t="t" r="r" b="b"/>
            <a:pathLst>
              <a:path w="9253855" h="4884420">
                <a:moveTo>
                  <a:pt x="8869210" y="4883810"/>
                </a:moveTo>
                <a:lnTo>
                  <a:pt x="384111" y="4883810"/>
                </a:lnTo>
                <a:lnTo>
                  <a:pt x="335929" y="4880817"/>
                </a:lnTo>
                <a:lnTo>
                  <a:pt x="289532" y="4872079"/>
                </a:lnTo>
                <a:lnTo>
                  <a:pt x="245282" y="4857955"/>
                </a:lnTo>
                <a:lnTo>
                  <a:pt x="203537" y="4838806"/>
                </a:lnTo>
                <a:lnTo>
                  <a:pt x="164659" y="4814991"/>
                </a:lnTo>
                <a:lnTo>
                  <a:pt x="129007" y="4786871"/>
                </a:lnTo>
                <a:lnTo>
                  <a:pt x="96940" y="4754805"/>
                </a:lnTo>
                <a:lnTo>
                  <a:pt x="68819" y="4719153"/>
                </a:lnTo>
                <a:lnTo>
                  <a:pt x="45004" y="4680276"/>
                </a:lnTo>
                <a:lnTo>
                  <a:pt x="25854" y="4638533"/>
                </a:lnTo>
                <a:lnTo>
                  <a:pt x="11731" y="4594285"/>
                </a:lnTo>
                <a:lnTo>
                  <a:pt x="2992" y="4547891"/>
                </a:lnTo>
                <a:lnTo>
                  <a:pt x="0" y="4499711"/>
                </a:lnTo>
                <a:lnTo>
                  <a:pt x="0" y="384111"/>
                </a:lnTo>
                <a:lnTo>
                  <a:pt x="2992" y="335929"/>
                </a:lnTo>
                <a:lnTo>
                  <a:pt x="11731" y="289532"/>
                </a:lnTo>
                <a:lnTo>
                  <a:pt x="25854" y="245282"/>
                </a:lnTo>
                <a:lnTo>
                  <a:pt x="45004" y="203537"/>
                </a:lnTo>
                <a:lnTo>
                  <a:pt x="68819" y="164659"/>
                </a:lnTo>
                <a:lnTo>
                  <a:pt x="96940" y="129007"/>
                </a:lnTo>
                <a:lnTo>
                  <a:pt x="129007" y="96940"/>
                </a:lnTo>
                <a:lnTo>
                  <a:pt x="164659" y="68819"/>
                </a:lnTo>
                <a:lnTo>
                  <a:pt x="203537" y="45004"/>
                </a:lnTo>
                <a:lnTo>
                  <a:pt x="245282" y="25854"/>
                </a:lnTo>
                <a:lnTo>
                  <a:pt x="289532" y="11731"/>
                </a:lnTo>
                <a:lnTo>
                  <a:pt x="335929" y="2992"/>
                </a:lnTo>
                <a:lnTo>
                  <a:pt x="384111" y="0"/>
                </a:lnTo>
                <a:lnTo>
                  <a:pt x="8869210" y="0"/>
                </a:lnTo>
                <a:lnTo>
                  <a:pt x="8917389" y="2992"/>
                </a:lnTo>
                <a:lnTo>
                  <a:pt x="8963783" y="11731"/>
                </a:lnTo>
                <a:lnTo>
                  <a:pt x="9008032" y="25854"/>
                </a:lnTo>
                <a:lnTo>
                  <a:pt x="9049775" y="45004"/>
                </a:lnTo>
                <a:lnTo>
                  <a:pt x="9088652" y="68819"/>
                </a:lnTo>
                <a:lnTo>
                  <a:pt x="9124303" y="96940"/>
                </a:lnTo>
                <a:lnTo>
                  <a:pt x="9156369" y="129007"/>
                </a:lnTo>
                <a:lnTo>
                  <a:pt x="9184490" y="164659"/>
                </a:lnTo>
                <a:lnTo>
                  <a:pt x="9208304" y="203537"/>
                </a:lnTo>
                <a:lnTo>
                  <a:pt x="9227454" y="245282"/>
                </a:lnTo>
                <a:lnTo>
                  <a:pt x="9241577" y="289532"/>
                </a:lnTo>
                <a:lnTo>
                  <a:pt x="9250316" y="335929"/>
                </a:lnTo>
                <a:lnTo>
                  <a:pt x="9253308" y="384111"/>
                </a:lnTo>
                <a:lnTo>
                  <a:pt x="9253308" y="4499711"/>
                </a:lnTo>
                <a:lnTo>
                  <a:pt x="9250316" y="4547891"/>
                </a:lnTo>
                <a:lnTo>
                  <a:pt x="9241577" y="4594285"/>
                </a:lnTo>
                <a:lnTo>
                  <a:pt x="9227454" y="4638533"/>
                </a:lnTo>
                <a:lnTo>
                  <a:pt x="9208304" y="4680276"/>
                </a:lnTo>
                <a:lnTo>
                  <a:pt x="9184490" y="4719153"/>
                </a:lnTo>
                <a:lnTo>
                  <a:pt x="9156369" y="4754805"/>
                </a:lnTo>
                <a:lnTo>
                  <a:pt x="9124303" y="4786871"/>
                </a:lnTo>
                <a:lnTo>
                  <a:pt x="9088652" y="4814991"/>
                </a:lnTo>
                <a:lnTo>
                  <a:pt x="9049775" y="4838806"/>
                </a:lnTo>
                <a:lnTo>
                  <a:pt x="9008032" y="4857955"/>
                </a:lnTo>
                <a:lnTo>
                  <a:pt x="8963783" y="4872079"/>
                </a:lnTo>
                <a:lnTo>
                  <a:pt x="8917389" y="4880817"/>
                </a:lnTo>
                <a:lnTo>
                  <a:pt x="8869210" y="4883810"/>
                </a:lnTo>
                <a:close/>
              </a:path>
            </a:pathLst>
          </a:custGeom>
          <a:ln w="56134">
            <a:solidFill>
              <a:srgbClr val="4CB7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7038" y="2859925"/>
            <a:ext cx="8847327" cy="139394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7038" y="1301377"/>
            <a:ext cx="8847327" cy="139598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37038" y="4418469"/>
            <a:ext cx="8847327" cy="13939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8860" y="2530116"/>
            <a:ext cx="5572759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450" y="2437357"/>
            <a:ext cx="8152991" cy="11643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41288" y="600417"/>
            <a:ext cx="12052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22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15.4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88860" y="2530116"/>
            <a:ext cx="55727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預備課堂流程表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64769" y="6017178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6D6E71"/>
                </a:solidFill>
                <a:latin typeface="Microsoft JhengHei"/>
                <a:cs typeface="Microsoft JhengHei"/>
              </a:rPr>
              <a:t>1</a:t>
            </a:r>
            <a:endParaRPr sz="1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2803" y="4442853"/>
            <a:ext cx="3176003" cy="12984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77253"/>
            <a:ext cx="1170414" cy="11013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67711" y="2961521"/>
            <a:ext cx="2694431" cy="12090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53491" y="1400949"/>
            <a:ext cx="2722875" cy="121918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099352" y="389881"/>
            <a:ext cx="3343275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b="1" spc="165" dirty="0">
                <a:solidFill>
                  <a:srgbClr val="00A750"/>
                </a:solidFill>
                <a:latin typeface="Microsoft JhengHei"/>
                <a:cs typeface="Microsoft JhengHei"/>
              </a:rPr>
              <a:t>預備課堂流程表</a:t>
            </a:r>
            <a:endParaRPr sz="3550" dirty="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2278" y="679718"/>
            <a:ext cx="215709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2735" algn="l"/>
              </a:tabLst>
            </a:pPr>
            <a:r>
              <a:rPr sz="1900" b="1" spc="75" dirty="0">
                <a:solidFill>
                  <a:srgbClr val="ED1C24"/>
                </a:solidFill>
                <a:latin typeface="Microsoft JhengHei"/>
                <a:cs typeface="Microsoft JhengHei"/>
              </a:rPr>
              <a:t>限時</a:t>
            </a:r>
            <a:r>
              <a:rPr sz="1900" b="1" spc="25" dirty="0">
                <a:solidFill>
                  <a:srgbClr val="ED1C24"/>
                </a:solidFill>
                <a:latin typeface="Microsoft JhengHei"/>
                <a:cs typeface="Microsoft JhengHei"/>
              </a:rPr>
              <a:t>：</a:t>
            </a:r>
            <a:r>
              <a:rPr sz="1900" u="heavy" dirty="0">
                <a:solidFill>
                  <a:srgbClr val="ED1C24"/>
                </a:solidFill>
                <a:uFill>
                  <a:solidFill>
                    <a:srgbClr val="EC1B2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900" dirty="0">
                <a:solidFill>
                  <a:srgbClr val="ED1C24"/>
                </a:solidFill>
                <a:latin typeface="Times New Roman"/>
                <a:cs typeface="Times New Roman"/>
              </a:rPr>
              <a:t> </a:t>
            </a:r>
            <a:r>
              <a:rPr sz="1900" b="1" spc="75" dirty="0">
                <a:solidFill>
                  <a:srgbClr val="ED1C24"/>
                </a:solidFill>
                <a:latin typeface="Microsoft JhengHei"/>
                <a:cs typeface="Microsoft JhengHei"/>
              </a:rPr>
              <a:t>分鐘</a:t>
            </a:r>
            <a:endParaRPr sz="1900" dirty="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9092" y="1678472"/>
            <a:ext cx="47250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60" dirty="0">
                <a:solidFill>
                  <a:srgbClr val="231F20"/>
                </a:solidFill>
                <a:latin typeface="Microsoft JhengHei"/>
                <a:cs typeface="Microsoft JhengHei"/>
              </a:rPr>
              <a:t>1.</a:t>
            </a:r>
            <a:r>
              <a:rPr sz="4000" b="1" spc="150" dirty="0">
                <a:solidFill>
                  <a:srgbClr val="231F20"/>
                </a:solidFill>
                <a:latin typeface="Microsoft JhengHei"/>
                <a:cs typeface="Microsoft JhengHei"/>
              </a:rPr>
              <a:t>收拾上一節的物品</a:t>
            </a:r>
            <a:endParaRPr sz="4000" dirty="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09092" y="3215172"/>
            <a:ext cx="36353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60" dirty="0">
                <a:solidFill>
                  <a:srgbClr val="231F20"/>
                </a:solidFill>
                <a:latin typeface="Microsoft JhengHei"/>
                <a:cs typeface="Microsoft JhengHei"/>
              </a:rPr>
              <a:t>2.</a:t>
            </a:r>
            <a:r>
              <a:rPr sz="4000" b="1" spc="35" dirty="0">
                <a:solidFill>
                  <a:srgbClr val="231F20"/>
                </a:solidFill>
                <a:latin typeface="Microsoft JhengHei"/>
                <a:cs typeface="Microsoft JhengHei"/>
              </a:rPr>
              <a:t>預備本節物品</a:t>
            </a:r>
            <a:endParaRPr sz="4000" dirty="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09092" y="4751872"/>
            <a:ext cx="26117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60" dirty="0">
                <a:solidFill>
                  <a:srgbClr val="231F20"/>
                </a:solidFill>
                <a:latin typeface="Microsoft JhengHei"/>
                <a:cs typeface="Microsoft JhengHei"/>
              </a:rPr>
              <a:t>3.</a:t>
            </a:r>
            <a:r>
              <a:rPr sz="4000" b="1" spc="145" dirty="0">
                <a:solidFill>
                  <a:srgbClr val="231F20"/>
                </a:solidFill>
                <a:latin typeface="Microsoft JhengHei"/>
                <a:cs typeface="Microsoft JhengHei"/>
              </a:rPr>
              <a:t>安靜等待</a:t>
            </a:r>
            <a:endParaRPr sz="40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2" ma:contentTypeDescription="建立新的文件。" ma:contentTypeScope="" ma:versionID="bbd9ff2f1ccac3e0d8c9743ea676fa8c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dd7c1c8ac9108bce69412f64548f00b6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4f9901-7f5c-4ff4-b741-f3d14be5d71b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5E4473-9877-4053-B73D-91B92820B36F}"/>
</file>

<file path=customXml/itemProps2.xml><?xml version="1.0" encoding="utf-8"?>
<ds:datastoreItem xmlns:ds="http://schemas.openxmlformats.org/officeDocument/2006/customXml" ds:itemID="{81FD7D5F-4141-45DC-87E5-D4455FBCED32}"/>
</file>

<file path=customXml/itemProps3.xml><?xml version="1.0" encoding="utf-8"?>
<ds:datastoreItem xmlns:ds="http://schemas.openxmlformats.org/officeDocument/2006/customXml" ds:itemID="{0B8398B7-0AAA-4A0C-B4F4-8C04723BB5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</Words>
  <Application>Microsoft Macintosh PowerPoint</Application>
  <PresentationFormat>自訂</PresentationFormat>
  <Paragraphs>8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Microsoft JhengHei</vt:lpstr>
      <vt:lpstr>Calibri</vt:lpstr>
      <vt:lpstr>Times New Roman</vt:lpstr>
      <vt:lpstr>Office Theme</vt:lpstr>
      <vt:lpstr>預備課堂流程表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x附件15.4：預備課堂流程表_ppt_L009</dc:title>
  <cp:lastModifiedBy>Horace Cheung</cp:lastModifiedBy>
  <cp:revision>1</cp:revision>
  <dcterms:created xsi:type="dcterms:W3CDTF">2025-02-21T18:26:15Z</dcterms:created>
  <dcterms:modified xsi:type="dcterms:W3CDTF">2025-02-21T18:27:06Z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2025-02-21T00:00:00Z</vt:filetime>
  </property>
  <property fmtid="{D5CDD505-2E9C-101B-9397-08002B2CF9AE}" pid="3" name="Creator">
    <vt:lpwstr>Adobe Illustrator 29.2 (Macintosh)</vt:lpwstr>
  </property>
  <property fmtid="{D5CDD505-2E9C-101B-9397-08002B2CF9AE}" pid="4" name="LastSaved">
    <vt:filetime>2025-02-21T00:00:00Z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0x0101007CAFDF655427C749814513AC4B5E3611</vt:lpwstr>
  </property>
</Properties>
</file>