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195" d="100"/>
          <a:sy n="195" d="100"/>
        </p:scale>
        <p:origin x="-3680" y="-27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126" y="2437357"/>
            <a:ext cx="10785742" cy="1164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15.5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3902" y="2530116"/>
            <a:ext cx="87426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35" dirty="0">
                <a:solidFill>
                  <a:srgbClr val="FFFFFF"/>
                </a:solidFill>
                <a:latin typeface="Microsoft JhengHei"/>
                <a:cs typeface="Microsoft JhengHei"/>
              </a:rPr>
              <a:t>收拾桌面及抽屜視覺提示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4769" y="6017178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6D6E71"/>
                </a:solidFill>
                <a:latin typeface="Microsoft JhengHei"/>
                <a:cs typeface="Microsoft JhengHei"/>
              </a:rPr>
              <a:t>1</a:t>
            </a:r>
            <a:endParaRPr sz="1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4248" y="592665"/>
            <a:ext cx="10240645" cy="5330190"/>
          </a:xfrm>
          <a:custGeom>
            <a:avLst/>
            <a:gdLst/>
            <a:ahLst/>
            <a:cxnLst/>
            <a:rect l="l" t="t" r="r" b="b"/>
            <a:pathLst>
              <a:path w="10240645" h="5330190">
                <a:moveTo>
                  <a:pt x="9845586" y="0"/>
                </a:moveTo>
                <a:lnTo>
                  <a:pt x="394881" y="0"/>
                </a:lnTo>
                <a:lnTo>
                  <a:pt x="348830" y="2656"/>
                </a:lnTo>
                <a:lnTo>
                  <a:pt x="304339" y="10429"/>
                </a:lnTo>
                <a:lnTo>
                  <a:pt x="261704" y="23021"/>
                </a:lnTo>
                <a:lnTo>
                  <a:pt x="221223" y="40136"/>
                </a:lnTo>
                <a:lnTo>
                  <a:pt x="183191" y="61478"/>
                </a:lnTo>
                <a:lnTo>
                  <a:pt x="147904" y="86751"/>
                </a:lnTo>
                <a:lnTo>
                  <a:pt x="115658" y="115658"/>
                </a:lnTo>
                <a:lnTo>
                  <a:pt x="86751" y="147904"/>
                </a:lnTo>
                <a:lnTo>
                  <a:pt x="61478" y="183191"/>
                </a:lnTo>
                <a:lnTo>
                  <a:pt x="40136" y="221223"/>
                </a:lnTo>
                <a:lnTo>
                  <a:pt x="23021" y="261704"/>
                </a:lnTo>
                <a:lnTo>
                  <a:pt x="10429" y="304339"/>
                </a:lnTo>
                <a:lnTo>
                  <a:pt x="2656" y="348830"/>
                </a:lnTo>
                <a:lnTo>
                  <a:pt x="0" y="394881"/>
                </a:lnTo>
                <a:lnTo>
                  <a:pt x="0" y="4934991"/>
                </a:lnTo>
                <a:lnTo>
                  <a:pt x="2656" y="4981042"/>
                </a:lnTo>
                <a:lnTo>
                  <a:pt x="10429" y="5025533"/>
                </a:lnTo>
                <a:lnTo>
                  <a:pt x="23021" y="5068167"/>
                </a:lnTo>
                <a:lnTo>
                  <a:pt x="40136" y="5108649"/>
                </a:lnTo>
                <a:lnTo>
                  <a:pt x="61478" y="5146681"/>
                </a:lnTo>
                <a:lnTo>
                  <a:pt x="86751" y="5181968"/>
                </a:lnTo>
                <a:lnTo>
                  <a:pt x="115658" y="5214213"/>
                </a:lnTo>
                <a:lnTo>
                  <a:pt x="147904" y="5243120"/>
                </a:lnTo>
                <a:lnTo>
                  <a:pt x="183191" y="5268393"/>
                </a:lnTo>
                <a:lnTo>
                  <a:pt x="221223" y="5289735"/>
                </a:lnTo>
                <a:lnTo>
                  <a:pt x="261704" y="5306851"/>
                </a:lnTo>
                <a:lnTo>
                  <a:pt x="304339" y="5319443"/>
                </a:lnTo>
                <a:lnTo>
                  <a:pt x="348830" y="5327215"/>
                </a:lnTo>
                <a:lnTo>
                  <a:pt x="394881" y="5329872"/>
                </a:lnTo>
                <a:lnTo>
                  <a:pt x="9845586" y="5329872"/>
                </a:lnTo>
                <a:lnTo>
                  <a:pt x="9891637" y="5327215"/>
                </a:lnTo>
                <a:lnTo>
                  <a:pt x="9936127" y="5319443"/>
                </a:lnTo>
                <a:lnTo>
                  <a:pt x="9978762" y="5306851"/>
                </a:lnTo>
                <a:lnTo>
                  <a:pt x="10019243" y="5289735"/>
                </a:lnTo>
                <a:lnTo>
                  <a:pt x="10057276" y="5268393"/>
                </a:lnTo>
                <a:lnTo>
                  <a:pt x="10092563" y="5243120"/>
                </a:lnTo>
                <a:lnTo>
                  <a:pt x="10124808" y="5214213"/>
                </a:lnTo>
                <a:lnTo>
                  <a:pt x="10153715" y="5181968"/>
                </a:lnTo>
                <a:lnTo>
                  <a:pt x="10178988" y="5146681"/>
                </a:lnTo>
                <a:lnTo>
                  <a:pt x="10200330" y="5108649"/>
                </a:lnTo>
                <a:lnTo>
                  <a:pt x="10217445" y="5068167"/>
                </a:lnTo>
                <a:lnTo>
                  <a:pt x="10230037" y="5025533"/>
                </a:lnTo>
                <a:lnTo>
                  <a:pt x="10237810" y="4981042"/>
                </a:lnTo>
                <a:lnTo>
                  <a:pt x="10240467" y="4934991"/>
                </a:lnTo>
                <a:lnTo>
                  <a:pt x="10240467" y="394881"/>
                </a:lnTo>
                <a:lnTo>
                  <a:pt x="10237810" y="348830"/>
                </a:lnTo>
                <a:lnTo>
                  <a:pt x="10230037" y="304339"/>
                </a:lnTo>
                <a:lnTo>
                  <a:pt x="10217445" y="261704"/>
                </a:lnTo>
                <a:lnTo>
                  <a:pt x="10200330" y="221223"/>
                </a:lnTo>
                <a:lnTo>
                  <a:pt x="10178988" y="183191"/>
                </a:lnTo>
                <a:lnTo>
                  <a:pt x="10153715" y="147904"/>
                </a:lnTo>
                <a:lnTo>
                  <a:pt x="10124808" y="115658"/>
                </a:lnTo>
                <a:lnTo>
                  <a:pt x="10092563" y="86751"/>
                </a:lnTo>
                <a:lnTo>
                  <a:pt x="10057276" y="61478"/>
                </a:lnTo>
                <a:lnTo>
                  <a:pt x="10019243" y="40136"/>
                </a:lnTo>
                <a:lnTo>
                  <a:pt x="9978762" y="23021"/>
                </a:lnTo>
                <a:lnTo>
                  <a:pt x="9936127" y="10429"/>
                </a:lnTo>
                <a:lnTo>
                  <a:pt x="9891637" y="2656"/>
                </a:lnTo>
                <a:lnTo>
                  <a:pt x="9845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248" y="592665"/>
            <a:ext cx="10240645" cy="5330190"/>
          </a:xfrm>
          <a:custGeom>
            <a:avLst/>
            <a:gdLst/>
            <a:ahLst/>
            <a:cxnLst/>
            <a:rect l="l" t="t" r="r" b="b"/>
            <a:pathLst>
              <a:path w="10240645" h="5330190">
                <a:moveTo>
                  <a:pt x="9845586" y="5329872"/>
                </a:moveTo>
                <a:lnTo>
                  <a:pt x="394881" y="5329872"/>
                </a:lnTo>
                <a:lnTo>
                  <a:pt x="348830" y="5327215"/>
                </a:lnTo>
                <a:lnTo>
                  <a:pt x="304339" y="5319443"/>
                </a:lnTo>
                <a:lnTo>
                  <a:pt x="261704" y="5306851"/>
                </a:lnTo>
                <a:lnTo>
                  <a:pt x="221223" y="5289735"/>
                </a:lnTo>
                <a:lnTo>
                  <a:pt x="183191" y="5268393"/>
                </a:lnTo>
                <a:lnTo>
                  <a:pt x="147904" y="5243120"/>
                </a:lnTo>
                <a:lnTo>
                  <a:pt x="115658" y="5214213"/>
                </a:lnTo>
                <a:lnTo>
                  <a:pt x="86751" y="5181968"/>
                </a:lnTo>
                <a:lnTo>
                  <a:pt x="61478" y="5146681"/>
                </a:lnTo>
                <a:lnTo>
                  <a:pt x="40136" y="5108649"/>
                </a:lnTo>
                <a:lnTo>
                  <a:pt x="23021" y="5068167"/>
                </a:lnTo>
                <a:lnTo>
                  <a:pt x="10429" y="5025533"/>
                </a:lnTo>
                <a:lnTo>
                  <a:pt x="2656" y="4981042"/>
                </a:lnTo>
                <a:lnTo>
                  <a:pt x="0" y="4934991"/>
                </a:lnTo>
                <a:lnTo>
                  <a:pt x="0" y="394881"/>
                </a:lnTo>
                <a:lnTo>
                  <a:pt x="2656" y="348830"/>
                </a:lnTo>
                <a:lnTo>
                  <a:pt x="10429" y="304339"/>
                </a:lnTo>
                <a:lnTo>
                  <a:pt x="23021" y="261704"/>
                </a:lnTo>
                <a:lnTo>
                  <a:pt x="40136" y="221223"/>
                </a:lnTo>
                <a:lnTo>
                  <a:pt x="61478" y="183191"/>
                </a:lnTo>
                <a:lnTo>
                  <a:pt x="86751" y="147904"/>
                </a:lnTo>
                <a:lnTo>
                  <a:pt x="115658" y="115658"/>
                </a:lnTo>
                <a:lnTo>
                  <a:pt x="147904" y="86751"/>
                </a:lnTo>
                <a:lnTo>
                  <a:pt x="183191" y="61478"/>
                </a:lnTo>
                <a:lnTo>
                  <a:pt x="221223" y="40136"/>
                </a:lnTo>
                <a:lnTo>
                  <a:pt x="261704" y="23021"/>
                </a:lnTo>
                <a:lnTo>
                  <a:pt x="304339" y="10429"/>
                </a:lnTo>
                <a:lnTo>
                  <a:pt x="348830" y="2656"/>
                </a:lnTo>
                <a:lnTo>
                  <a:pt x="394881" y="0"/>
                </a:lnTo>
                <a:lnTo>
                  <a:pt x="9845586" y="0"/>
                </a:lnTo>
                <a:lnTo>
                  <a:pt x="9891637" y="2656"/>
                </a:lnTo>
                <a:lnTo>
                  <a:pt x="9936127" y="10429"/>
                </a:lnTo>
                <a:lnTo>
                  <a:pt x="9978762" y="23021"/>
                </a:lnTo>
                <a:lnTo>
                  <a:pt x="10019243" y="40136"/>
                </a:lnTo>
                <a:lnTo>
                  <a:pt x="10057276" y="61478"/>
                </a:lnTo>
                <a:lnTo>
                  <a:pt x="10092563" y="86751"/>
                </a:lnTo>
                <a:lnTo>
                  <a:pt x="10124808" y="115658"/>
                </a:lnTo>
                <a:lnTo>
                  <a:pt x="10153715" y="147904"/>
                </a:lnTo>
                <a:lnTo>
                  <a:pt x="10178988" y="183191"/>
                </a:lnTo>
                <a:lnTo>
                  <a:pt x="10200330" y="221223"/>
                </a:lnTo>
                <a:lnTo>
                  <a:pt x="10217445" y="261704"/>
                </a:lnTo>
                <a:lnTo>
                  <a:pt x="10230037" y="304339"/>
                </a:lnTo>
                <a:lnTo>
                  <a:pt x="10237810" y="348830"/>
                </a:lnTo>
                <a:lnTo>
                  <a:pt x="10240467" y="394881"/>
                </a:lnTo>
                <a:lnTo>
                  <a:pt x="10240467" y="4934991"/>
                </a:lnTo>
                <a:lnTo>
                  <a:pt x="10237810" y="4981042"/>
                </a:lnTo>
                <a:lnTo>
                  <a:pt x="10230037" y="5025533"/>
                </a:lnTo>
                <a:lnTo>
                  <a:pt x="10217445" y="5068167"/>
                </a:lnTo>
                <a:lnTo>
                  <a:pt x="10200330" y="5108649"/>
                </a:lnTo>
                <a:lnTo>
                  <a:pt x="10178988" y="5146681"/>
                </a:lnTo>
                <a:lnTo>
                  <a:pt x="10153715" y="5181968"/>
                </a:lnTo>
                <a:lnTo>
                  <a:pt x="10124808" y="5214213"/>
                </a:lnTo>
                <a:lnTo>
                  <a:pt x="10092563" y="5243120"/>
                </a:lnTo>
                <a:lnTo>
                  <a:pt x="10057276" y="5268393"/>
                </a:lnTo>
                <a:lnTo>
                  <a:pt x="10019243" y="5289735"/>
                </a:lnTo>
                <a:lnTo>
                  <a:pt x="9978762" y="5306851"/>
                </a:lnTo>
                <a:lnTo>
                  <a:pt x="9936127" y="5319443"/>
                </a:lnTo>
                <a:lnTo>
                  <a:pt x="9891637" y="5327215"/>
                </a:lnTo>
                <a:lnTo>
                  <a:pt x="9845586" y="5329872"/>
                </a:lnTo>
                <a:close/>
              </a:path>
            </a:pathLst>
          </a:custGeom>
          <a:ln w="57708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478" y="3030609"/>
            <a:ext cx="1298439" cy="25745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2543" y="1457841"/>
            <a:ext cx="1066799" cy="12964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80622" y="1457841"/>
            <a:ext cx="1064759" cy="12964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5759" y="1457841"/>
            <a:ext cx="1020063" cy="13106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9166" y="1457841"/>
            <a:ext cx="1148079" cy="14406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811" y="3341505"/>
            <a:ext cx="1639811" cy="12699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7134" y="3571121"/>
            <a:ext cx="493775" cy="9773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38174" y="3910469"/>
            <a:ext cx="987543" cy="5608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93987" y="3686949"/>
            <a:ext cx="1141979" cy="7802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38702" y="2207649"/>
            <a:ext cx="3088639" cy="19243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40302" y="2138561"/>
            <a:ext cx="2885439" cy="1363471"/>
          </a:xfrm>
          <a:prstGeom prst="rect">
            <a:avLst/>
          </a:prstGeom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id="{9215F1A1-0043-F4A6-9075-4EC5BCA38B4E}"/>
              </a:ext>
            </a:extLst>
          </p:cNvPr>
          <p:cNvSpPr txBox="1"/>
          <p:nvPr/>
        </p:nvSpPr>
        <p:spPr>
          <a:xfrm>
            <a:off x="11164769" y="6017178"/>
            <a:ext cx="114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0" dirty="0">
                <a:solidFill>
                  <a:srgbClr val="6D6E71"/>
                </a:solidFill>
                <a:latin typeface="Microsoft JhengHei"/>
                <a:cs typeface="Microsoft JhengHei"/>
              </a:rPr>
              <a:t>2</a:t>
            </a:r>
            <a:endParaRPr sz="1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2021CC-7C24-4F31-A944-7B5CAA45A8C3}"/>
</file>

<file path=customXml/itemProps2.xml><?xml version="1.0" encoding="utf-8"?>
<ds:datastoreItem xmlns:ds="http://schemas.openxmlformats.org/officeDocument/2006/customXml" ds:itemID="{B1BB2F83-9947-4C95-8DCA-E7E09C2611E1}"/>
</file>

<file path=customXml/itemProps3.xml><?xml version="1.0" encoding="utf-8"?>
<ds:datastoreItem xmlns:ds="http://schemas.openxmlformats.org/officeDocument/2006/customXml" ds:itemID="{394167B5-58DB-4BE5-A895-D27731823A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</Words>
  <Application>Microsoft Macintosh PowerPoint</Application>
  <PresentationFormat>自訂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x附件15.5：收拾桌面及抽屜視覺提示_ppt_L009</dc:title>
  <cp:lastModifiedBy>Horace Cheung</cp:lastModifiedBy>
  <cp:revision>1</cp:revision>
  <dcterms:created xsi:type="dcterms:W3CDTF">2025-02-12T17:03:29Z</dcterms:created>
  <dcterms:modified xsi:type="dcterms:W3CDTF">2025-02-12T17:04:24Z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