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344" y="426990"/>
            <a:ext cx="1329060" cy="3454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2218" y="274595"/>
            <a:ext cx="4504690" cy="574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375" y="2437357"/>
            <a:ext cx="9655302" cy="11643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15.7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2781901" y="2530116"/>
            <a:ext cx="59848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30" dirty="0">
                <a:solidFill>
                  <a:srgbClr val="FFFFFF"/>
                </a:solidFill>
                <a:latin typeface="Microsoft JhengHei"/>
                <a:cs typeface="Microsoft JhengHei"/>
              </a:rPr>
              <a:t>目標行為視覺提示</a:t>
            </a:r>
            <a:endParaRPr sz="6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26725" y="2976426"/>
            <a:ext cx="1729105" cy="1999614"/>
            <a:chOff x="6026725" y="2976426"/>
            <a:chExt cx="1729105" cy="1999614"/>
          </a:xfrm>
        </p:grpSpPr>
        <p:sp>
          <p:nvSpPr>
            <p:cNvPr id="3" name="object 3"/>
            <p:cNvSpPr/>
            <p:nvPr/>
          </p:nvSpPr>
          <p:spPr>
            <a:xfrm>
              <a:off x="6103636" y="3053337"/>
              <a:ext cx="1574800" cy="1845945"/>
            </a:xfrm>
            <a:custGeom>
              <a:avLst/>
              <a:gdLst/>
              <a:ahLst/>
              <a:cxnLst/>
              <a:rect l="l" t="t" r="r" b="b"/>
              <a:pathLst>
                <a:path w="1574800" h="1845945">
                  <a:moveTo>
                    <a:pt x="0" y="922794"/>
                  </a:moveTo>
                  <a:lnTo>
                    <a:pt x="1246" y="975161"/>
                  </a:lnTo>
                  <a:lnTo>
                    <a:pt x="4941" y="1026761"/>
                  </a:lnTo>
                  <a:lnTo>
                    <a:pt x="11017" y="1077516"/>
                  </a:lnTo>
                  <a:lnTo>
                    <a:pt x="19410" y="1127349"/>
                  </a:lnTo>
                  <a:lnTo>
                    <a:pt x="30051" y="1176182"/>
                  </a:lnTo>
                  <a:lnTo>
                    <a:pt x="42875" y="1223937"/>
                  </a:lnTo>
                  <a:lnTo>
                    <a:pt x="57815" y="1270535"/>
                  </a:lnTo>
                  <a:lnTo>
                    <a:pt x="74805" y="1315900"/>
                  </a:lnTo>
                  <a:lnTo>
                    <a:pt x="93778" y="1359953"/>
                  </a:lnTo>
                  <a:lnTo>
                    <a:pt x="114667" y="1402616"/>
                  </a:lnTo>
                  <a:lnTo>
                    <a:pt x="137407" y="1443812"/>
                  </a:lnTo>
                  <a:lnTo>
                    <a:pt x="161931" y="1483462"/>
                  </a:lnTo>
                  <a:lnTo>
                    <a:pt x="188173" y="1521489"/>
                  </a:lnTo>
                  <a:lnTo>
                    <a:pt x="216065" y="1557815"/>
                  </a:lnTo>
                  <a:lnTo>
                    <a:pt x="245542" y="1592361"/>
                  </a:lnTo>
                  <a:lnTo>
                    <a:pt x="276536" y="1625051"/>
                  </a:lnTo>
                  <a:lnTo>
                    <a:pt x="308983" y="1655806"/>
                  </a:lnTo>
                  <a:lnTo>
                    <a:pt x="342814" y="1684548"/>
                  </a:lnTo>
                  <a:lnTo>
                    <a:pt x="377965" y="1711199"/>
                  </a:lnTo>
                  <a:lnTo>
                    <a:pt x="414367" y="1735681"/>
                  </a:lnTo>
                  <a:lnTo>
                    <a:pt x="451955" y="1757918"/>
                  </a:lnTo>
                  <a:lnTo>
                    <a:pt x="490663" y="1777829"/>
                  </a:lnTo>
                  <a:lnTo>
                    <a:pt x="530423" y="1795339"/>
                  </a:lnTo>
                  <a:lnTo>
                    <a:pt x="571170" y="1810369"/>
                  </a:lnTo>
                  <a:lnTo>
                    <a:pt x="612837" y="1822840"/>
                  </a:lnTo>
                  <a:lnTo>
                    <a:pt x="655357" y="1832676"/>
                  </a:lnTo>
                  <a:lnTo>
                    <a:pt x="698664" y="1839798"/>
                  </a:lnTo>
                  <a:lnTo>
                    <a:pt x="742692" y="1844128"/>
                  </a:lnTo>
                  <a:lnTo>
                    <a:pt x="787374" y="1845589"/>
                  </a:lnTo>
                  <a:lnTo>
                    <a:pt x="832056" y="1844128"/>
                  </a:lnTo>
                  <a:lnTo>
                    <a:pt x="876084" y="1839798"/>
                  </a:lnTo>
                  <a:lnTo>
                    <a:pt x="919392" y="1832676"/>
                  </a:lnTo>
                  <a:lnTo>
                    <a:pt x="961913" y="1822840"/>
                  </a:lnTo>
                  <a:lnTo>
                    <a:pt x="1003580" y="1810369"/>
                  </a:lnTo>
                  <a:lnTo>
                    <a:pt x="1044328" y="1795339"/>
                  </a:lnTo>
                  <a:lnTo>
                    <a:pt x="1084089" y="1777829"/>
                  </a:lnTo>
                  <a:lnTo>
                    <a:pt x="1122798" y="1757918"/>
                  </a:lnTo>
                  <a:lnTo>
                    <a:pt x="1160387" y="1735681"/>
                  </a:lnTo>
                  <a:lnTo>
                    <a:pt x="1196791" y="1711199"/>
                  </a:lnTo>
                  <a:lnTo>
                    <a:pt x="1231942" y="1684548"/>
                  </a:lnTo>
                  <a:lnTo>
                    <a:pt x="1265775" y="1655806"/>
                  </a:lnTo>
                  <a:lnTo>
                    <a:pt x="1298223" y="1625051"/>
                  </a:lnTo>
                  <a:lnTo>
                    <a:pt x="1329219" y="1592361"/>
                  </a:lnTo>
                  <a:lnTo>
                    <a:pt x="1358697" y="1557815"/>
                  </a:lnTo>
                  <a:lnTo>
                    <a:pt x="1386590" y="1521489"/>
                  </a:lnTo>
                  <a:lnTo>
                    <a:pt x="1412833" y="1483462"/>
                  </a:lnTo>
                  <a:lnTo>
                    <a:pt x="1437358" y="1443812"/>
                  </a:lnTo>
                  <a:lnTo>
                    <a:pt x="1460099" y="1402616"/>
                  </a:lnTo>
                  <a:lnTo>
                    <a:pt x="1480990" y="1359953"/>
                  </a:lnTo>
                  <a:lnTo>
                    <a:pt x="1499964" y="1315900"/>
                  </a:lnTo>
                  <a:lnTo>
                    <a:pt x="1516955" y="1270535"/>
                  </a:lnTo>
                  <a:lnTo>
                    <a:pt x="1531896" y="1223937"/>
                  </a:lnTo>
                  <a:lnTo>
                    <a:pt x="1544721" y="1176182"/>
                  </a:lnTo>
                  <a:lnTo>
                    <a:pt x="1555363" y="1127349"/>
                  </a:lnTo>
                  <a:lnTo>
                    <a:pt x="1563755" y="1077516"/>
                  </a:lnTo>
                  <a:lnTo>
                    <a:pt x="1569833" y="1026761"/>
                  </a:lnTo>
                  <a:lnTo>
                    <a:pt x="1573528" y="975161"/>
                  </a:lnTo>
                  <a:lnTo>
                    <a:pt x="1574774" y="922794"/>
                  </a:lnTo>
                  <a:lnTo>
                    <a:pt x="1573528" y="870430"/>
                  </a:lnTo>
                  <a:lnTo>
                    <a:pt x="1569833" y="818832"/>
                  </a:lnTo>
                  <a:lnTo>
                    <a:pt x="1563755" y="768079"/>
                  </a:lnTo>
                  <a:lnTo>
                    <a:pt x="1555363" y="718247"/>
                  </a:lnTo>
                  <a:lnTo>
                    <a:pt x="1544721" y="669415"/>
                  </a:lnTo>
                  <a:lnTo>
                    <a:pt x="1531896" y="621662"/>
                  </a:lnTo>
                  <a:lnTo>
                    <a:pt x="1516955" y="575064"/>
                  </a:lnTo>
                  <a:lnTo>
                    <a:pt x="1499964" y="529699"/>
                  </a:lnTo>
                  <a:lnTo>
                    <a:pt x="1480990" y="485647"/>
                  </a:lnTo>
                  <a:lnTo>
                    <a:pt x="1460099" y="442983"/>
                  </a:lnTo>
                  <a:lnTo>
                    <a:pt x="1437358" y="401787"/>
                  </a:lnTo>
                  <a:lnTo>
                    <a:pt x="1412833" y="362137"/>
                  </a:lnTo>
                  <a:lnTo>
                    <a:pt x="1386590" y="324110"/>
                  </a:lnTo>
                  <a:lnTo>
                    <a:pt x="1358697" y="287783"/>
                  </a:lnTo>
                  <a:lnTo>
                    <a:pt x="1329219" y="253236"/>
                  </a:lnTo>
                  <a:lnTo>
                    <a:pt x="1298223" y="220546"/>
                  </a:lnTo>
                  <a:lnTo>
                    <a:pt x="1265775" y="189790"/>
                  </a:lnTo>
                  <a:lnTo>
                    <a:pt x="1231942" y="161048"/>
                  </a:lnTo>
                  <a:lnTo>
                    <a:pt x="1196791" y="134396"/>
                  </a:lnTo>
                  <a:lnTo>
                    <a:pt x="1160387" y="109912"/>
                  </a:lnTo>
                  <a:lnTo>
                    <a:pt x="1122798" y="87675"/>
                  </a:lnTo>
                  <a:lnTo>
                    <a:pt x="1084089" y="67762"/>
                  </a:lnTo>
                  <a:lnTo>
                    <a:pt x="1044328" y="50252"/>
                  </a:lnTo>
                  <a:lnTo>
                    <a:pt x="1003580" y="35222"/>
                  </a:lnTo>
                  <a:lnTo>
                    <a:pt x="961913" y="22749"/>
                  </a:lnTo>
                  <a:lnTo>
                    <a:pt x="919392" y="12913"/>
                  </a:lnTo>
                  <a:lnTo>
                    <a:pt x="876084" y="5791"/>
                  </a:lnTo>
                  <a:lnTo>
                    <a:pt x="832056" y="1460"/>
                  </a:lnTo>
                  <a:lnTo>
                    <a:pt x="787374" y="0"/>
                  </a:lnTo>
                  <a:lnTo>
                    <a:pt x="742692" y="1460"/>
                  </a:lnTo>
                  <a:lnTo>
                    <a:pt x="698664" y="5791"/>
                  </a:lnTo>
                  <a:lnTo>
                    <a:pt x="655357" y="12913"/>
                  </a:lnTo>
                  <a:lnTo>
                    <a:pt x="612837" y="22749"/>
                  </a:lnTo>
                  <a:lnTo>
                    <a:pt x="571170" y="35222"/>
                  </a:lnTo>
                  <a:lnTo>
                    <a:pt x="530423" y="50252"/>
                  </a:lnTo>
                  <a:lnTo>
                    <a:pt x="490663" y="67762"/>
                  </a:lnTo>
                  <a:lnTo>
                    <a:pt x="451955" y="87675"/>
                  </a:lnTo>
                  <a:lnTo>
                    <a:pt x="414367" y="109912"/>
                  </a:lnTo>
                  <a:lnTo>
                    <a:pt x="377965" y="134396"/>
                  </a:lnTo>
                  <a:lnTo>
                    <a:pt x="342814" y="161048"/>
                  </a:lnTo>
                  <a:lnTo>
                    <a:pt x="308983" y="189790"/>
                  </a:lnTo>
                  <a:lnTo>
                    <a:pt x="276536" y="220546"/>
                  </a:lnTo>
                  <a:lnTo>
                    <a:pt x="245542" y="253236"/>
                  </a:lnTo>
                  <a:lnTo>
                    <a:pt x="216065" y="287783"/>
                  </a:lnTo>
                  <a:lnTo>
                    <a:pt x="188173" y="324110"/>
                  </a:lnTo>
                  <a:lnTo>
                    <a:pt x="161931" y="362137"/>
                  </a:lnTo>
                  <a:lnTo>
                    <a:pt x="137407" y="401787"/>
                  </a:lnTo>
                  <a:lnTo>
                    <a:pt x="114667" y="442983"/>
                  </a:lnTo>
                  <a:lnTo>
                    <a:pt x="93778" y="485647"/>
                  </a:lnTo>
                  <a:lnTo>
                    <a:pt x="74805" y="529699"/>
                  </a:lnTo>
                  <a:lnTo>
                    <a:pt x="57815" y="575064"/>
                  </a:lnTo>
                  <a:lnTo>
                    <a:pt x="42875" y="621662"/>
                  </a:lnTo>
                  <a:lnTo>
                    <a:pt x="30051" y="669415"/>
                  </a:lnTo>
                  <a:lnTo>
                    <a:pt x="19410" y="718247"/>
                  </a:lnTo>
                  <a:lnTo>
                    <a:pt x="11017" y="768079"/>
                  </a:lnTo>
                  <a:lnTo>
                    <a:pt x="4941" y="818832"/>
                  </a:lnTo>
                  <a:lnTo>
                    <a:pt x="1246" y="870430"/>
                  </a:lnTo>
                  <a:lnTo>
                    <a:pt x="0" y="922794"/>
                  </a:lnTo>
                  <a:close/>
                </a:path>
              </a:pathLst>
            </a:custGeom>
            <a:ln w="15382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43802" y="3451598"/>
              <a:ext cx="854075" cy="1078865"/>
            </a:xfrm>
            <a:custGeom>
              <a:avLst/>
              <a:gdLst/>
              <a:ahLst/>
              <a:cxnLst/>
              <a:rect l="l" t="t" r="r" b="b"/>
              <a:pathLst>
                <a:path w="854075" h="1078864">
                  <a:moveTo>
                    <a:pt x="427037" y="0"/>
                  </a:moveTo>
                  <a:lnTo>
                    <a:pt x="385910" y="2469"/>
                  </a:lnTo>
                  <a:lnTo>
                    <a:pt x="345888" y="9725"/>
                  </a:lnTo>
                  <a:lnTo>
                    <a:pt x="307152" y="21543"/>
                  </a:lnTo>
                  <a:lnTo>
                    <a:pt x="269881" y="37696"/>
                  </a:lnTo>
                  <a:lnTo>
                    <a:pt x="234252" y="57958"/>
                  </a:lnTo>
                  <a:lnTo>
                    <a:pt x="200445" y="82103"/>
                  </a:lnTo>
                  <a:lnTo>
                    <a:pt x="168639" y="109906"/>
                  </a:lnTo>
                  <a:lnTo>
                    <a:pt x="139013" y="141140"/>
                  </a:lnTo>
                  <a:lnTo>
                    <a:pt x="111746" y="175579"/>
                  </a:lnTo>
                  <a:lnTo>
                    <a:pt x="87017" y="212998"/>
                  </a:lnTo>
                  <a:lnTo>
                    <a:pt x="65004" y="253169"/>
                  </a:lnTo>
                  <a:lnTo>
                    <a:pt x="45887" y="295868"/>
                  </a:lnTo>
                  <a:lnTo>
                    <a:pt x="29845" y="340867"/>
                  </a:lnTo>
                  <a:lnTo>
                    <a:pt x="17056" y="387942"/>
                  </a:lnTo>
                  <a:lnTo>
                    <a:pt x="7699" y="436865"/>
                  </a:lnTo>
                  <a:lnTo>
                    <a:pt x="1954" y="487412"/>
                  </a:lnTo>
                  <a:lnTo>
                    <a:pt x="0" y="539356"/>
                  </a:lnTo>
                  <a:lnTo>
                    <a:pt x="1954" y="591298"/>
                  </a:lnTo>
                  <a:lnTo>
                    <a:pt x="7699" y="641843"/>
                  </a:lnTo>
                  <a:lnTo>
                    <a:pt x="17056" y="690766"/>
                  </a:lnTo>
                  <a:lnTo>
                    <a:pt x="29845" y="737841"/>
                  </a:lnTo>
                  <a:lnTo>
                    <a:pt x="45887" y="782841"/>
                  </a:lnTo>
                  <a:lnTo>
                    <a:pt x="65004" y="825541"/>
                  </a:lnTo>
                  <a:lnTo>
                    <a:pt x="87017" y="865713"/>
                  </a:lnTo>
                  <a:lnTo>
                    <a:pt x="111746" y="903133"/>
                  </a:lnTo>
                  <a:lnTo>
                    <a:pt x="139013" y="937574"/>
                  </a:lnTo>
                  <a:lnTo>
                    <a:pt x="168639" y="968810"/>
                  </a:lnTo>
                  <a:lnTo>
                    <a:pt x="200445" y="996614"/>
                  </a:lnTo>
                  <a:lnTo>
                    <a:pt x="234252" y="1020761"/>
                  </a:lnTo>
                  <a:lnTo>
                    <a:pt x="269881" y="1041025"/>
                  </a:lnTo>
                  <a:lnTo>
                    <a:pt x="307152" y="1057180"/>
                  </a:lnTo>
                  <a:lnTo>
                    <a:pt x="345888" y="1068998"/>
                  </a:lnTo>
                  <a:lnTo>
                    <a:pt x="385910" y="1076256"/>
                  </a:lnTo>
                  <a:lnTo>
                    <a:pt x="427037" y="1078725"/>
                  </a:lnTo>
                  <a:lnTo>
                    <a:pt x="468158" y="1076256"/>
                  </a:lnTo>
                  <a:lnTo>
                    <a:pt x="508174" y="1068998"/>
                  </a:lnTo>
                  <a:lnTo>
                    <a:pt x="546905" y="1057180"/>
                  </a:lnTo>
                  <a:lnTo>
                    <a:pt x="584172" y="1041025"/>
                  </a:lnTo>
                  <a:lnTo>
                    <a:pt x="619797" y="1020761"/>
                  </a:lnTo>
                  <a:lnTo>
                    <a:pt x="653601" y="996614"/>
                  </a:lnTo>
                  <a:lnTo>
                    <a:pt x="685404" y="968810"/>
                  </a:lnTo>
                  <a:lnTo>
                    <a:pt x="715028" y="937574"/>
                  </a:lnTo>
                  <a:lnTo>
                    <a:pt x="742294" y="903133"/>
                  </a:lnTo>
                  <a:lnTo>
                    <a:pt x="767022" y="865713"/>
                  </a:lnTo>
                  <a:lnTo>
                    <a:pt x="789033" y="825541"/>
                  </a:lnTo>
                  <a:lnTo>
                    <a:pt x="808150" y="782841"/>
                  </a:lnTo>
                  <a:lnTo>
                    <a:pt x="824192" y="737841"/>
                  </a:lnTo>
                  <a:lnTo>
                    <a:pt x="836980" y="690766"/>
                  </a:lnTo>
                  <a:lnTo>
                    <a:pt x="846337" y="641843"/>
                  </a:lnTo>
                  <a:lnTo>
                    <a:pt x="852082" y="591298"/>
                  </a:lnTo>
                  <a:lnTo>
                    <a:pt x="854036" y="539356"/>
                  </a:lnTo>
                  <a:lnTo>
                    <a:pt x="852082" y="487412"/>
                  </a:lnTo>
                  <a:lnTo>
                    <a:pt x="846337" y="436865"/>
                  </a:lnTo>
                  <a:lnTo>
                    <a:pt x="836980" y="387942"/>
                  </a:lnTo>
                  <a:lnTo>
                    <a:pt x="824192" y="340867"/>
                  </a:lnTo>
                  <a:lnTo>
                    <a:pt x="808150" y="295868"/>
                  </a:lnTo>
                  <a:lnTo>
                    <a:pt x="789033" y="253169"/>
                  </a:lnTo>
                  <a:lnTo>
                    <a:pt x="767022" y="212998"/>
                  </a:lnTo>
                  <a:lnTo>
                    <a:pt x="742294" y="175579"/>
                  </a:lnTo>
                  <a:lnTo>
                    <a:pt x="715028" y="141140"/>
                  </a:lnTo>
                  <a:lnTo>
                    <a:pt x="685404" y="109906"/>
                  </a:lnTo>
                  <a:lnTo>
                    <a:pt x="653601" y="82103"/>
                  </a:lnTo>
                  <a:lnTo>
                    <a:pt x="619797" y="57958"/>
                  </a:lnTo>
                  <a:lnTo>
                    <a:pt x="584172" y="37696"/>
                  </a:lnTo>
                  <a:lnTo>
                    <a:pt x="546905" y="21543"/>
                  </a:lnTo>
                  <a:lnTo>
                    <a:pt x="508174" y="9725"/>
                  </a:lnTo>
                  <a:lnTo>
                    <a:pt x="468158" y="2469"/>
                  </a:lnTo>
                  <a:lnTo>
                    <a:pt x="42703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5148" y="3840754"/>
              <a:ext cx="311785" cy="322580"/>
            </a:xfrm>
            <a:custGeom>
              <a:avLst/>
              <a:gdLst/>
              <a:ahLst/>
              <a:cxnLst/>
              <a:rect l="l" t="t" r="r" b="b"/>
              <a:pathLst>
                <a:path w="311784" h="322579">
                  <a:moveTo>
                    <a:pt x="155867" y="0"/>
                  </a:moveTo>
                  <a:lnTo>
                    <a:pt x="106601" y="8213"/>
                  </a:lnTo>
                  <a:lnTo>
                    <a:pt x="63815" y="31086"/>
                  </a:lnTo>
                  <a:lnTo>
                    <a:pt x="30074" y="65962"/>
                  </a:lnTo>
                  <a:lnTo>
                    <a:pt x="7946" y="110189"/>
                  </a:lnTo>
                  <a:lnTo>
                    <a:pt x="0" y="161112"/>
                  </a:lnTo>
                  <a:lnTo>
                    <a:pt x="7946" y="212034"/>
                  </a:lnTo>
                  <a:lnTo>
                    <a:pt x="30074" y="256261"/>
                  </a:lnTo>
                  <a:lnTo>
                    <a:pt x="63815" y="291138"/>
                  </a:lnTo>
                  <a:lnTo>
                    <a:pt x="106601" y="314010"/>
                  </a:lnTo>
                  <a:lnTo>
                    <a:pt x="155867" y="322224"/>
                  </a:lnTo>
                  <a:lnTo>
                    <a:pt x="205132" y="314010"/>
                  </a:lnTo>
                  <a:lnTo>
                    <a:pt x="247919" y="291138"/>
                  </a:lnTo>
                  <a:lnTo>
                    <a:pt x="281660" y="256261"/>
                  </a:lnTo>
                  <a:lnTo>
                    <a:pt x="303787" y="212034"/>
                  </a:lnTo>
                  <a:lnTo>
                    <a:pt x="311734" y="161112"/>
                  </a:lnTo>
                  <a:lnTo>
                    <a:pt x="303787" y="110189"/>
                  </a:lnTo>
                  <a:lnTo>
                    <a:pt x="281660" y="65962"/>
                  </a:lnTo>
                  <a:lnTo>
                    <a:pt x="247919" y="31086"/>
                  </a:lnTo>
                  <a:lnTo>
                    <a:pt x="205132" y="8213"/>
                  </a:lnTo>
                  <a:lnTo>
                    <a:pt x="155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85998" y="2976426"/>
            <a:ext cx="1729105" cy="1999614"/>
            <a:chOff x="3785998" y="2976426"/>
            <a:chExt cx="1729105" cy="1999614"/>
          </a:xfrm>
        </p:grpSpPr>
        <p:sp>
          <p:nvSpPr>
            <p:cNvPr id="7" name="object 7"/>
            <p:cNvSpPr/>
            <p:nvPr/>
          </p:nvSpPr>
          <p:spPr>
            <a:xfrm>
              <a:off x="3862909" y="3053337"/>
              <a:ext cx="1574800" cy="1845945"/>
            </a:xfrm>
            <a:custGeom>
              <a:avLst/>
              <a:gdLst/>
              <a:ahLst/>
              <a:cxnLst/>
              <a:rect l="l" t="t" r="r" b="b"/>
              <a:pathLst>
                <a:path w="1574800" h="1845945">
                  <a:moveTo>
                    <a:pt x="1574774" y="922794"/>
                  </a:moveTo>
                  <a:lnTo>
                    <a:pt x="1573528" y="975161"/>
                  </a:lnTo>
                  <a:lnTo>
                    <a:pt x="1569833" y="1026761"/>
                  </a:lnTo>
                  <a:lnTo>
                    <a:pt x="1563756" y="1077516"/>
                  </a:lnTo>
                  <a:lnTo>
                    <a:pt x="1555364" y="1127349"/>
                  </a:lnTo>
                  <a:lnTo>
                    <a:pt x="1544723" y="1176182"/>
                  </a:lnTo>
                  <a:lnTo>
                    <a:pt x="1531899" y="1223937"/>
                  </a:lnTo>
                  <a:lnTo>
                    <a:pt x="1516959" y="1270535"/>
                  </a:lnTo>
                  <a:lnTo>
                    <a:pt x="1499969" y="1315900"/>
                  </a:lnTo>
                  <a:lnTo>
                    <a:pt x="1480996" y="1359953"/>
                  </a:lnTo>
                  <a:lnTo>
                    <a:pt x="1460106" y="1402616"/>
                  </a:lnTo>
                  <a:lnTo>
                    <a:pt x="1437366" y="1443812"/>
                  </a:lnTo>
                  <a:lnTo>
                    <a:pt x="1412842" y="1483462"/>
                  </a:lnTo>
                  <a:lnTo>
                    <a:pt x="1386601" y="1521489"/>
                  </a:lnTo>
                  <a:lnTo>
                    <a:pt x="1358709" y="1557815"/>
                  </a:lnTo>
                  <a:lnTo>
                    <a:pt x="1329232" y="1592361"/>
                  </a:lnTo>
                  <a:lnTo>
                    <a:pt x="1298237" y="1625051"/>
                  </a:lnTo>
                  <a:lnTo>
                    <a:pt x="1265791" y="1655806"/>
                  </a:lnTo>
                  <a:lnTo>
                    <a:pt x="1231959" y="1684548"/>
                  </a:lnTo>
                  <a:lnTo>
                    <a:pt x="1196809" y="1711199"/>
                  </a:lnTo>
                  <a:lnTo>
                    <a:pt x="1160407" y="1735681"/>
                  </a:lnTo>
                  <a:lnTo>
                    <a:pt x="1122818" y="1757918"/>
                  </a:lnTo>
                  <a:lnTo>
                    <a:pt x="1084111" y="1777829"/>
                  </a:lnTo>
                  <a:lnTo>
                    <a:pt x="1044350" y="1795339"/>
                  </a:lnTo>
                  <a:lnTo>
                    <a:pt x="1003604" y="1810369"/>
                  </a:lnTo>
                  <a:lnTo>
                    <a:pt x="961937" y="1822840"/>
                  </a:lnTo>
                  <a:lnTo>
                    <a:pt x="919417" y="1832676"/>
                  </a:lnTo>
                  <a:lnTo>
                    <a:pt x="876109" y="1839798"/>
                  </a:lnTo>
                  <a:lnTo>
                    <a:pt x="832081" y="1844128"/>
                  </a:lnTo>
                  <a:lnTo>
                    <a:pt x="787399" y="1845589"/>
                  </a:lnTo>
                  <a:lnTo>
                    <a:pt x="742717" y="1844128"/>
                  </a:lnTo>
                  <a:lnTo>
                    <a:pt x="698689" y="1839798"/>
                  </a:lnTo>
                  <a:lnTo>
                    <a:pt x="655382" y="1832676"/>
                  </a:lnTo>
                  <a:lnTo>
                    <a:pt x="612861" y="1822840"/>
                  </a:lnTo>
                  <a:lnTo>
                    <a:pt x="571193" y="1810369"/>
                  </a:lnTo>
                  <a:lnTo>
                    <a:pt x="530446" y="1795339"/>
                  </a:lnTo>
                  <a:lnTo>
                    <a:pt x="490684" y="1777829"/>
                  </a:lnTo>
                  <a:lnTo>
                    <a:pt x="451976" y="1757918"/>
                  </a:lnTo>
                  <a:lnTo>
                    <a:pt x="414387" y="1735681"/>
                  </a:lnTo>
                  <a:lnTo>
                    <a:pt x="377983" y="1711199"/>
                  </a:lnTo>
                  <a:lnTo>
                    <a:pt x="342832" y="1684548"/>
                  </a:lnTo>
                  <a:lnTo>
                    <a:pt x="308999" y="1655806"/>
                  </a:lnTo>
                  <a:lnTo>
                    <a:pt x="276551" y="1625051"/>
                  </a:lnTo>
                  <a:lnTo>
                    <a:pt x="245555" y="1592361"/>
                  </a:lnTo>
                  <a:lnTo>
                    <a:pt x="216077" y="1557815"/>
                  </a:lnTo>
                  <a:lnTo>
                    <a:pt x="188183" y="1521489"/>
                  </a:lnTo>
                  <a:lnTo>
                    <a:pt x="161941" y="1483462"/>
                  </a:lnTo>
                  <a:lnTo>
                    <a:pt x="137415" y="1443812"/>
                  </a:lnTo>
                  <a:lnTo>
                    <a:pt x="114674" y="1402616"/>
                  </a:lnTo>
                  <a:lnTo>
                    <a:pt x="93783" y="1359953"/>
                  </a:lnTo>
                  <a:lnTo>
                    <a:pt x="74809" y="1315900"/>
                  </a:lnTo>
                  <a:lnTo>
                    <a:pt x="57819" y="1270535"/>
                  </a:lnTo>
                  <a:lnTo>
                    <a:pt x="42878" y="1223937"/>
                  </a:lnTo>
                  <a:lnTo>
                    <a:pt x="30053" y="1176182"/>
                  </a:lnTo>
                  <a:lnTo>
                    <a:pt x="19411" y="1127349"/>
                  </a:lnTo>
                  <a:lnTo>
                    <a:pt x="11018" y="1077516"/>
                  </a:lnTo>
                  <a:lnTo>
                    <a:pt x="4941" y="1026761"/>
                  </a:lnTo>
                  <a:lnTo>
                    <a:pt x="1246" y="975161"/>
                  </a:lnTo>
                  <a:lnTo>
                    <a:pt x="0" y="922794"/>
                  </a:lnTo>
                  <a:lnTo>
                    <a:pt x="1246" y="870430"/>
                  </a:lnTo>
                  <a:lnTo>
                    <a:pt x="4941" y="818832"/>
                  </a:lnTo>
                  <a:lnTo>
                    <a:pt x="11018" y="768079"/>
                  </a:lnTo>
                  <a:lnTo>
                    <a:pt x="19411" y="718247"/>
                  </a:lnTo>
                  <a:lnTo>
                    <a:pt x="30053" y="669415"/>
                  </a:lnTo>
                  <a:lnTo>
                    <a:pt x="42878" y="621662"/>
                  </a:lnTo>
                  <a:lnTo>
                    <a:pt x="57819" y="575064"/>
                  </a:lnTo>
                  <a:lnTo>
                    <a:pt x="74809" y="529699"/>
                  </a:lnTo>
                  <a:lnTo>
                    <a:pt x="93783" y="485647"/>
                  </a:lnTo>
                  <a:lnTo>
                    <a:pt x="114674" y="442983"/>
                  </a:lnTo>
                  <a:lnTo>
                    <a:pt x="137415" y="401787"/>
                  </a:lnTo>
                  <a:lnTo>
                    <a:pt x="161941" y="362137"/>
                  </a:lnTo>
                  <a:lnTo>
                    <a:pt x="188183" y="324110"/>
                  </a:lnTo>
                  <a:lnTo>
                    <a:pt x="216077" y="287783"/>
                  </a:lnTo>
                  <a:lnTo>
                    <a:pt x="245555" y="253236"/>
                  </a:lnTo>
                  <a:lnTo>
                    <a:pt x="276551" y="220546"/>
                  </a:lnTo>
                  <a:lnTo>
                    <a:pt x="308999" y="189790"/>
                  </a:lnTo>
                  <a:lnTo>
                    <a:pt x="342832" y="161048"/>
                  </a:lnTo>
                  <a:lnTo>
                    <a:pt x="377983" y="134396"/>
                  </a:lnTo>
                  <a:lnTo>
                    <a:pt x="414387" y="109912"/>
                  </a:lnTo>
                  <a:lnTo>
                    <a:pt x="451976" y="87675"/>
                  </a:lnTo>
                  <a:lnTo>
                    <a:pt x="490684" y="67762"/>
                  </a:lnTo>
                  <a:lnTo>
                    <a:pt x="530446" y="50252"/>
                  </a:lnTo>
                  <a:lnTo>
                    <a:pt x="571193" y="35222"/>
                  </a:lnTo>
                  <a:lnTo>
                    <a:pt x="612861" y="22749"/>
                  </a:lnTo>
                  <a:lnTo>
                    <a:pt x="655382" y="12913"/>
                  </a:lnTo>
                  <a:lnTo>
                    <a:pt x="698689" y="5791"/>
                  </a:lnTo>
                  <a:lnTo>
                    <a:pt x="742717" y="1460"/>
                  </a:lnTo>
                  <a:lnTo>
                    <a:pt x="787399" y="0"/>
                  </a:lnTo>
                  <a:lnTo>
                    <a:pt x="832081" y="1460"/>
                  </a:lnTo>
                  <a:lnTo>
                    <a:pt x="876109" y="5791"/>
                  </a:lnTo>
                  <a:lnTo>
                    <a:pt x="919417" y="12913"/>
                  </a:lnTo>
                  <a:lnTo>
                    <a:pt x="961937" y="22749"/>
                  </a:lnTo>
                  <a:lnTo>
                    <a:pt x="1003604" y="35222"/>
                  </a:lnTo>
                  <a:lnTo>
                    <a:pt x="1044350" y="50252"/>
                  </a:lnTo>
                  <a:lnTo>
                    <a:pt x="1084111" y="67762"/>
                  </a:lnTo>
                  <a:lnTo>
                    <a:pt x="1122818" y="87675"/>
                  </a:lnTo>
                  <a:lnTo>
                    <a:pt x="1160407" y="109912"/>
                  </a:lnTo>
                  <a:lnTo>
                    <a:pt x="1196809" y="134396"/>
                  </a:lnTo>
                  <a:lnTo>
                    <a:pt x="1231959" y="161048"/>
                  </a:lnTo>
                  <a:lnTo>
                    <a:pt x="1265791" y="189790"/>
                  </a:lnTo>
                  <a:lnTo>
                    <a:pt x="1298237" y="220546"/>
                  </a:lnTo>
                  <a:lnTo>
                    <a:pt x="1329232" y="253236"/>
                  </a:lnTo>
                  <a:lnTo>
                    <a:pt x="1358709" y="287783"/>
                  </a:lnTo>
                  <a:lnTo>
                    <a:pt x="1386601" y="324110"/>
                  </a:lnTo>
                  <a:lnTo>
                    <a:pt x="1412842" y="362137"/>
                  </a:lnTo>
                  <a:lnTo>
                    <a:pt x="1437366" y="401787"/>
                  </a:lnTo>
                  <a:lnTo>
                    <a:pt x="1460106" y="442983"/>
                  </a:lnTo>
                  <a:lnTo>
                    <a:pt x="1480996" y="485647"/>
                  </a:lnTo>
                  <a:lnTo>
                    <a:pt x="1499969" y="529699"/>
                  </a:lnTo>
                  <a:lnTo>
                    <a:pt x="1516959" y="575064"/>
                  </a:lnTo>
                  <a:lnTo>
                    <a:pt x="1531899" y="621662"/>
                  </a:lnTo>
                  <a:lnTo>
                    <a:pt x="1544723" y="669415"/>
                  </a:lnTo>
                  <a:lnTo>
                    <a:pt x="1555364" y="718247"/>
                  </a:lnTo>
                  <a:lnTo>
                    <a:pt x="1563756" y="768079"/>
                  </a:lnTo>
                  <a:lnTo>
                    <a:pt x="1569833" y="818832"/>
                  </a:lnTo>
                  <a:lnTo>
                    <a:pt x="1573528" y="870430"/>
                  </a:lnTo>
                  <a:lnTo>
                    <a:pt x="1574774" y="922794"/>
                  </a:lnTo>
                  <a:close/>
                </a:path>
              </a:pathLst>
            </a:custGeom>
            <a:ln w="15382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3481" y="3451598"/>
              <a:ext cx="854075" cy="1078865"/>
            </a:xfrm>
            <a:custGeom>
              <a:avLst/>
              <a:gdLst/>
              <a:ahLst/>
              <a:cxnLst/>
              <a:rect l="l" t="t" r="r" b="b"/>
              <a:pathLst>
                <a:path w="854075" h="1078864">
                  <a:moveTo>
                    <a:pt x="426999" y="0"/>
                  </a:moveTo>
                  <a:lnTo>
                    <a:pt x="385878" y="2469"/>
                  </a:lnTo>
                  <a:lnTo>
                    <a:pt x="345862" y="9725"/>
                  </a:lnTo>
                  <a:lnTo>
                    <a:pt x="307131" y="21543"/>
                  </a:lnTo>
                  <a:lnTo>
                    <a:pt x="269864" y="37696"/>
                  </a:lnTo>
                  <a:lnTo>
                    <a:pt x="234239" y="57958"/>
                  </a:lnTo>
                  <a:lnTo>
                    <a:pt x="200435" y="82103"/>
                  </a:lnTo>
                  <a:lnTo>
                    <a:pt x="168632" y="109906"/>
                  </a:lnTo>
                  <a:lnTo>
                    <a:pt x="139008" y="141140"/>
                  </a:lnTo>
                  <a:lnTo>
                    <a:pt x="111742" y="175579"/>
                  </a:lnTo>
                  <a:lnTo>
                    <a:pt x="87014" y="212998"/>
                  </a:lnTo>
                  <a:lnTo>
                    <a:pt x="65003" y="253169"/>
                  </a:lnTo>
                  <a:lnTo>
                    <a:pt x="45886" y="295868"/>
                  </a:lnTo>
                  <a:lnTo>
                    <a:pt x="29844" y="340867"/>
                  </a:lnTo>
                  <a:lnTo>
                    <a:pt x="17056" y="387942"/>
                  </a:lnTo>
                  <a:lnTo>
                    <a:pt x="7699" y="436865"/>
                  </a:lnTo>
                  <a:lnTo>
                    <a:pt x="1954" y="487412"/>
                  </a:lnTo>
                  <a:lnTo>
                    <a:pt x="0" y="539356"/>
                  </a:lnTo>
                  <a:lnTo>
                    <a:pt x="1954" y="591298"/>
                  </a:lnTo>
                  <a:lnTo>
                    <a:pt x="7699" y="641843"/>
                  </a:lnTo>
                  <a:lnTo>
                    <a:pt x="17056" y="690766"/>
                  </a:lnTo>
                  <a:lnTo>
                    <a:pt x="29844" y="737841"/>
                  </a:lnTo>
                  <a:lnTo>
                    <a:pt x="45886" y="782841"/>
                  </a:lnTo>
                  <a:lnTo>
                    <a:pt x="65003" y="825541"/>
                  </a:lnTo>
                  <a:lnTo>
                    <a:pt x="87014" y="865713"/>
                  </a:lnTo>
                  <a:lnTo>
                    <a:pt x="111742" y="903133"/>
                  </a:lnTo>
                  <a:lnTo>
                    <a:pt x="139008" y="937574"/>
                  </a:lnTo>
                  <a:lnTo>
                    <a:pt x="168632" y="968810"/>
                  </a:lnTo>
                  <a:lnTo>
                    <a:pt x="200435" y="996614"/>
                  </a:lnTo>
                  <a:lnTo>
                    <a:pt x="234239" y="1020761"/>
                  </a:lnTo>
                  <a:lnTo>
                    <a:pt x="269864" y="1041025"/>
                  </a:lnTo>
                  <a:lnTo>
                    <a:pt x="307131" y="1057180"/>
                  </a:lnTo>
                  <a:lnTo>
                    <a:pt x="345862" y="1068998"/>
                  </a:lnTo>
                  <a:lnTo>
                    <a:pt x="385878" y="1076256"/>
                  </a:lnTo>
                  <a:lnTo>
                    <a:pt x="426999" y="1078725"/>
                  </a:lnTo>
                  <a:lnTo>
                    <a:pt x="468126" y="1076256"/>
                  </a:lnTo>
                  <a:lnTo>
                    <a:pt x="508147" y="1068998"/>
                  </a:lnTo>
                  <a:lnTo>
                    <a:pt x="546883" y="1057180"/>
                  </a:lnTo>
                  <a:lnTo>
                    <a:pt x="584155" y="1041025"/>
                  </a:lnTo>
                  <a:lnTo>
                    <a:pt x="619784" y="1020761"/>
                  </a:lnTo>
                  <a:lnTo>
                    <a:pt x="653591" y="996614"/>
                  </a:lnTo>
                  <a:lnTo>
                    <a:pt x="685397" y="968810"/>
                  </a:lnTo>
                  <a:lnTo>
                    <a:pt x="715022" y="937574"/>
                  </a:lnTo>
                  <a:lnTo>
                    <a:pt x="742290" y="903133"/>
                  </a:lnTo>
                  <a:lnTo>
                    <a:pt x="767019" y="865713"/>
                  </a:lnTo>
                  <a:lnTo>
                    <a:pt x="789032" y="825541"/>
                  </a:lnTo>
                  <a:lnTo>
                    <a:pt x="808149" y="782841"/>
                  </a:lnTo>
                  <a:lnTo>
                    <a:pt x="824191" y="737841"/>
                  </a:lnTo>
                  <a:lnTo>
                    <a:pt x="836980" y="690766"/>
                  </a:lnTo>
                  <a:lnTo>
                    <a:pt x="846336" y="641843"/>
                  </a:lnTo>
                  <a:lnTo>
                    <a:pt x="852082" y="591298"/>
                  </a:lnTo>
                  <a:lnTo>
                    <a:pt x="854036" y="539356"/>
                  </a:lnTo>
                  <a:lnTo>
                    <a:pt x="852082" y="487412"/>
                  </a:lnTo>
                  <a:lnTo>
                    <a:pt x="846336" y="436865"/>
                  </a:lnTo>
                  <a:lnTo>
                    <a:pt x="836980" y="387942"/>
                  </a:lnTo>
                  <a:lnTo>
                    <a:pt x="824191" y="340867"/>
                  </a:lnTo>
                  <a:lnTo>
                    <a:pt x="808149" y="295868"/>
                  </a:lnTo>
                  <a:lnTo>
                    <a:pt x="789032" y="253169"/>
                  </a:lnTo>
                  <a:lnTo>
                    <a:pt x="767019" y="212998"/>
                  </a:lnTo>
                  <a:lnTo>
                    <a:pt x="742290" y="175579"/>
                  </a:lnTo>
                  <a:lnTo>
                    <a:pt x="715022" y="141140"/>
                  </a:lnTo>
                  <a:lnTo>
                    <a:pt x="685397" y="109906"/>
                  </a:lnTo>
                  <a:lnTo>
                    <a:pt x="653591" y="82103"/>
                  </a:lnTo>
                  <a:lnTo>
                    <a:pt x="619784" y="57958"/>
                  </a:lnTo>
                  <a:lnTo>
                    <a:pt x="584155" y="37696"/>
                  </a:lnTo>
                  <a:lnTo>
                    <a:pt x="546883" y="21543"/>
                  </a:lnTo>
                  <a:lnTo>
                    <a:pt x="508147" y="9725"/>
                  </a:lnTo>
                  <a:lnTo>
                    <a:pt x="468126" y="2469"/>
                  </a:lnTo>
                  <a:lnTo>
                    <a:pt x="42699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4438" y="3840754"/>
              <a:ext cx="311785" cy="322580"/>
            </a:xfrm>
            <a:custGeom>
              <a:avLst/>
              <a:gdLst/>
              <a:ahLst/>
              <a:cxnLst/>
              <a:rect l="l" t="t" r="r" b="b"/>
              <a:pathLst>
                <a:path w="311785" h="322579">
                  <a:moveTo>
                    <a:pt x="155867" y="0"/>
                  </a:moveTo>
                  <a:lnTo>
                    <a:pt x="106601" y="8213"/>
                  </a:lnTo>
                  <a:lnTo>
                    <a:pt x="63815" y="31086"/>
                  </a:lnTo>
                  <a:lnTo>
                    <a:pt x="30074" y="65962"/>
                  </a:lnTo>
                  <a:lnTo>
                    <a:pt x="7946" y="110189"/>
                  </a:lnTo>
                  <a:lnTo>
                    <a:pt x="0" y="161112"/>
                  </a:lnTo>
                  <a:lnTo>
                    <a:pt x="7946" y="212034"/>
                  </a:lnTo>
                  <a:lnTo>
                    <a:pt x="30074" y="256261"/>
                  </a:lnTo>
                  <a:lnTo>
                    <a:pt x="63815" y="291138"/>
                  </a:lnTo>
                  <a:lnTo>
                    <a:pt x="106601" y="314010"/>
                  </a:lnTo>
                  <a:lnTo>
                    <a:pt x="155867" y="322224"/>
                  </a:lnTo>
                  <a:lnTo>
                    <a:pt x="205132" y="314010"/>
                  </a:lnTo>
                  <a:lnTo>
                    <a:pt x="247919" y="291138"/>
                  </a:lnTo>
                  <a:lnTo>
                    <a:pt x="281660" y="256261"/>
                  </a:lnTo>
                  <a:lnTo>
                    <a:pt x="303787" y="212034"/>
                  </a:lnTo>
                  <a:lnTo>
                    <a:pt x="311734" y="161112"/>
                  </a:lnTo>
                  <a:lnTo>
                    <a:pt x="303787" y="110189"/>
                  </a:lnTo>
                  <a:lnTo>
                    <a:pt x="281660" y="65962"/>
                  </a:lnTo>
                  <a:lnTo>
                    <a:pt x="247919" y="31086"/>
                  </a:lnTo>
                  <a:lnTo>
                    <a:pt x="205132" y="8213"/>
                  </a:lnTo>
                  <a:lnTo>
                    <a:pt x="155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70478" y="1321125"/>
            <a:ext cx="645668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b="1" spc="-170" dirty="0">
                <a:solidFill>
                  <a:srgbClr val="231F20"/>
                </a:solidFill>
                <a:latin typeface="Microsoft JhengHei"/>
                <a:cs typeface="Microsoft JhengHei"/>
              </a:rPr>
              <a:t>小眼睛，望老師</a:t>
            </a:r>
            <a:endParaRPr sz="7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/>
              <a:t>本週小目標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2024" y="3114193"/>
            <a:ext cx="4961890" cy="1716405"/>
            <a:chOff x="3362024" y="3114193"/>
            <a:chExt cx="4961890" cy="1716405"/>
          </a:xfrm>
        </p:grpSpPr>
        <p:sp>
          <p:nvSpPr>
            <p:cNvPr id="3" name="object 3"/>
            <p:cNvSpPr/>
            <p:nvPr/>
          </p:nvSpPr>
          <p:spPr>
            <a:xfrm>
              <a:off x="3372044" y="3752457"/>
              <a:ext cx="4947920" cy="1078230"/>
            </a:xfrm>
            <a:custGeom>
              <a:avLst/>
              <a:gdLst/>
              <a:ahLst/>
              <a:cxnLst/>
              <a:rect l="l" t="t" r="r" b="b"/>
              <a:pathLst>
                <a:path w="4947920" h="1078229">
                  <a:moveTo>
                    <a:pt x="4947323" y="0"/>
                  </a:moveTo>
                  <a:lnTo>
                    <a:pt x="4205744" y="92011"/>
                  </a:lnTo>
                  <a:lnTo>
                    <a:pt x="2453830" y="102539"/>
                  </a:lnTo>
                  <a:lnTo>
                    <a:pt x="749236" y="123494"/>
                  </a:lnTo>
                  <a:lnTo>
                    <a:pt x="0" y="60528"/>
                  </a:lnTo>
                  <a:lnTo>
                    <a:pt x="52289" y="110857"/>
                  </a:lnTo>
                  <a:lnTo>
                    <a:pt x="104774" y="159511"/>
                  </a:lnTo>
                  <a:lnTo>
                    <a:pt x="157426" y="206517"/>
                  </a:lnTo>
                  <a:lnTo>
                    <a:pt x="210218" y="251903"/>
                  </a:lnTo>
                  <a:lnTo>
                    <a:pt x="263120" y="295698"/>
                  </a:lnTo>
                  <a:lnTo>
                    <a:pt x="316107" y="337930"/>
                  </a:lnTo>
                  <a:lnTo>
                    <a:pt x="369148" y="378627"/>
                  </a:lnTo>
                  <a:lnTo>
                    <a:pt x="422217" y="417817"/>
                  </a:lnTo>
                  <a:lnTo>
                    <a:pt x="475286" y="455527"/>
                  </a:lnTo>
                  <a:lnTo>
                    <a:pt x="528326" y="491787"/>
                  </a:lnTo>
                  <a:lnTo>
                    <a:pt x="581310" y="526625"/>
                  </a:lnTo>
                  <a:lnTo>
                    <a:pt x="634209" y="560067"/>
                  </a:lnTo>
                  <a:lnTo>
                    <a:pt x="686996" y="592143"/>
                  </a:lnTo>
                  <a:lnTo>
                    <a:pt x="739643" y="622881"/>
                  </a:lnTo>
                  <a:lnTo>
                    <a:pt x="792121" y="652308"/>
                  </a:lnTo>
                  <a:lnTo>
                    <a:pt x="844403" y="680453"/>
                  </a:lnTo>
                  <a:lnTo>
                    <a:pt x="896461" y="707344"/>
                  </a:lnTo>
                  <a:lnTo>
                    <a:pt x="948267" y="733010"/>
                  </a:lnTo>
                  <a:lnTo>
                    <a:pt x="999793" y="757477"/>
                  </a:lnTo>
                  <a:lnTo>
                    <a:pt x="1051011" y="780774"/>
                  </a:lnTo>
                  <a:lnTo>
                    <a:pt x="1101893" y="802930"/>
                  </a:lnTo>
                  <a:lnTo>
                    <a:pt x="1152411" y="823972"/>
                  </a:lnTo>
                  <a:lnTo>
                    <a:pt x="1202537" y="843929"/>
                  </a:lnTo>
                  <a:lnTo>
                    <a:pt x="1252243" y="862828"/>
                  </a:lnTo>
                  <a:lnTo>
                    <a:pt x="1301501" y="880698"/>
                  </a:lnTo>
                  <a:lnTo>
                    <a:pt x="1350283" y="897567"/>
                  </a:lnTo>
                  <a:lnTo>
                    <a:pt x="1398562" y="913463"/>
                  </a:lnTo>
                  <a:lnTo>
                    <a:pt x="1446309" y="928414"/>
                  </a:lnTo>
                  <a:lnTo>
                    <a:pt x="1493496" y="942448"/>
                  </a:lnTo>
                  <a:lnTo>
                    <a:pt x="1540096" y="955593"/>
                  </a:lnTo>
                  <a:lnTo>
                    <a:pt x="1586080" y="967878"/>
                  </a:lnTo>
                  <a:lnTo>
                    <a:pt x="1631420" y="979331"/>
                  </a:lnTo>
                  <a:lnTo>
                    <a:pt x="1676089" y="989978"/>
                  </a:lnTo>
                  <a:lnTo>
                    <a:pt x="1720059" y="999850"/>
                  </a:lnTo>
                  <a:lnTo>
                    <a:pt x="1763301" y="1008973"/>
                  </a:lnTo>
                  <a:lnTo>
                    <a:pt x="1805787" y="1017377"/>
                  </a:lnTo>
                  <a:lnTo>
                    <a:pt x="1847491" y="1025088"/>
                  </a:lnTo>
                  <a:lnTo>
                    <a:pt x="1888383" y="1032135"/>
                  </a:lnTo>
                  <a:lnTo>
                    <a:pt x="1928435" y="1038547"/>
                  </a:lnTo>
                  <a:lnTo>
                    <a:pt x="1967621" y="1044351"/>
                  </a:lnTo>
                  <a:lnTo>
                    <a:pt x="2005911" y="1049575"/>
                  </a:lnTo>
                  <a:lnTo>
                    <a:pt x="2079694" y="1058398"/>
                  </a:lnTo>
                  <a:lnTo>
                    <a:pt x="2149561" y="1065239"/>
                  </a:lnTo>
                  <a:lnTo>
                    <a:pt x="2215288" y="1070325"/>
                  </a:lnTo>
                  <a:lnTo>
                    <a:pt x="2276651" y="1073879"/>
                  </a:lnTo>
                  <a:lnTo>
                    <a:pt x="2333427" y="1076127"/>
                  </a:lnTo>
                  <a:lnTo>
                    <a:pt x="2385392" y="1077293"/>
                  </a:lnTo>
                  <a:lnTo>
                    <a:pt x="2432323" y="1077602"/>
                  </a:lnTo>
                  <a:lnTo>
                    <a:pt x="2474983" y="1077543"/>
                  </a:lnTo>
                  <a:lnTo>
                    <a:pt x="2521259" y="1076795"/>
                  </a:lnTo>
                  <a:lnTo>
                    <a:pt x="2572638" y="1074801"/>
                  </a:lnTo>
                  <a:lnTo>
                    <a:pt x="2628892" y="1071383"/>
                  </a:lnTo>
                  <a:lnTo>
                    <a:pt x="2689789" y="1066362"/>
                  </a:lnTo>
                  <a:lnTo>
                    <a:pt x="2755100" y="1059559"/>
                  </a:lnTo>
                  <a:lnTo>
                    <a:pt x="2824596" y="1050795"/>
                  </a:lnTo>
                  <a:lnTo>
                    <a:pt x="2898047" y="1039892"/>
                  </a:lnTo>
                  <a:lnTo>
                    <a:pt x="2936184" y="1033582"/>
                  </a:lnTo>
                  <a:lnTo>
                    <a:pt x="2975223" y="1026670"/>
                  </a:lnTo>
                  <a:lnTo>
                    <a:pt x="3015136" y="1019133"/>
                  </a:lnTo>
                  <a:lnTo>
                    <a:pt x="3055895" y="1010951"/>
                  </a:lnTo>
                  <a:lnTo>
                    <a:pt x="3097470" y="1002099"/>
                  </a:lnTo>
                  <a:lnTo>
                    <a:pt x="3139832" y="992555"/>
                  </a:lnTo>
                  <a:lnTo>
                    <a:pt x="3182954" y="982298"/>
                  </a:lnTo>
                  <a:lnTo>
                    <a:pt x="3226806" y="971305"/>
                  </a:lnTo>
                  <a:lnTo>
                    <a:pt x="3271359" y="959554"/>
                  </a:lnTo>
                  <a:lnTo>
                    <a:pt x="3316586" y="947022"/>
                  </a:lnTo>
                  <a:lnTo>
                    <a:pt x="3362456" y="933686"/>
                  </a:lnTo>
                  <a:lnTo>
                    <a:pt x="3408943" y="919526"/>
                  </a:lnTo>
                  <a:lnTo>
                    <a:pt x="3456015" y="904517"/>
                  </a:lnTo>
                  <a:lnTo>
                    <a:pt x="3503646" y="888638"/>
                  </a:lnTo>
                  <a:lnTo>
                    <a:pt x="3551807" y="871867"/>
                  </a:lnTo>
                  <a:lnTo>
                    <a:pt x="3600468" y="854181"/>
                  </a:lnTo>
                  <a:lnTo>
                    <a:pt x="3649601" y="835557"/>
                  </a:lnTo>
                  <a:lnTo>
                    <a:pt x="3699177" y="815974"/>
                  </a:lnTo>
                  <a:lnTo>
                    <a:pt x="3749167" y="795410"/>
                  </a:lnTo>
                  <a:lnTo>
                    <a:pt x="3799544" y="773840"/>
                  </a:lnTo>
                  <a:lnTo>
                    <a:pt x="3850277" y="751245"/>
                  </a:lnTo>
                  <a:lnTo>
                    <a:pt x="3901339" y="727600"/>
                  </a:lnTo>
                  <a:lnTo>
                    <a:pt x="3952701" y="702884"/>
                  </a:lnTo>
                  <a:lnTo>
                    <a:pt x="4004333" y="677074"/>
                  </a:lnTo>
                  <a:lnTo>
                    <a:pt x="4056208" y="650148"/>
                  </a:lnTo>
                  <a:lnTo>
                    <a:pt x="4108297" y="622084"/>
                  </a:lnTo>
                  <a:lnTo>
                    <a:pt x="4160570" y="592859"/>
                  </a:lnTo>
                  <a:lnTo>
                    <a:pt x="4212999" y="562451"/>
                  </a:lnTo>
                  <a:lnTo>
                    <a:pt x="4265556" y="530838"/>
                  </a:lnTo>
                  <a:lnTo>
                    <a:pt x="4318211" y="497997"/>
                  </a:lnTo>
                  <a:lnTo>
                    <a:pt x="4370936" y="463905"/>
                  </a:lnTo>
                  <a:lnTo>
                    <a:pt x="4423703" y="428542"/>
                  </a:lnTo>
                  <a:lnTo>
                    <a:pt x="4476482" y="391883"/>
                  </a:lnTo>
                  <a:lnTo>
                    <a:pt x="4529245" y="353907"/>
                  </a:lnTo>
                  <a:lnTo>
                    <a:pt x="4581963" y="314592"/>
                  </a:lnTo>
                  <a:lnTo>
                    <a:pt x="4634608" y="273914"/>
                  </a:lnTo>
                  <a:lnTo>
                    <a:pt x="4687150" y="231853"/>
                  </a:lnTo>
                  <a:lnTo>
                    <a:pt x="4739561" y="188385"/>
                  </a:lnTo>
                  <a:lnTo>
                    <a:pt x="4791813" y="143488"/>
                  </a:lnTo>
                  <a:lnTo>
                    <a:pt x="4843876" y="97139"/>
                  </a:lnTo>
                  <a:lnTo>
                    <a:pt x="4895722" y="49317"/>
                  </a:lnTo>
                  <a:lnTo>
                    <a:pt x="4947323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6251" y="3752461"/>
              <a:ext cx="4943475" cy="340360"/>
            </a:xfrm>
            <a:custGeom>
              <a:avLst/>
              <a:gdLst/>
              <a:ahLst/>
              <a:cxnLst/>
              <a:rect l="l" t="t" r="r" b="b"/>
              <a:pathLst>
                <a:path w="4943475" h="340360">
                  <a:moveTo>
                    <a:pt x="4943119" y="0"/>
                  </a:moveTo>
                  <a:lnTo>
                    <a:pt x="4220425" y="60528"/>
                  </a:lnTo>
                  <a:lnTo>
                    <a:pt x="2449626" y="102539"/>
                  </a:lnTo>
                  <a:lnTo>
                    <a:pt x="689698" y="173342"/>
                  </a:lnTo>
                  <a:lnTo>
                    <a:pt x="0" y="47929"/>
                  </a:lnTo>
                  <a:lnTo>
                    <a:pt x="38652" y="87624"/>
                  </a:lnTo>
                  <a:lnTo>
                    <a:pt x="75379" y="126612"/>
                  </a:lnTo>
                  <a:lnTo>
                    <a:pt x="112608" y="163647"/>
                  </a:lnTo>
                  <a:lnTo>
                    <a:pt x="152768" y="197484"/>
                  </a:lnTo>
                  <a:lnTo>
                    <a:pt x="210772" y="213072"/>
                  </a:lnTo>
                  <a:lnTo>
                    <a:pt x="269522" y="227582"/>
                  </a:lnTo>
                  <a:lnTo>
                    <a:pt x="328943" y="241045"/>
                  </a:lnTo>
                  <a:lnTo>
                    <a:pt x="388961" y="253493"/>
                  </a:lnTo>
                  <a:lnTo>
                    <a:pt x="449503" y="264958"/>
                  </a:lnTo>
                  <a:lnTo>
                    <a:pt x="510494" y="275471"/>
                  </a:lnTo>
                  <a:lnTo>
                    <a:pt x="571861" y="285063"/>
                  </a:lnTo>
                  <a:lnTo>
                    <a:pt x="633530" y="293765"/>
                  </a:lnTo>
                  <a:lnTo>
                    <a:pt x="695427" y="301610"/>
                  </a:lnTo>
                  <a:lnTo>
                    <a:pt x="757478" y="308629"/>
                  </a:lnTo>
                  <a:lnTo>
                    <a:pt x="819609" y="314853"/>
                  </a:lnTo>
                  <a:lnTo>
                    <a:pt x="881746" y="320313"/>
                  </a:lnTo>
                  <a:lnTo>
                    <a:pt x="943816" y="325042"/>
                  </a:lnTo>
                  <a:lnTo>
                    <a:pt x="1005744" y="329070"/>
                  </a:lnTo>
                  <a:lnTo>
                    <a:pt x="1067457" y="332429"/>
                  </a:lnTo>
                  <a:lnTo>
                    <a:pt x="1128881" y="335150"/>
                  </a:lnTo>
                  <a:lnTo>
                    <a:pt x="1189942" y="337265"/>
                  </a:lnTo>
                  <a:lnTo>
                    <a:pt x="1250565" y="338805"/>
                  </a:lnTo>
                  <a:lnTo>
                    <a:pt x="1310678" y="339802"/>
                  </a:lnTo>
                  <a:lnTo>
                    <a:pt x="1370206" y="340287"/>
                  </a:lnTo>
                  <a:lnTo>
                    <a:pt x="1429075" y="340292"/>
                  </a:lnTo>
                  <a:lnTo>
                    <a:pt x="1487212" y="339848"/>
                  </a:lnTo>
                  <a:lnTo>
                    <a:pt x="1544542" y="338986"/>
                  </a:lnTo>
                  <a:lnTo>
                    <a:pt x="1600992" y="337739"/>
                  </a:lnTo>
                  <a:lnTo>
                    <a:pt x="1656487" y="336136"/>
                  </a:lnTo>
                  <a:lnTo>
                    <a:pt x="1710955" y="334211"/>
                  </a:lnTo>
                  <a:lnTo>
                    <a:pt x="1764320" y="331993"/>
                  </a:lnTo>
                  <a:lnTo>
                    <a:pt x="1816510" y="329516"/>
                  </a:lnTo>
                  <a:lnTo>
                    <a:pt x="1867450" y="326810"/>
                  </a:lnTo>
                  <a:lnTo>
                    <a:pt x="1965285" y="320836"/>
                  </a:lnTo>
                  <a:lnTo>
                    <a:pt x="2057234" y="314325"/>
                  </a:lnTo>
                  <a:lnTo>
                    <a:pt x="2142707" y="307527"/>
                  </a:lnTo>
                  <a:lnTo>
                    <a:pt x="2257479" y="297344"/>
                  </a:lnTo>
                  <a:lnTo>
                    <a:pt x="2470619" y="276263"/>
                  </a:lnTo>
                  <a:lnTo>
                    <a:pt x="2488145" y="275002"/>
                  </a:lnTo>
                  <a:lnTo>
                    <a:pt x="2505710" y="274637"/>
                  </a:lnTo>
                  <a:lnTo>
                    <a:pt x="2555364" y="275360"/>
                  </a:lnTo>
                  <a:lnTo>
                    <a:pt x="2915222" y="285748"/>
                  </a:lnTo>
                  <a:lnTo>
                    <a:pt x="3005902" y="287839"/>
                  </a:lnTo>
                  <a:lnTo>
                    <a:pt x="3101616" y="289489"/>
                  </a:lnTo>
                  <a:lnTo>
                    <a:pt x="3201848" y="290506"/>
                  </a:lnTo>
                  <a:lnTo>
                    <a:pt x="3306083" y="290699"/>
                  </a:lnTo>
                  <a:lnTo>
                    <a:pt x="3359541" y="290426"/>
                  </a:lnTo>
                  <a:lnTo>
                    <a:pt x="3413806" y="289875"/>
                  </a:lnTo>
                  <a:lnTo>
                    <a:pt x="3468814" y="289023"/>
                  </a:lnTo>
                  <a:lnTo>
                    <a:pt x="3524501" y="287845"/>
                  </a:lnTo>
                  <a:lnTo>
                    <a:pt x="3580801" y="286317"/>
                  </a:lnTo>
                  <a:lnTo>
                    <a:pt x="3637652" y="284416"/>
                  </a:lnTo>
                  <a:lnTo>
                    <a:pt x="3694988" y="282117"/>
                  </a:lnTo>
                  <a:lnTo>
                    <a:pt x="3752745" y="279397"/>
                  </a:lnTo>
                  <a:lnTo>
                    <a:pt x="3810858" y="276231"/>
                  </a:lnTo>
                  <a:lnTo>
                    <a:pt x="3869263" y="272596"/>
                  </a:lnTo>
                  <a:lnTo>
                    <a:pt x="3927896" y="268468"/>
                  </a:lnTo>
                  <a:lnTo>
                    <a:pt x="3986692" y="263823"/>
                  </a:lnTo>
                  <a:lnTo>
                    <a:pt x="4045587" y="258637"/>
                  </a:lnTo>
                  <a:lnTo>
                    <a:pt x="4104516" y="252886"/>
                  </a:lnTo>
                  <a:lnTo>
                    <a:pt x="4163416" y="246546"/>
                  </a:lnTo>
                  <a:lnTo>
                    <a:pt x="4222220" y="239593"/>
                  </a:lnTo>
                  <a:lnTo>
                    <a:pt x="4280866" y="232004"/>
                  </a:lnTo>
                  <a:lnTo>
                    <a:pt x="4339288" y="223754"/>
                  </a:lnTo>
                  <a:lnTo>
                    <a:pt x="4397423" y="214820"/>
                  </a:lnTo>
                  <a:lnTo>
                    <a:pt x="4455206" y="205177"/>
                  </a:lnTo>
                  <a:lnTo>
                    <a:pt x="4512571" y="194801"/>
                  </a:lnTo>
                  <a:lnTo>
                    <a:pt x="4569456" y="183670"/>
                  </a:lnTo>
                  <a:lnTo>
                    <a:pt x="4625796" y="171758"/>
                  </a:lnTo>
                  <a:lnTo>
                    <a:pt x="4681525" y="159042"/>
                  </a:lnTo>
                  <a:lnTo>
                    <a:pt x="4736580" y="145498"/>
                  </a:lnTo>
                  <a:lnTo>
                    <a:pt x="4790897" y="131102"/>
                  </a:lnTo>
                  <a:lnTo>
                    <a:pt x="4829567" y="100762"/>
                  </a:lnTo>
                  <a:lnTo>
                    <a:pt x="4867851" y="68837"/>
                  </a:lnTo>
                  <a:lnTo>
                    <a:pt x="4905713" y="35268"/>
                  </a:lnTo>
                  <a:lnTo>
                    <a:pt x="4943119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2024" y="3114193"/>
              <a:ext cx="4961890" cy="871855"/>
            </a:xfrm>
            <a:custGeom>
              <a:avLst/>
              <a:gdLst/>
              <a:ahLst/>
              <a:cxnLst/>
              <a:rect l="l" t="t" r="r" b="b"/>
              <a:pathLst>
                <a:path w="4961890" h="871854">
                  <a:moveTo>
                    <a:pt x="2963828" y="0"/>
                  </a:moveTo>
                  <a:lnTo>
                    <a:pt x="2914859" y="8721"/>
                  </a:lnTo>
                  <a:lnTo>
                    <a:pt x="2868393" y="25550"/>
                  </a:lnTo>
                  <a:lnTo>
                    <a:pt x="2823222" y="48079"/>
                  </a:lnTo>
                  <a:lnTo>
                    <a:pt x="2731944" y="100618"/>
                  </a:lnTo>
                  <a:lnTo>
                    <a:pt x="2683425" y="125818"/>
                  </a:lnTo>
                  <a:lnTo>
                    <a:pt x="2635936" y="149539"/>
                  </a:lnTo>
                  <a:lnTo>
                    <a:pt x="2589060" y="175154"/>
                  </a:lnTo>
                  <a:lnTo>
                    <a:pt x="2543239" y="201801"/>
                  </a:lnTo>
                  <a:lnTo>
                    <a:pt x="2498913" y="228620"/>
                  </a:lnTo>
                  <a:lnTo>
                    <a:pt x="2456527" y="254749"/>
                  </a:lnTo>
                  <a:lnTo>
                    <a:pt x="2420156" y="233777"/>
                  </a:lnTo>
                  <a:lnTo>
                    <a:pt x="2377793" y="210498"/>
                  </a:lnTo>
                  <a:lnTo>
                    <a:pt x="2332102" y="186128"/>
                  </a:lnTo>
                  <a:lnTo>
                    <a:pt x="2285749" y="161882"/>
                  </a:lnTo>
                  <a:lnTo>
                    <a:pt x="2201714" y="118630"/>
                  </a:lnTo>
                  <a:lnTo>
                    <a:pt x="2152953" y="92741"/>
                  </a:lnTo>
                  <a:lnTo>
                    <a:pt x="2105945" y="68095"/>
                  </a:lnTo>
                  <a:lnTo>
                    <a:pt x="2058153" y="46688"/>
                  </a:lnTo>
                  <a:lnTo>
                    <a:pt x="2007042" y="30513"/>
                  </a:lnTo>
                  <a:lnTo>
                    <a:pt x="1950076" y="21564"/>
                  </a:lnTo>
                  <a:lnTo>
                    <a:pt x="1903790" y="21721"/>
                  </a:lnTo>
                  <a:lnTo>
                    <a:pt x="1857865" y="28306"/>
                  </a:lnTo>
                  <a:lnTo>
                    <a:pt x="1812312" y="39876"/>
                  </a:lnTo>
                  <a:lnTo>
                    <a:pt x="1767142" y="54986"/>
                  </a:lnTo>
                  <a:lnTo>
                    <a:pt x="1722367" y="72192"/>
                  </a:lnTo>
                  <a:lnTo>
                    <a:pt x="1677996" y="90049"/>
                  </a:lnTo>
                  <a:lnTo>
                    <a:pt x="1634041" y="107115"/>
                  </a:lnTo>
                  <a:lnTo>
                    <a:pt x="1590514" y="121945"/>
                  </a:lnTo>
                  <a:lnTo>
                    <a:pt x="1542563" y="136787"/>
                  </a:lnTo>
                  <a:lnTo>
                    <a:pt x="1494924" y="151901"/>
                  </a:lnTo>
                  <a:lnTo>
                    <a:pt x="1447552" y="167267"/>
                  </a:lnTo>
                  <a:lnTo>
                    <a:pt x="1400402" y="182863"/>
                  </a:lnTo>
                  <a:lnTo>
                    <a:pt x="1306591" y="214666"/>
                  </a:lnTo>
                  <a:lnTo>
                    <a:pt x="1213130" y="247144"/>
                  </a:lnTo>
                  <a:lnTo>
                    <a:pt x="883597" y="363754"/>
                  </a:lnTo>
                  <a:lnTo>
                    <a:pt x="787272" y="397228"/>
                  </a:lnTo>
                  <a:lnTo>
                    <a:pt x="689323" y="430469"/>
                  </a:lnTo>
                  <a:lnTo>
                    <a:pt x="639627" y="446951"/>
                  </a:lnTo>
                  <a:lnTo>
                    <a:pt x="600877" y="459160"/>
                  </a:lnTo>
                  <a:lnTo>
                    <a:pt x="556467" y="472182"/>
                  </a:lnTo>
                  <a:lnTo>
                    <a:pt x="507603" y="485637"/>
                  </a:lnTo>
                  <a:lnTo>
                    <a:pt x="455492" y="499150"/>
                  </a:lnTo>
                  <a:lnTo>
                    <a:pt x="401342" y="512343"/>
                  </a:lnTo>
                  <a:lnTo>
                    <a:pt x="346359" y="524837"/>
                  </a:lnTo>
                  <a:lnTo>
                    <a:pt x="291750" y="536256"/>
                  </a:lnTo>
                  <a:lnTo>
                    <a:pt x="238724" y="546222"/>
                  </a:lnTo>
                  <a:lnTo>
                    <a:pt x="188486" y="554358"/>
                  </a:lnTo>
                  <a:lnTo>
                    <a:pt x="142244" y="560285"/>
                  </a:lnTo>
                  <a:lnTo>
                    <a:pt x="77821" y="574467"/>
                  </a:lnTo>
                  <a:lnTo>
                    <a:pt x="34149" y="598308"/>
                  </a:lnTo>
                  <a:lnTo>
                    <a:pt x="8963" y="628033"/>
                  </a:lnTo>
                  <a:lnTo>
                    <a:pt x="0" y="659868"/>
                  </a:lnTo>
                  <a:lnTo>
                    <a:pt x="4995" y="690036"/>
                  </a:lnTo>
                  <a:lnTo>
                    <a:pt x="47807" y="730275"/>
                  </a:lnTo>
                  <a:lnTo>
                    <a:pt x="99119" y="745912"/>
                  </a:lnTo>
                  <a:lnTo>
                    <a:pt x="151994" y="760463"/>
                  </a:lnTo>
                  <a:lnTo>
                    <a:pt x="206326" y="773961"/>
                  </a:lnTo>
                  <a:lnTo>
                    <a:pt x="262013" y="786434"/>
                  </a:lnTo>
                  <a:lnTo>
                    <a:pt x="318949" y="797914"/>
                  </a:lnTo>
                  <a:lnTo>
                    <a:pt x="377032" y="808431"/>
                  </a:lnTo>
                  <a:lnTo>
                    <a:pt x="436156" y="818016"/>
                  </a:lnTo>
                  <a:lnTo>
                    <a:pt x="496217" y="826698"/>
                  </a:lnTo>
                  <a:lnTo>
                    <a:pt x="557113" y="834509"/>
                  </a:lnTo>
                  <a:lnTo>
                    <a:pt x="618738" y="841479"/>
                  </a:lnTo>
                  <a:lnTo>
                    <a:pt x="680988" y="847638"/>
                  </a:lnTo>
                  <a:lnTo>
                    <a:pt x="743759" y="853017"/>
                  </a:lnTo>
                  <a:lnTo>
                    <a:pt x="806948" y="857647"/>
                  </a:lnTo>
                  <a:lnTo>
                    <a:pt x="870450" y="861557"/>
                  </a:lnTo>
                  <a:lnTo>
                    <a:pt x="934160" y="864779"/>
                  </a:lnTo>
                  <a:lnTo>
                    <a:pt x="997976" y="867343"/>
                  </a:lnTo>
                  <a:lnTo>
                    <a:pt x="1061793" y="869279"/>
                  </a:lnTo>
                  <a:lnTo>
                    <a:pt x="1125506" y="870618"/>
                  </a:lnTo>
                  <a:lnTo>
                    <a:pt x="1189012" y="871391"/>
                  </a:lnTo>
                  <a:lnTo>
                    <a:pt x="1252207" y="871627"/>
                  </a:lnTo>
                  <a:lnTo>
                    <a:pt x="1314986" y="871357"/>
                  </a:lnTo>
                  <a:lnTo>
                    <a:pt x="1377246" y="870612"/>
                  </a:lnTo>
                  <a:lnTo>
                    <a:pt x="1438881" y="869423"/>
                  </a:lnTo>
                  <a:lnTo>
                    <a:pt x="1499790" y="867819"/>
                  </a:lnTo>
                  <a:lnTo>
                    <a:pt x="1559866" y="865832"/>
                  </a:lnTo>
                  <a:lnTo>
                    <a:pt x="1619006" y="863491"/>
                  </a:lnTo>
                  <a:lnTo>
                    <a:pt x="1677106" y="860827"/>
                  </a:lnTo>
                  <a:lnTo>
                    <a:pt x="1734063" y="857871"/>
                  </a:lnTo>
                  <a:lnTo>
                    <a:pt x="1789770" y="854654"/>
                  </a:lnTo>
                  <a:lnTo>
                    <a:pt x="1844126" y="851205"/>
                  </a:lnTo>
                  <a:lnTo>
                    <a:pt x="1897025" y="847555"/>
                  </a:lnTo>
                  <a:lnTo>
                    <a:pt x="1948364" y="843735"/>
                  </a:lnTo>
                  <a:lnTo>
                    <a:pt x="1998038" y="839775"/>
                  </a:lnTo>
                  <a:lnTo>
                    <a:pt x="2091977" y="831557"/>
                  </a:lnTo>
                  <a:lnTo>
                    <a:pt x="2178008" y="823145"/>
                  </a:lnTo>
                  <a:lnTo>
                    <a:pt x="2255299" y="814784"/>
                  </a:lnTo>
                  <a:lnTo>
                    <a:pt x="2323017" y="806717"/>
                  </a:lnTo>
                  <a:lnTo>
                    <a:pt x="2380330" y="799188"/>
                  </a:lnTo>
                  <a:lnTo>
                    <a:pt x="2426404" y="792441"/>
                  </a:lnTo>
                  <a:lnTo>
                    <a:pt x="2472623" y="784320"/>
                  </a:lnTo>
                  <a:lnTo>
                    <a:pt x="2481508" y="782269"/>
                  </a:lnTo>
                  <a:lnTo>
                    <a:pt x="2531776" y="788267"/>
                  </a:lnTo>
                  <a:lnTo>
                    <a:pt x="2590530" y="794242"/>
                  </a:lnTo>
                  <a:lnTo>
                    <a:pt x="2657203" y="800071"/>
                  </a:lnTo>
                  <a:lnTo>
                    <a:pt x="2731226" y="805631"/>
                  </a:lnTo>
                  <a:lnTo>
                    <a:pt x="2812031" y="810798"/>
                  </a:lnTo>
                  <a:lnTo>
                    <a:pt x="2899050" y="815451"/>
                  </a:lnTo>
                  <a:lnTo>
                    <a:pt x="2991714" y="819464"/>
                  </a:lnTo>
                  <a:lnTo>
                    <a:pt x="3089455" y="822717"/>
                  </a:lnTo>
                  <a:lnTo>
                    <a:pt x="3140052" y="824019"/>
                  </a:lnTo>
                  <a:lnTo>
                    <a:pt x="3191706" y="825084"/>
                  </a:lnTo>
                  <a:lnTo>
                    <a:pt x="3244344" y="825897"/>
                  </a:lnTo>
                  <a:lnTo>
                    <a:pt x="3297897" y="826444"/>
                  </a:lnTo>
                  <a:lnTo>
                    <a:pt x="3352293" y="826707"/>
                  </a:lnTo>
                  <a:lnTo>
                    <a:pt x="3407460" y="826672"/>
                  </a:lnTo>
                  <a:lnTo>
                    <a:pt x="3463329" y="826324"/>
                  </a:lnTo>
                  <a:lnTo>
                    <a:pt x="3519828" y="825647"/>
                  </a:lnTo>
                  <a:lnTo>
                    <a:pt x="3576886" y="824626"/>
                  </a:lnTo>
                  <a:lnTo>
                    <a:pt x="3634432" y="823245"/>
                  </a:lnTo>
                  <a:lnTo>
                    <a:pt x="3692395" y="821489"/>
                  </a:lnTo>
                  <a:lnTo>
                    <a:pt x="3750704" y="819342"/>
                  </a:lnTo>
                  <a:lnTo>
                    <a:pt x="3809288" y="816790"/>
                  </a:lnTo>
                  <a:lnTo>
                    <a:pt x="3868076" y="813816"/>
                  </a:lnTo>
                  <a:lnTo>
                    <a:pt x="3926996" y="810406"/>
                  </a:lnTo>
                  <a:lnTo>
                    <a:pt x="3985978" y="806544"/>
                  </a:lnTo>
                  <a:lnTo>
                    <a:pt x="4044951" y="802214"/>
                  </a:lnTo>
                  <a:lnTo>
                    <a:pt x="4103844" y="797402"/>
                  </a:lnTo>
                  <a:lnTo>
                    <a:pt x="4162586" y="792091"/>
                  </a:lnTo>
                  <a:lnTo>
                    <a:pt x="4221105" y="786267"/>
                  </a:lnTo>
                  <a:lnTo>
                    <a:pt x="4279331" y="779914"/>
                  </a:lnTo>
                  <a:lnTo>
                    <a:pt x="4337192" y="773016"/>
                  </a:lnTo>
                  <a:lnTo>
                    <a:pt x="4394618" y="765559"/>
                  </a:lnTo>
                  <a:lnTo>
                    <a:pt x="4451538" y="757527"/>
                  </a:lnTo>
                  <a:lnTo>
                    <a:pt x="4507880" y="748904"/>
                  </a:lnTo>
                  <a:lnTo>
                    <a:pt x="4563574" y="739676"/>
                  </a:lnTo>
                  <a:lnTo>
                    <a:pt x="4618548" y="729826"/>
                  </a:lnTo>
                  <a:lnTo>
                    <a:pt x="4672732" y="719339"/>
                  </a:lnTo>
                  <a:lnTo>
                    <a:pt x="4726054" y="708201"/>
                  </a:lnTo>
                  <a:lnTo>
                    <a:pt x="4778443" y="696395"/>
                  </a:lnTo>
                  <a:lnTo>
                    <a:pt x="4829829" y="683906"/>
                  </a:lnTo>
                  <a:lnTo>
                    <a:pt x="4880140" y="670719"/>
                  </a:lnTo>
                  <a:lnTo>
                    <a:pt x="4929306" y="656818"/>
                  </a:lnTo>
                  <a:lnTo>
                    <a:pt x="4961462" y="626782"/>
                  </a:lnTo>
                  <a:lnTo>
                    <a:pt x="4960710" y="604205"/>
                  </a:lnTo>
                  <a:lnTo>
                    <a:pt x="4921618" y="554919"/>
                  </a:lnTo>
                  <a:lnTo>
                    <a:pt x="4881705" y="532604"/>
                  </a:lnTo>
                  <a:lnTo>
                    <a:pt x="4827168" y="514772"/>
                  </a:lnTo>
                  <a:lnTo>
                    <a:pt x="4757221" y="503618"/>
                  </a:lnTo>
                  <a:lnTo>
                    <a:pt x="4718352" y="499517"/>
                  </a:lnTo>
                  <a:lnTo>
                    <a:pt x="4675391" y="493963"/>
                  </a:lnTo>
                  <a:lnTo>
                    <a:pt x="4629050" y="487102"/>
                  </a:lnTo>
                  <a:lnTo>
                    <a:pt x="4580042" y="479083"/>
                  </a:lnTo>
                  <a:lnTo>
                    <a:pt x="4529077" y="470052"/>
                  </a:lnTo>
                  <a:lnTo>
                    <a:pt x="4476867" y="460158"/>
                  </a:lnTo>
                  <a:lnTo>
                    <a:pt x="4424124" y="449546"/>
                  </a:lnTo>
                  <a:lnTo>
                    <a:pt x="4371560" y="438366"/>
                  </a:lnTo>
                  <a:lnTo>
                    <a:pt x="4319886" y="426763"/>
                  </a:lnTo>
                  <a:lnTo>
                    <a:pt x="4269814" y="414886"/>
                  </a:lnTo>
                  <a:lnTo>
                    <a:pt x="4222056" y="402882"/>
                  </a:lnTo>
                  <a:lnTo>
                    <a:pt x="4168153" y="388624"/>
                  </a:lnTo>
                  <a:lnTo>
                    <a:pt x="4115840" y="374239"/>
                  </a:lnTo>
                  <a:lnTo>
                    <a:pt x="4064924" y="359709"/>
                  </a:lnTo>
                  <a:lnTo>
                    <a:pt x="4015212" y="345018"/>
                  </a:lnTo>
                  <a:lnTo>
                    <a:pt x="3966509" y="330148"/>
                  </a:lnTo>
                  <a:lnTo>
                    <a:pt x="3918623" y="315083"/>
                  </a:lnTo>
                  <a:lnTo>
                    <a:pt x="3871360" y="299807"/>
                  </a:lnTo>
                  <a:lnTo>
                    <a:pt x="3824526" y="284303"/>
                  </a:lnTo>
                  <a:lnTo>
                    <a:pt x="3777929" y="268554"/>
                  </a:lnTo>
                  <a:lnTo>
                    <a:pt x="3684668" y="236254"/>
                  </a:lnTo>
                  <a:lnTo>
                    <a:pt x="3390436" y="131745"/>
                  </a:lnTo>
                  <a:lnTo>
                    <a:pt x="3337259" y="113042"/>
                  </a:lnTo>
                  <a:lnTo>
                    <a:pt x="3293563" y="96340"/>
                  </a:lnTo>
                  <a:lnTo>
                    <a:pt x="3248237" y="77213"/>
                  </a:lnTo>
                  <a:lnTo>
                    <a:pt x="3201672" y="57241"/>
                  </a:lnTo>
                  <a:lnTo>
                    <a:pt x="3154254" y="38004"/>
                  </a:lnTo>
                  <a:lnTo>
                    <a:pt x="3106372" y="21082"/>
                  </a:lnTo>
                  <a:lnTo>
                    <a:pt x="3058416" y="8054"/>
                  </a:lnTo>
                  <a:lnTo>
                    <a:pt x="3010771" y="500"/>
                  </a:lnTo>
                  <a:lnTo>
                    <a:pt x="2963828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319" y="3346399"/>
              <a:ext cx="4051300" cy="1273175"/>
            </a:xfrm>
            <a:custGeom>
              <a:avLst/>
              <a:gdLst/>
              <a:ahLst/>
              <a:cxnLst/>
              <a:rect l="l" t="t" r="r" b="b"/>
              <a:pathLst>
                <a:path w="4051300" h="1273175">
                  <a:moveTo>
                    <a:pt x="1875726" y="260756"/>
                  </a:moveTo>
                  <a:lnTo>
                    <a:pt x="1856828" y="189318"/>
                  </a:lnTo>
                  <a:lnTo>
                    <a:pt x="1816011" y="130403"/>
                  </a:lnTo>
                  <a:lnTo>
                    <a:pt x="1785404" y="104889"/>
                  </a:lnTo>
                  <a:lnTo>
                    <a:pt x="1746872" y="83718"/>
                  </a:lnTo>
                  <a:lnTo>
                    <a:pt x="1692402" y="65582"/>
                  </a:lnTo>
                  <a:lnTo>
                    <a:pt x="1633550" y="52019"/>
                  </a:lnTo>
                  <a:lnTo>
                    <a:pt x="1591437" y="43180"/>
                  </a:lnTo>
                  <a:lnTo>
                    <a:pt x="1548739" y="35280"/>
                  </a:lnTo>
                  <a:lnTo>
                    <a:pt x="1505191" y="29311"/>
                  </a:lnTo>
                  <a:lnTo>
                    <a:pt x="1460563" y="26276"/>
                  </a:lnTo>
                  <a:lnTo>
                    <a:pt x="1405915" y="27635"/>
                  </a:lnTo>
                  <a:lnTo>
                    <a:pt x="1352118" y="34213"/>
                  </a:lnTo>
                  <a:lnTo>
                    <a:pt x="1299616" y="45377"/>
                  </a:lnTo>
                  <a:lnTo>
                    <a:pt x="1248892" y="60452"/>
                  </a:lnTo>
                  <a:lnTo>
                    <a:pt x="1200391" y="78803"/>
                  </a:lnTo>
                  <a:lnTo>
                    <a:pt x="1154569" y="99771"/>
                  </a:lnTo>
                  <a:lnTo>
                    <a:pt x="1111897" y="122694"/>
                  </a:lnTo>
                  <a:lnTo>
                    <a:pt x="1065707" y="151218"/>
                  </a:lnTo>
                  <a:lnTo>
                    <a:pt x="1022007" y="181102"/>
                  </a:lnTo>
                  <a:lnTo>
                    <a:pt x="979779" y="211785"/>
                  </a:lnTo>
                  <a:lnTo>
                    <a:pt x="937996" y="242735"/>
                  </a:lnTo>
                  <a:lnTo>
                    <a:pt x="895667" y="273405"/>
                  </a:lnTo>
                  <a:lnTo>
                    <a:pt x="851763" y="303250"/>
                  </a:lnTo>
                  <a:lnTo>
                    <a:pt x="814819" y="326250"/>
                  </a:lnTo>
                  <a:lnTo>
                    <a:pt x="776274" y="348259"/>
                  </a:lnTo>
                  <a:lnTo>
                    <a:pt x="736219" y="369277"/>
                  </a:lnTo>
                  <a:lnTo>
                    <a:pt x="694740" y="389255"/>
                  </a:lnTo>
                  <a:lnTo>
                    <a:pt x="651929" y="408178"/>
                  </a:lnTo>
                  <a:lnTo>
                    <a:pt x="607885" y="426021"/>
                  </a:lnTo>
                  <a:lnTo>
                    <a:pt x="562686" y="442760"/>
                  </a:lnTo>
                  <a:lnTo>
                    <a:pt x="516445" y="458355"/>
                  </a:lnTo>
                  <a:lnTo>
                    <a:pt x="469252" y="472782"/>
                  </a:lnTo>
                  <a:lnTo>
                    <a:pt x="421182" y="486029"/>
                  </a:lnTo>
                  <a:lnTo>
                    <a:pt x="372338" y="498043"/>
                  </a:lnTo>
                  <a:lnTo>
                    <a:pt x="322808" y="508825"/>
                  </a:lnTo>
                  <a:lnTo>
                    <a:pt x="272681" y="518325"/>
                  </a:lnTo>
                  <a:lnTo>
                    <a:pt x="222072" y="526542"/>
                  </a:lnTo>
                  <a:lnTo>
                    <a:pt x="171043" y="533425"/>
                  </a:lnTo>
                  <a:lnTo>
                    <a:pt x="119710" y="538949"/>
                  </a:lnTo>
                  <a:lnTo>
                    <a:pt x="68160" y="543102"/>
                  </a:lnTo>
                  <a:lnTo>
                    <a:pt x="16471" y="545846"/>
                  </a:lnTo>
                  <a:lnTo>
                    <a:pt x="0" y="558800"/>
                  </a:lnTo>
                  <a:lnTo>
                    <a:pt x="50190" y="563626"/>
                  </a:lnTo>
                  <a:lnTo>
                    <a:pt x="100609" y="567309"/>
                  </a:lnTo>
                  <a:lnTo>
                    <a:pt x="151231" y="569912"/>
                  </a:lnTo>
                  <a:lnTo>
                    <a:pt x="202044" y="571512"/>
                  </a:lnTo>
                  <a:lnTo>
                    <a:pt x="253047" y="572185"/>
                  </a:lnTo>
                  <a:lnTo>
                    <a:pt x="304203" y="572033"/>
                  </a:lnTo>
                  <a:lnTo>
                    <a:pt x="355498" y="571093"/>
                  </a:lnTo>
                  <a:lnTo>
                    <a:pt x="406908" y="569480"/>
                  </a:lnTo>
                  <a:lnTo>
                    <a:pt x="458431" y="567245"/>
                  </a:lnTo>
                  <a:lnTo>
                    <a:pt x="510044" y="564464"/>
                  </a:lnTo>
                  <a:lnTo>
                    <a:pt x="561733" y="561238"/>
                  </a:lnTo>
                  <a:lnTo>
                    <a:pt x="613473" y="557631"/>
                  </a:lnTo>
                  <a:lnTo>
                    <a:pt x="717054" y="549567"/>
                  </a:lnTo>
                  <a:lnTo>
                    <a:pt x="924102" y="532231"/>
                  </a:lnTo>
                  <a:lnTo>
                    <a:pt x="1027315" y="524205"/>
                  </a:lnTo>
                  <a:lnTo>
                    <a:pt x="1227912" y="510349"/>
                  </a:lnTo>
                  <a:lnTo>
                    <a:pt x="1278064" y="506514"/>
                  </a:lnTo>
                  <a:lnTo>
                    <a:pt x="1328089" y="502259"/>
                  </a:lnTo>
                  <a:lnTo>
                    <a:pt x="1377937" y="497433"/>
                  </a:lnTo>
                  <a:lnTo>
                    <a:pt x="1427530" y="491909"/>
                  </a:lnTo>
                  <a:lnTo>
                    <a:pt x="1476819" y="485546"/>
                  </a:lnTo>
                  <a:lnTo>
                    <a:pt x="1525727" y="478205"/>
                  </a:lnTo>
                  <a:lnTo>
                    <a:pt x="1574215" y="469747"/>
                  </a:lnTo>
                  <a:lnTo>
                    <a:pt x="1622196" y="460032"/>
                  </a:lnTo>
                  <a:lnTo>
                    <a:pt x="1669630" y="448919"/>
                  </a:lnTo>
                  <a:lnTo>
                    <a:pt x="1709394" y="438073"/>
                  </a:lnTo>
                  <a:lnTo>
                    <a:pt x="1747608" y="425259"/>
                  </a:lnTo>
                  <a:lnTo>
                    <a:pt x="1782711" y="409854"/>
                  </a:lnTo>
                  <a:lnTo>
                    <a:pt x="1828977" y="377964"/>
                  </a:lnTo>
                  <a:lnTo>
                    <a:pt x="1861350" y="333336"/>
                  </a:lnTo>
                  <a:lnTo>
                    <a:pt x="1873262" y="297230"/>
                  </a:lnTo>
                  <a:lnTo>
                    <a:pt x="1875726" y="260756"/>
                  </a:lnTo>
                  <a:close/>
                </a:path>
                <a:path w="4051300" h="1273175">
                  <a:moveTo>
                    <a:pt x="3371100" y="931748"/>
                  </a:moveTo>
                  <a:lnTo>
                    <a:pt x="3368433" y="925195"/>
                  </a:lnTo>
                  <a:lnTo>
                    <a:pt x="3361613" y="920381"/>
                  </a:lnTo>
                  <a:lnTo>
                    <a:pt x="3354082" y="918641"/>
                  </a:lnTo>
                  <a:lnTo>
                    <a:pt x="3346005" y="918692"/>
                  </a:lnTo>
                  <a:lnTo>
                    <a:pt x="3337788" y="919949"/>
                  </a:lnTo>
                  <a:lnTo>
                    <a:pt x="3329800" y="921829"/>
                  </a:lnTo>
                  <a:lnTo>
                    <a:pt x="3304108" y="927188"/>
                  </a:lnTo>
                  <a:lnTo>
                    <a:pt x="3275444" y="931075"/>
                  </a:lnTo>
                  <a:lnTo>
                    <a:pt x="3243935" y="933577"/>
                  </a:lnTo>
                  <a:lnTo>
                    <a:pt x="3209734" y="934834"/>
                  </a:lnTo>
                  <a:lnTo>
                    <a:pt x="3172955" y="934935"/>
                  </a:lnTo>
                  <a:lnTo>
                    <a:pt x="3133725" y="934008"/>
                  </a:lnTo>
                  <a:lnTo>
                    <a:pt x="3092196" y="932141"/>
                  </a:lnTo>
                  <a:lnTo>
                    <a:pt x="3048470" y="929449"/>
                  </a:lnTo>
                  <a:lnTo>
                    <a:pt x="3002699" y="926058"/>
                  </a:lnTo>
                  <a:lnTo>
                    <a:pt x="2955010" y="922058"/>
                  </a:lnTo>
                  <a:lnTo>
                    <a:pt x="2905531" y="917575"/>
                  </a:lnTo>
                  <a:lnTo>
                    <a:pt x="2635821" y="891628"/>
                  </a:lnTo>
                  <a:lnTo>
                    <a:pt x="2578328" y="886498"/>
                  </a:lnTo>
                  <a:lnTo>
                    <a:pt x="2519972" y="881646"/>
                  </a:lnTo>
                  <a:lnTo>
                    <a:pt x="2460866" y="877189"/>
                  </a:lnTo>
                  <a:lnTo>
                    <a:pt x="2401138" y="873226"/>
                  </a:lnTo>
                  <a:lnTo>
                    <a:pt x="2340927" y="869873"/>
                  </a:lnTo>
                  <a:lnTo>
                    <a:pt x="2280374" y="867232"/>
                  </a:lnTo>
                  <a:lnTo>
                    <a:pt x="2219591" y="865416"/>
                  </a:lnTo>
                  <a:lnTo>
                    <a:pt x="2158708" y="864539"/>
                  </a:lnTo>
                  <a:lnTo>
                    <a:pt x="2097874" y="864717"/>
                  </a:lnTo>
                  <a:lnTo>
                    <a:pt x="2032774" y="866228"/>
                  </a:lnTo>
                  <a:lnTo>
                    <a:pt x="1968030" y="869111"/>
                  </a:lnTo>
                  <a:lnTo>
                    <a:pt x="1903793" y="873188"/>
                  </a:lnTo>
                  <a:lnTo>
                    <a:pt x="1840217" y="878306"/>
                  </a:lnTo>
                  <a:lnTo>
                    <a:pt x="1777441" y="884288"/>
                  </a:lnTo>
                  <a:lnTo>
                    <a:pt x="1715630" y="890981"/>
                  </a:lnTo>
                  <a:lnTo>
                    <a:pt x="1654937" y="898220"/>
                  </a:lnTo>
                  <a:lnTo>
                    <a:pt x="1595513" y="905840"/>
                  </a:lnTo>
                  <a:lnTo>
                    <a:pt x="1537512" y="913676"/>
                  </a:lnTo>
                  <a:lnTo>
                    <a:pt x="1322730" y="943952"/>
                  </a:lnTo>
                  <a:lnTo>
                    <a:pt x="1274102" y="950429"/>
                  </a:lnTo>
                  <a:lnTo>
                    <a:pt x="1227810" y="956157"/>
                  </a:lnTo>
                  <a:lnTo>
                    <a:pt x="1184008" y="960958"/>
                  </a:lnTo>
                  <a:lnTo>
                    <a:pt x="1142847" y="964666"/>
                  </a:lnTo>
                  <a:lnTo>
                    <a:pt x="1104480" y="967130"/>
                  </a:lnTo>
                  <a:lnTo>
                    <a:pt x="1069060" y="968184"/>
                  </a:lnTo>
                  <a:lnTo>
                    <a:pt x="1036726" y="967651"/>
                  </a:lnTo>
                  <a:lnTo>
                    <a:pt x="1007643" y="965390"/>
                  </a:lnTo>
                  <a:lnTo>
                    <a:pt x="981964" y="961224"/>
                  </a:lnTo>
                  <a:lnTo>
                    <a:pt x="934872" y="951395"/>
                  </a:lnTo>
                  <a:lnTo>
                    <a:pt x="886891" y="943876"/>
                  </a:lnTo>
                  <a:lnTo>
                    <a:pt x="838923" y="941374"/>
                  </a:lnTo>
                  <a:lnTo>
                    <a:pt x="791832" y="946619"/>
                  </a:lnTo>
                  <a:lnTo>
                    <a:pt x="823976" y="975702"/>
                  </a:lnTo>
                  <a:lnTo>
                    <a:pt x="861364" y="1001598"/>
                  </a:lnTo>
                  <a:lnTo>
                    <a:pt x="902893" y="1024839"/>
                  </a:lnTo>
                  <a:lnTo>
                    <a:pt x="947420" y="1045933"/>
                  </a:lnTo>
                  <a:lnTo>
                    <a:pt x="993800" y="1065390"/>
                  </a:lnTo>
                  <a:lnTo>
                    <a:pt x="1040930" y="1083754"/>
                  </a:lnTo>
                  <a:lnTo>
                    <a:pt x="1086116" y="1100836"/>
                  </a:lnTo>
                  <a:lnTo>
                    <a:pt x="1131595" y="1117625"/>
                  </a:lnTo>
                  <a:lnTo>
                    <a:pt x="1177404" y="1134033"/>
                  </a:lnTo>
                  <a:lnTo>
                    <a:pt x="1223556" y="1149959"/>
                  </a:lnTo>
                  <a:lnTo>
                    <a:pt x="1270114" y="1165301"/>
                  </a:lnTo>
                  <a:lnTo>
                    <a:pt x="1317091" y="1179957"/>
                  </a:lnTo>
                  <a:lnTo>
                    <a:pt x="1364538" y="1193825"/>
                  </a:lnTo>
                  <a:lnTo>
                    <a:pt x="1412468" y="1206792"/>
                  </a:lnTo>
                  <a:lnTo>
                    <a:pt x="1460944" y="1218793"/>
                  </a:lnTo>
                  <a:lnTo>
                    <a:pt x="1509979" y="1229690"/>
                  </a:lnTo>
                  <a:lnTo>
                    <a:pt x="1559623" y="1239405"/>
                  </a:lnTo>
                  <a:lnTo>
                    <a:pt x="1607286" y="1247444"/>
                  </a:lnTo>
                  <a:lnTo>
                    <a:pt x="1655305" y="1254302"/>
                  </a:lnTo>
                  <a:lnTo>
                    <a:pt x="1703616" y="1260030"/>
                  </a:lnTo>
                  <a:lnTo>
                    <a:pt x="1752180" y="1264640"/>
                  </a:lnTo>
                  <a:lnTo>
                    <a:pt x="1800961" y="1268171"/>
                  </a:lnTo>
                  <a:lnTo>
                    <a:pt x="1849907" y="1270660"/>
                  </a:lnTo>
                  <a:lnTo>
                    <a:pt x="1898980" y="1272146"/>
                  </a:lnTo>
                  <a:lnTo>
                    <a:pt x="1948141" y="1272641"/>
                  </a:lnTo>
                  <a:lnTo>
                    <a:pt x="1997354" y="1272209"/>
                  </a:lnTo>
                  <a:lnTo>
                    <a:pt x="2046554" y="1270850"/>
                  </a:lnTo>
                  <a:lnTo>
                    <a:pt x="2095703" y="1268628"/>
                  </a:lnTo>
                  <a:lnTo>
                    <a:pt x="2144776" y="1265567"/>
                  </a:lnTo>
                  <a:lnTo>
                    <a:pt x="2193709" y="1261694"/>
                  </a:lnTo>
                  <a:lnTo>
                    <a:pt x="2242477" y="1257033"/>
                  </a:lnTo>
                  <a:lnTo>
                    <a:pt x="2291016" y="1251648"/>
                  </a:lnTo>
                  <a:lnTo>
                    <a:pt x="2342769" y="1245082"/>
                  </a:lnTo>
                  <a:lnTo>
                    <a:pt x="2394280" y="1237767"/>
                  </a:lnTo>
                  <a:lnTo>
                    <a:pt x="2445550" y="1229741"/>
                  </a:lnTo>
                  <a:lnTo>
                    <a:pt x="2496578" y="1221054"/>
                  </a:lnTo>
                  <a:lnTo>
                    <a:pt x="2547378" y="1211745"/>
                  </a:lnTo>
                  <a:lnTo>
                    <a:pt x="2597962" y="1201851"/>
                  </a:lnTo>
                  <a:lnTo>
                    <a:pt x="2648331" y="1191425"/>
                  </a:lnTo>
                  <a:lnTo>
                    <a:pt x="2698496" y="1180503"/>
                  </a:lnTo>
                  <a:lnTo>
                    <a:pt x="2748457" y="1169123"/>
                  </a:lnTo>
                  <a:lnTo>
                    <a:pt x="2798229" y="1157338"/>
                  </a:lnTo>
                  <a:lnTo>
                    <a:pt x="2847822" y="1145184"/>
                  </a:lnTo>
                  <a:lnTo>
                    <a:pt x="2897225" y="1132713"/>
                  </a:lnTo>
                  <a:lnTo>
                    <a:pt x="2946476" y="1119962"/>
                  </a:lnTo>
                  <a:lnTo>
                    <a:pt x="2995549" y="1106970"/>
                  </a:lnTo>
                  <a:lnTo>
                    <a:pt x="3049536" y="1092238"/>
                  </a:lnTo>
                  <a:lnTo>
                    <a:pt x="3103181" y="1076540"/>
                  </a:lnTo>
                  <a:lnTo>
                    <a:pt x="3155734" y="1059408"/>
                  </a:lnTo>
                  <a:lnTo>
                    <a:pt x="3206458" y="1040371"/>
                  </a:lnTo>
                  <a:lnTo>
                    <a:pt x="3254616" y="1018971"/>
                  </a:lnTo>
                  <a:lnTo>
                    <a:pt x="3299434" y="994727"/>
                  </a:lnTo>
                  <a:lnTo>
                    <a:pt x="3340189" y="967181"/>
                  </a:lnTo>
                  <a:lnTo>
                    <a:pt x="3369945" y="938847"/>
                  </a:lnTo>
                  <a:lnTo>
                    <a:pt x="3371100" y="931748"/>
                  </a:lnTo>
                  <a:close/>
                </a:path>
                <a:path w="4051300" h="1273175">
                  <a:moveTo>
                    <a:pt x="4051058" y="425602"/>
                  </a:moveTo>
                  <a:lnTo>
                    <a:pt x="4033647" y="413905"/>
                  </a:lnTo>
                  <a:lnTo>
                    <a:pt x="3981907" y="414997"/>
                  </a:lnTo>
                  <a:lnTo>
                    <a:pt x="3930192" y="414667"/>
                  </a:lnTo>
                  <a:lnTo>
                    <a:pt x="3878592" y="412953"/>
                  </a:lnTo>
                  <a:lnTo>
                    <a:pt x="3827208" y="409867"/>
                  </a:lnTo>
                  <a:lnTo>
                    <a:pt x="3776129" y="405434"/>
                  </a:lnTo>
                  <a:lnTo>
                    <a:pt x="3725443" y="399669"/>
                  </a:lnTo>
                  <a:lnTo>
                    <a:pt x="3675265" y="392582"/>
                  </a:lnTo>
                  <a:lnTo>
                    <a:pt x="3625659" y="384213"/>
                  </a:lnTo>
                  <a:lnTo>
                    <a:pt x="3576751" y="374573"/>
                  </a:lnTo>
                  <a:lnTo>
                    <a:pt x="3528606" y="363677"/>
                  </a:lnTo>
                  <a:lnTo>
                    <a:pt x="3481336" y="351548"/>
                  </a:lnTo>
                  <a:lnTo>
                    <a:pt x="3435032" y="338201"/>
                  </a:lnTo>
                  <a:lnTo>
                    <a:pt x="3389795" y="323672"/>
                  </a:lnTo>
                  <a:lnTo>
                    <a:pt x="3345700" y="307975"/>
                  </a:lnTo>
                  <a:lnTo>
                    <a:pt x="3302851" y="291122"/>
                  </a:lnTo>
                  <a:lnTo>
                    <a:pt x="3261347" y="273126"/>
                  </a:lnTo>
                  <a:lnTo>
                    <a:pt x="3221278" y="254025"/>
                  </a:lnTo>
                  <a:lnTo>
                    <a:pt x="3182734" y="233832"/>
                  </a:lnTo>
                  <a:lnTo>
                    <a:pt x="3136747" y="207314"/>
                  </a:lnTo>
                  <a:lnTo>
                    <a:pt x="3092246" y="179857"/>
                  </a:lnTo>
                  <a:lnTo>
                    <a:pt x="3048292" y="152095"/>
                  </a:lnTo>
                  <a:lnTo>
                    <a:pt x="3003893" y="124612"/>
                  </a:lnTo>
                  <a:lnTo>
                    <a:pt x="2958096" y="98056"/>
                  </a:lnTo>
                  <a:lnTo>
                    <a:pt x="2909913" y="73037"/>
                  </a:lnTo>
                  <a:lnTo>
                    <a:pt x="2865653" y="53327"/>
                  </a:lnTo>
                  <a:lnTo>
                    <a:pt x="2818409" y="35814"/>
                  </a:lnTo>
                  <a:lnTo>
                    <a:pt x="2768689" y="21107"/>
                  </a:lnTo>
                  <a:lnTo>
                    <a:pt x="2716987" y="9829"/>
                  </a:lnTo>
                  <a:lnTo>
                    <a:pt x="2663825" y="2578"/>
                  </a:lnTo>
                  <a:lnTo>
                    <a:pt x="2609685" y="0"/>
                  </a:lnTo>
                  <a:lnTo>
                    <a:pt x="2555087" y="2692"/>
                  </a:lnTo>
                  <a:lnTo>
                    <a:pt x="2510815" y="9029"/>
                  </a:lnTo>
                  <a:lnTo>
                    <a:pt x="2467826" y="18199"/>
                  </a:lnTo>
                  <a:lnTo>
                    <a:pt x="2425827" y="29248"/>
                  </a:lnTo>
                  <a:lnTo>
                    <a:pt x="2384488" y="41173"/>
                  </a:lnTo>
                  <a:lnTo>
                    <a:pt x="2326792" y="59055"/>
                  </a:lnTo>
                  <a:lnTo>
                    <a:pt x="2273820" y="81178"/>
                  </a:lnTo>
                  <a:lnTo>
                    <a:pt x="2236965" y="105156"/>
                  </a:lnTo>
                  <a:lnTo>
                    <a:pt x="2208339" y="132854"/>
                  </a:lnTo>
                  <a:lnTo>
                    <a:pt x="2171979" y="194640"/>
                  </a:lnTo>
                  <a:lnTo>
                    <a:pt x="2158415" y="267271"/>
                  </a:lnTo>
                  <a:lnTo>
                    <a:pt x="2163572" y="303466"/>
                  </a:lnTo>
                  <a:lnTo>
                    <a:pt x="2187727" y="353314"/>
                  </a:lnTo>
                  <a:lnTo>
                    <a:pt x="2230513" y="392798"/>
                  </a:lnTo>
                  <a:lnTo>
                    <a:pt x="2298357" y="421830"/>
                  </a:lnTo>
                  <a:lnTo>
                    <a:pt x="2337409" y="431787"/>
                  </a:lnTo>
                  <a:lnTo>
                    <a:pt x="2377871" y="439661"/>
                  </a:lnTo>
                  <a:lnTo>
                    <a:pt x="2425992" y="447230"/>
                  </a:lnTo>
                  <a:lnTo>
                    <a:pt x="2474569" y="453364"/>
                  </a:lnTo>
                  <a:lnTo>
                    <a:pt x="2523540" y="458216"/>
                  </a:lnTo>
                  <a:lnTo>
                    <a:pt x="2572867" y="461911"/>
                  </a:lnTo>
                  <a:lnTo>
                    <a:pt x="2622486" y="464604"/>
                  </a:lnTo>
                  <a:lnTo>
                    <a:pt x="2672346" y="466445"/>
                  </a:lnTo>
                  <a:lnTo>
                    <a:pt x="2722410" y="467563"/>
                  </a:lnTo>
                  <a:lnTo>
                    <a:pt x="2772613" y="468096"/>
                  </a:lnTo>
                  <a:lnTo>
                    <a:pt x="2822918" y="468210"/>
                  </a:lnTo>
                  <a:lnTo>
                    <a:pt x="3023984" y="467169"/>
                  </a:lnTo>
                  <a:lnTo>
                    <a:pt x="3127514" y="467537"/>
                  </a:lnTo>
                  <a:lnTo>
                    <a:pt x="3335299" y="469493"/>
                  </a:lnTo>
                  <a:lnTo>
                    <a:pt x="3439198" y="469861"/>
                  </a:lnTo>
                  <a:lnTo>
                    <a:pt x="3491065" y="469633"/>
                  </a:lnTo>
                  <a:lnTo>
                    <a:pt x="3542842" y="469023"/>
                  </a:lnTo>
                  <a:lnTo>
                    <a:pt x="3594519" y="467969"/>
                  </a:lnTo>
                  <a:lnTo>
                    <a:pt x="3646068" y="466382"/>
                  </a:lnTo>
                  <a:lnTo>
                    <a:pt x="3697465" y="464197"/>
                  </a:lnTo>
                  <a:lnTo>
                    <a:pt x="3748684" y="461327"/>
                  </a:lnTo>
                  <a:lnTo>
                    <a:pt x="3799713" y="457695"/>
                  </a:lnTo>
                  <a:lnTo>
                    <a:pt x="3850513" y="453237"/>
                  </a:lnTo>
                  <a:lnTo>
                    <a:pt x="3901071" y="447878"/>
                  </a:lnTo>
                  <a:lnTo>
                    <a:pt x="3951363" y="441540"/>
                  </a:lnTo>
                  <a:lnTo>
                    <a:pt x="4001376" y="434136"/>
                  </a:lnTo>
                  <a:lnTo>
                    <a:pt x="4051058" y="425602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70478" y="1321125"/>
            <a:ext cx="645668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b="1" spc="-170" dirty="0">
                <a:solidFill>
                  <a:srgbClr val="231F20"/>
                </a:solidFill>
                <a:latin typeface="Microsoft JhengHei"/>
                <a:cs typeface="Microsoft JhengHei"/>
              </a:rPr>
              <a:t>小嘴巴，會安靜</a:t>
            </a:r>
            <a:endParaRPr sz="7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/>
              <a:t>本週小目標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431" y="2660893"/>
            <a:ext cx="2026676" cy="31086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81195" y="3193020"/>
            <a:ext cx="1077595" cy="2109470"/>
          </a:xfrm>
          <a:custGeom>
            <a:avLst/>
            <a:gdLst/>
            <a:ahLst/>
            <a:cxnLst/>
            <a:rect l="l" t="t" r="r" b="b"/>
            <a:pathLst>
              <a:path w="1077595" h="2109470">
                <a:moveTo>
                  <a:pt x="315963" y="1034542"/>
                </a:moveTo>
                <a:lnTo>
                  <a:pt x="313791" y="981443"/>
                </a:lnTo>
                <a:lnTo>
                  <a:pt x="307314" y="929284"/>
                </a:lnTo>
                <a:lnTo>
                  <a:pt x="296633" y="878293"/>
                </a:lnTo>
                <a:lnTo>
                  <a:pt x="281825" y="828700"/>
                </a:lnTo>
                <a:lnTo>
                  <a:pt x="263004" y="780732"/>
                </a:lnTo>
                <a:lnTo>
                  <a:pt x="240233" y="734618"/>
                </a:lnTo>
                <a:lnTo>
                  <a:pt x="213614" y="690587"/>
                </a:lnTo>
                <a:lnTo>
                  <a:pt x="183235" y="648881"/>
                </a:lnTo>
                <a:lnTo>
                  <a:pt x="149186" y="609701"/>
                </a:lnTo>
                <a:lnTo>
                  <a:pt x="104762" y="590296"/>
                </a:lnTo>
                <a:lnTo>
                  <a:pt x="81114" y="595147"/>
                </a:lnTo>
                <a:lnTo>
                  <a:pt x="60325" y="609701"/>
                </a:lnTo>
                <a:lnTo>
                  <a:pt x="46532" y="631634"/>
                </a:lnTo>
                <a:lnTo>
                  <a:pt x="41922" y="656590"/>
                </a:lnTo>
                <a:lnTo>
                  <a:pt x="46532" y="681545"/>
                </a:lnTo>
                <a:lnTo>
                  <a:pt x="60325" y="703478"/>
                </a:lnTo>
                <a:lnTo>
                  <a:pt x="93916" y="743102"/>
                </a:lnTo>
                <a:lnTo>
                  <a:pt x="122745" y="785914"/>
                </a:lnTo>
                <a:lnTo>
                  <a:pt x="146672" y="831532"/>
                </a:lnTo>
                <a:lnTo>
                  <a:pt x="165531" y="879589"/>
                </a:lnTo>
                <a:lnTo>
                  <a:pt x="179197" y="929690"/>
                </a:lnTo>
                <a:lnTo>
                  <a:pt x="187502" y="981468"/>
                </a:lnTo>
                <a:lnTo>
                  <a:pt x="190296" y="1034542"/>
                </a:lnTo>
                <a:lnTo>
                  <a:pt x="187477" y="1087716"/>
                </a:lnTo>
                <a:lnTo>
                  <a:pt x="179133" y="1139571"/>
                </a:lnTo>
                <a:lnTo>
                  <a:pt x="165430" y="1189697"/>
                </a:lnTo>
                <a:lnTo>
                  <a:pt x="146583" y="1237729"/>
                </a:lnTo>
                <a:lnTo>
                  <a:pt x="122745" y="1283220"/>
                </a:lnTo>
                <a:lnTo>
                  <a:pt x="94119" y="1325816"/>
                </a:lnTo>
                <a:lnTo>
                  <a:pt x="60883" y="1365072"/>
                </a:lnTo>
                <a:lnTo>
                  <a:pt x="23215" y="1400619"/>
                </a:lnTo>
                <a:lnTo>
                  <a:pt x="7200" y="1420799"/>
                </a:lnTo>
                <a:lnTo>
                  <a:pt x="0" y="1445044"/>
                </a:lnTo>
                <a:lnTo>
                  <a:pt x="1943" y="1470380"/>
                </a:lnTo>
                <a:lnTo>
                  <a:pt x="13335" y="1493799"/>
                </a:lnTo>
                <a:lnTo>
                  <a:pt x="23660" y="1504619"/>
                </a:lnTo>
                <a:lnTo>
                  <a:pt x="35648" y="1512417"/>
                </a:lnTo>
                <a:lnTo>
                  <a:pt x="48768" y="1517142"/>
                </a:lnTo>
                <a:lnTo>
                  <a:pt x="62484" y="1518729"/>
                </a:lnTo>
                <a:lnTo>
                  <a:pt x="72783" y="1517840"/>
                </a:lnTo>
                <a:lnTo>
                  <a:pt x="137363" y="1471574"/>
                </a:lnTo>
                <a:lnTo>
                  <a:pt x="170078" y="1436306"/>
                </a:lnTo>
                <a:lnTo>
                  <a:pt x="199732" y="1398625"/>
                </a:lnTo>
                <a:lnTo>
                  <a:pt x="226237" y="1358760"/>
                </a:lnTo>
                <a:lnTo>
                  <a:pt x="249504" y="1316875"/>
                </a:lnTo>
                <a:lnTo>
                  <a:pt x="269430" y="1273187"/>
                </a:lnTo>
                <a:lnTo>
                  <a:pt x="285953" y="1227886"/>
                </a:lnTo>
                <a:lnTo>
                  <a:pt x="298945" y="1181176"/>
                </a:lnTo>
                <a:lnTo>
                  <a:pt x="308343" y="1133246"/>
                </a:lnTo>
                <a:lnTo>
                  <a:pt x="314045" y="1084300"/>
                </a:lnTo>
                <a:lnTo>
                  <a:pt x="315963" y="1034542"/>
                </a:lnTo>
                <a:close/>
              </a:path>
              <a:path w="1077595" h="2109470">
                <a:moveTo>
                  <a:pt x="690422" y="1021016"/>
                </a:moveTo>
                <a:lnTo>
                  <a:pt x="689152" y="969784"/>
                </a:lnTo>
                <a:lnTo>
                  <a:pt x="685393" y="919035"/>
                </a:lnTo>
                <a:lnTo>
                  <a:pt x="679170" y="868870"/>
                </a:lnTo>
                <a:lnTo>
                  <a:pt x="670496" y="819340"/>
                </a:lnTo>
                <a:lnTo>
                  <a:pt x="659422" y="770547"/>
                </a:lnTo>
                <a:lnTo>
                  <a:pt x="645972" y="722553"/>
                </a:lnTo>
                <a:lnTo>
                  <a:pt x="630174" y="675449"/>
                </a:lnTo>
                <a:lnTo>
                  <a:pt x="612063" y="629310"/>
                </a:lnTo>
                <a:lnTo>
                  <a:pt x="591667" y="584212"/>
                </a:lnTo>
                <a:lnTo>
                  <a:pt x="569010" y="540232"/>
                </a:lnTo>
                <a:lnTo>
                  <a:pt x="544144" y="497471"/>
                </a:lnTo>
                <a:lnTo>
                  <a:pt x="517093" y="455980"/>
                </a:lnTo>
                <a:lnTo>
                  <a:pt x="487870" y="415848"/>
                </a:lnTo>
                <a:lnTo>
                  <a:pt x="456526" y="377164"/>
                </a:lnTo>
                <a:lnTo>
                  <a:pt x="423087" y="339991"/>
                </a:lnTo>
                <a:lnTo>
                  <a:pt x="378650" y="320586"/>
                </a:lnTo>
                <a:lnTo>
                  <a:pt x="355003" y="325437"/>
                </a:lnTo>
                <a:lnTo>
                  <a:pt x="334225" y="339991"/>
                </a:lnTo>
                <a:lnTo>
                  <a:pt x="320408" y="361924"/>
                </a:lnTo>
                <a:lnTo>
                  <a:pt x="315810" y="386880"/>
                </a:lnTo>
                <a:lnTo>
                  <a:pt x="320408" y="411835"/>
                </a:lnTo>
                <a:lnTo>
                  <a:pt x="334225" y="433768"/>
                </a:lnTo>
                <a:lnTo>
                  <a:pt x="367334" y="470865"/>
                </a:lnTo>
                <a:lnTo>
                  <a:pt x="398030" y="509701"/>
                </a:lnTo>
                <a:lnTo>
                  <a:pt x="426288" y="550151"/>
                </a:lnTo>
                <a:lnTo>
                  <a:pt x="452031" y="592124"/>
                </a:lnTo>
                <a:lnTo>
                  <a:pt x="475246" y="635508"/>
                </a:lnTo>
                <a:lnTo>
                  <a:pt x="495896" y="680212"/>
                </a:lnTo>
                <a:lnTo>
                  <a:pt x="513918" y="726122"/>
                </a:lnTo>
                <a:lnTo>
                  <a:pt x="529272" y="773125"/>
                </a:lnTo>
                <a:lnTo>
                  <a:pt x="541934" y="821131"/>
                </a:lnTo>
                <a:lnTo>
                  <a:pt x="551853" y="870026"/>
                </a:lnTo>
                <a:lnTo>
                  <a:pt x="558990" y="919708"/>
                </a:lnTo>
                <a:lnTo>
                  <a:pt x="563308" y="970076"/>
                </a:lnTo>
                <a:lnTo>
                  <a:pt x="564756" y="1021016"/>
                </a:lnTo>
                <a:lnTo>
                  <a:pt x="563321" y="1071562"/>
                </a:lnTo>
                <a:lnTo>
                  <a:pt x="559054" y="1121537"/>
                </a:lnTo>
                <a:lnTo>
                  <a:pt x="552018" y="1170838"/>
                </a:lnTo>
                <a:lnTo>
                  <a:pt x="542239" y="1219352"/>
                </a:lnTo>
                <a:lnTo>
                  <a:pt x="529780" y="1266964"/>
                </a:lnTo>
                <a:lnTo>
                  <a:pt x="514680" y="1313586"/>
                </a:lnTo>
                <a:lnTo>
                  <a:pt x="497001" y="1359090"/>
                </a:lnTo>
                <a:lnTo>
                  <a:pt x="476783" y="1403388"/>
                </a:lnTo>
                <a:lnTo>
                  <a:pt x="454088" y="1446364"/>
                </a:lnTo>
                <a:lnTo>
                  <a:pt x="428955" y="1487893"/>
                </a:lnTo>
                <a:lnTo>
                  <a:pt x="401421" y="1527898"/>
                </a:lnTo>
                <a:lnTo>
                  <a:pt x="371563" y="1566252"/>
                </a:lnTo>
                <a:lnTo>
                  <a:pt x="339407" y="1602841"/>
                </a:lnTo>
                <a:lnTo>
                  <a:pt x="305015" y="1637576"/>
                </a:lnTo>
                <a:lnTo>
                  <a:pt x="268439" y="1670329"/>
                </a:lnTo>
                <a:lnTo>
                  <a:pt x="252412" y="1690509"/>
                </a:lnTo>
                <a:lnTo>
                  <a:pt x="245211" y="1714754"/>
                </a:lnTo>
                <a:lnTo>
                  <a:pt x="247154" y="1740090"/>
                </a:lnTo>
                <a:lnTo>
                  <a:pt x="258559" y="1763509"/>
                </a:lnTo>
                <a:lnTo>
                  <a:pt x="268871" y="1774317"/>
                </a:lnTo>
                <a:lnTo>
                  <a:pt x="280860" y="1782127"/>
                </a:lnTo>
                <a:lnTo>
                  <a:pt x="293979" y="1786851"/>
                </a:lnTo>
                <a:lnTo>
                  <a:pt x="307708" y="1788439"/>
                </a:lnTo>
                <a:lnTo>
                  <a:pt x="317995" y="1787550"/>
                </a:lnTo>
                <a:lnTo>
                  <a:pt x="384441" y="1740560"/>
                </a:lnTo>
                <a:lnTo>
                  <a:pt x="420027" y="1705368"/>
                </a:lnTo>
                <a:lnTo>
                  <a:pt x="453593" y="1668475"/>
                </a:lnTo>
                <a:lnTo>
                  <a:pt x="485114" y="1629968"/>
                </a:lnTo>
                <a:lnTo>
                  <a:pt x="514540" y="1589925"/>
                </a:lnTo>
                <a:lnTo>
                  <a:pt x="541845" y="1548422"/>
                </a:lnTo>
                <a:lnTo>
                  <a:pt x="566978" y="1505572"/>
                </a:lnTo>
                <a:lnTo>
                  <a:pt x="589902" y="1461439"/>
                </a:lnTo>
                <a:lnTo>
                  <a:pt x="610577" y="1416113"/>
                </a:lnTo>
                <a:lnTo>
                  <a:pt x="628967" y="1369695"/>
                </a:lnTo>
                <a:lnTo>
                  <a:pt x="645033" y="1322247"/>
                </a:lnTo>
                <a:lnTo>
                  <a:pt x="658736" y="1273873"/>
                </a:lnTo>
                <a:lnTo>
                  <a:pt x="670039" y="1224648"/>
                </a:lnTo>
                <a:lnTo>
                  <a:pt x="678903" y="1174673"/>
                </a:lnTo>
                <a:lnTo>
                  <a:pt x="685266" y="1124013"/>
                </a:lnTo>
                <a:lnTo>
                  <a:pt x="689127" y="1072769"/>
                </a:lnTo>
                <a:lnTo>
                  <a:pt x="690422" y="1021016"/>
                </a:lnTo>
                <a:close/>
              </a:path>
              <a:path w="1077595" h="2109470">
                <a:moveTo>
                  <a:pt x="1077061" y="1004925"/>
                </a:moveTo>
                <a:lnTo>
                  <a:pt x="1076210" y="954303"/>
                </a:lnTo>
                <a:lnTo>
                  <a:pt x="1073670" y="903998"/>
                </a:lnTo>
                <a:lnTo>
                  <a:pt x="1069454" y="854036"/>
                </a:lnTo>
                <a:lnTo>
                  <a:pt x="1063586" y="804468"/>
                </a:lnTo>
                <a:lnTo>
                  <a:pt x="1056068" y="755307"/>
                </a:lnTo>
                <a:lnTo>
                  <a:pt x="1046911" y="706615"/>
                </a:lnTo>
                <a:lnTo>
                  <a:pt x="1036142" y="658418"/>
                </a:lnTo>
                <a:lnTo>
                  <a:pt x="1023772" y="610743"/>
                </a:lnTo>
                <a:lnTo>
                  <a:pt x="1009815" y="563651"/>
                </a:lnTo>
                <a:lnTo>
                  <a:pt x="994283" y="517144"/>
                </a:lnTo>
                <a:lnTo>
                  <a:pt x="977176" y="471284"/>
                </a:lnTo>
                <a:lnTo>
                  <a:pt x="958532" y="426097"/>
                </a:lnTo>
                <a:lnTo>
                  <a:pt x="938364" y="381622"/>
                </a:lnTo>
                <a:lnTo>
                  <a:pt x="916673" y="337908"/>
                </a:lnTo>
                <a:lnTo>
                  <a:pt x="893470" y="294970"/>
                </a:lnTo>
                <a:lnTo>
                  <a:pt x="868781" y="252844"/>
                </a:lnTo>
                <a:lnTo>
                  <a:pt x="842619" y="211582"/>
                </a:lnTo>
                <a:lnTo>
                  <a:pt x="815009" y="171221"/>
                </a:lnTo>
                <a:lnTo>
                  <a:pt x="785939" y="131775"/>
                </a:lnTo>
                <a:lnTo>
                  <a:pt x="755434" y="93306"/>
                </a:lnTo>
                <a:lnTo>
                  <a:pt x="723519" y="55841"/>
                </a:lnTo>
                <a:lnTo>
                  <a:pt x="690194" y="19418"/>
                </a:lnTo>
                <a:lnTo>
                  <a:pt x="645769" y="0"/>
                </a:lnTo>
                <a:lnTo>
                  <a:pt x="622122" y="4851"/>
                </a:lnTo>
                <a:lnTo>
                  <a:pt x="601332" y="19418"/>
                </a:lnTo>
                <a:lnTo>
                  <a:pt x="587527" y="41351"/>
                </a:lnTo>
                <a:lnTo>
                  <a:pt x="582917" y="66306"/>
                </a:lnTo>
                <a:lnTo>
                  <a:pt x="587527" y="91249"/>
                </a:lnTo>
                <a:lnTo>
                  <a:pt x="601332" y="113195"/>
                </a:lnTo>
                <a:lnTo>
                  <a:pt x="634428" y="149504"/>
                </a:lnTo>
                <a:lnTo>
                  <a:pt x="665988" y="186944"/>
                </a:lnTo>
                <a:lnTo>
                  <a:pt x="695985" y="225475"/>
                </a:lnTo>
                <a:lnTo>
                  <a:pt x="724420" y="265061"/>
                </a:lnTo>
                <a:lnTo>
                  <a:pt x="751255" y="305638"/>
                </a:lnTo>
                <a:lnTo>
                  <a:pt x="776490" y="347179"/>
                </a:lnTo>
                <a:lnTo>
                  <a:pt x="800100" y="389636"/>
                </a:lnTo>
                <a:lnTo>
                  <a:pt x="822058" y="432968"/>
                </a:lnTo>
                <a:lnTo>
                  <a:pt x="842378" y="477126"/>
                </a:lnTo>
                <a:lnTo>
                  <a:pt x="861009" y="522058"/>
                </a:lnTo>
                <a:lnTo>
                  <a:pt x="877938" y="567740"/>
                </a:lnTo>
                <a:lnTo>
                  <a:pt x="893178" y="614108"/>
                </a:lnTo>
                <a:lnTo>
                  <a:pt x="906678" y="661136"/>
                </a:lnTo>
                <a:lnTo>
                  <a:pt x="918438" y="708774"/>
                </a:lnTo>
                <a:lnTo>
                  <a:pt x="928433" y="756983"/>
                </a:lnTo>
                <a:lnTo>
                  <a:pt x="936650" y="805700"/>
                </a:lnTo>
                <a:lnTo>
                  <a:pt x="943063" y="854900"/>
                </a:lnTo>
                <a:lnTo>
                  <a:pt x="947674" y="904532"/>
                </a:lnTo>
                <a:lnTo>
                  <a:pt x="950455" y="954557"/>
                </a:lnTo>
                <a:lnTo>
                  <a:pt x="951382" y="1004925"/>
                </a:lnTo>
                <a:lnTo>
                  <a:pt x="950455" y="1055065"/>
                </a:lnTo>
                <a:lnTo>
                  <a:pt x="947686" y="1104874"/>
                </a:lnTo>
                <a:lnTo>
                  <a:pt x="943102" y="1154290"/>
                </a:lnTo>
                <a:lnTo>
                  <a:pt x="936726" y="1203261"/>
                </a:lnTo>
                <a:lnTo>
                  <a:pt x="928560" y="1251762"/>
                </a:lnTo>
                <a:lnTo>
                  <a:pt x="918641" y="1299743"/>
                </a:lnTo>
                <a:lnTo>
                  <a:pt x="906995" y="1347139"/>
                </a:lnTo>
                <a:lnTo>
                  <a:pt x="893622" y="1393926"/>
                </a:lnTo>
                <a:lnTo>
                  <a:pt x="878573" y="1440053"/>
                </a:lnTo>
                <a:lnTo>
                  <a:pt x="861834" y="1485480"/>
                </a:lnTo>
                <a:lnTo>
                  <a:pt x="843445" y="1530146"/>
                </a:lnTo>
                <a:lnTo>
                  <a:pt x="823429" y="1574012"/>
                </a:lnTo>
                <a:lnTo>
                  <a:pt x="801801" y="1617040"/>
                </a:lnTo>
                <a:lnTo>
                  <a:pt x="778573" y="1659166"/>
                </a:lnTo>
                <a:lnTo>
                  <a:pt x="753783" y="1700377"/>
                </a:lnTo>
                <a:lnTo>
                  <a:pt x="727456" y="1740598"/>
                </a:lnTo>
                <a:lnTo>
                  <a:pt x="699579" y="1779790"/>
                </a:lnTo>
                <a:lnTo>
                  <a:pt x="670204" y="1817916"/>
                </a:lnTo>
                <a:lnTo>
                  <a:pt x="639343" y="1854923"/>
                </a:lnTo>
                <a:lnTo>
                  <a:pt x="607021" y="1890776"/>
                </a:lnTo>
                <a:lnTo>
                  <a:pt x="573239" y="1925421"/>
                </a:lnTo>
                <a:lnTo>
                  <a:pt x="538048" y="1958809"/>
                </a:lnTo>
                <a:lnTo>
                  <a:pt x="501446" y="1990902"/>
                </a:lnTo>
                <a:lnTo>
                  <a:pt x="485419" y="2011083"/>
                </a:lnTo>
                <a:lnTo>
                  <a:pt x="478218" y="2035340"/>
                </a:lnTo>
                <a:lnTo>
                  <a:pt x="480161" y="2060676"/>
                </a:lnTo>
                <a:lnTo>
                  <a:pt x="491566" y="2084095"/>
                </a:lnTo>
                <a:lnTo>
                  <a:pt x="501891" y="2094903"/>
                </a:lnTo>
                <a:lnTo>
                  <a:pt x="513880" y="2102700"/>
                </a:lnTo>
                <a:lnTo>
                  <a:pt x="526999" y="2107425"/>
                </a:lnTo>
                <a:lnTo>
                  <a:pt x="540715" y="2109025"/>
                </a:lnTo>
                <a:lnTo>
                  <a:pt x="551002" y="2108123"/>
                </a:lnTo>
                <a:lnTo>
                  <a:pt x="617156" y="2061959"/>
                </a:lnTo>
                <a:lnTo>
                  <a:pt x="653110" y="2028164"/>
                </a:lnTo>
                <a:lnTo>
                  <a:pt x="687730" y="1993201"/>
                </a:lnTo>
                <a:lnTo>
                  <a:pt x="721017" y="1957095"/>
                </a:lnTo>
                <a:lnTo>
                  <a:pt x="752919" y="1919884"/>
                </a:lnTo>
                <a:lnTo>
                  <a:pt x="783450" y="1881619"/>
                </a:lnTo>
                <a:lnTo>
                  <a:pt x="812584" y="1842325"/>
                </a:lnTo>
                <a:lnTo>
                  <a:pt x="840295" y="1802053"/>
                </a:lnTo>
                <a:lnTo>
                  <a:pt x="866571" y="1760829"/>
                </a:lnTo>
                <a:lnTo>
                  <a:pt x="891387" y="1718716"/>
                </a:lnTo>
                <a:lnTo>
                  <a:pt x="914730" y="1675726"/>
                </a:lnTo>
                <a:lnTo>
                  <a:pt x="936599" y="1631911"/>
                </a:lnTo>
                <a:lnTo>
                  <a:pt x="956945" y="1587309"/>
                </a:lnTo>
                <a:lnTo>
                  <a:pt x="975766" y="1541957"/>
                </a:lnTo>
                <a:lnTo>
                  <a:pt x="993051" y="1495894"/>
                </a:lnTo>
                <a:lnTo>
                  <a:pt x="1008773" y="1449171"/>
                </a:lnTo>
                <a:lnTo>
                  <a:pt x="1022908" y="1401813"/>
                </a:lnTo>
                <a:lnTo>
                  <a:pt x="1035456" y="1353858"/>
                </a:lnTo>
                <a:lnTo>
                  <a:pt x="1046391" y="1305356"/>
                </a:lnTo>
                <a:lnTo>
                  <a:pt x="1055687" y="1256334"/>
                </a:lnTo>
                <a:lnTo>
                  <a:pt x="1063332" y="1206842"/>
                </a:lnTo>
                <a:lnTo>
                  <a:pt x="1069314" y="1156919"/>
                </a:lnTo>
                <a:lnTo>
                  <a:pt x="1073607" y="1106601"/>
                </a:lnTo>
                <a:lnTo>
                  <a:pt x="1076198" y="1055916"/>
                </a:lnTo>
                <a:lnTo>
                  <a:pt x="1077061" y="10049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70472" y="1321142"/>
            <a:ext cx="645668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b="1" spc="-170" dirty="0">
                <a:solidFill>
                  <a:srgbClr val="231F20"/>
                </a:solidFill>
                <a:latin typeface="Microsoft JhengHei"/>
                <a:cs typeface="Microsoft JhengHei"/>
              </a:rPr>
              <a:t>小耳朵，留心聽</a:t>
            </a:r>
            <a:endParaRPr sz="7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/>
              <a:t>本週小目標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6676" y="2728235"/>
            <a:ext cx="2110823" cy="31424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70472" y="1321149"/>
            <a:ext cx="645668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400" b="1" spc="-170" dirty="0">
                <a:solidFill>
                  <a:srgbClr val="231F20"/>
                </a:solidFill>
                <a:latin typeface="Microsoft JhengHei"/>
                <a:cs typeface="Microsoft JhengHei"/>
              </a:rPr>
              <a:t>小背脊，要坐直</a:t>
            </a:r>
            <a:endParaRPr sz="7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/>
              <a:t>本週小目標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34EF4-1987-4605-9979-853D812879A3}"/>
</file>

<file path=customXml/itemProps2.xml><?xml version="1.0" encoding="utf-8"?>
<ds:datastoreItem xmlns:ds="http://schemas.openxmlformats.org/officeDocument/2006/customXml" ds:itemID="{6CA14412-23E9-41A3-ADD9-8F23BAA2959C}"/>
</file>

<file path=customXml/itemProps3.xml><?xml version="1.0" encoding="utf-8"?>
<ds:datastoreItem xmlns:ds="http://schemas.openxmlformats.org/officeDocument/2006/customXml" ds:itemID="{3CB54192-FB37-448B-8486-375EA8AFD5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Macintosh PowerPoint</Application>
  <PresentationFormat>自訂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Microsoft JhengHei</vt:lpstr>
      <vt:lpstr>Calibri</vt:lpstr>
      <vt:lpstr>Office Theme</vt:lpstr>
      <vt:lpstr>PowerPoint 簡報</vt:lpstr>
      <vt:lpstr>本週小目標</vt:lpstr>
      <vt:lpstr>本週小目標</vt:lpstr>
      <vt:lpstr>本週小目標</vt:lpstr>
      <vt:lpstr>本週小目標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x附件15.7：目標行為視覺提示_ppt_L009</dc:title>
  <cp:lastModifiedBy>Horace Cheung</cp:lastModifiedBy>
  <cp:revision>1</cp:revision>
  <dcterms:created xsi:type="dcterms:W3CDTF">2025-02-12T17:24:42Z</dcterms:created>
  <dcterms:modified xsi:type="dcterms:W3CDTF">2025-02-12T17:24:57Z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