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08" d="100"/>
          <a:sy n="108" d="100"/>
        </p:scale>
        <p:origin x="1408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463" y="414295"/>
            <a:ext cx="3154679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39369" y="6005644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6479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375" y="2437357"/>
            <a:ext cx="9655302" cy="11643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1288" y="600417"/>
            <a:ext cx="12052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22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15.8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2409433" y="2530116"/>
            <a:ext cx="67303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30" dirty="0">
                <a:solidFill>
                  <a:srgbClr val="FFFFFF"/>
                </a:solidFill>
                <a:latin typeface="Microsoft JhengHei"/>
                <a:cs typeface="Microsoft JhengHei"/>
              </a:rPr>
              <a:t>目標行為獎勵小貼紙</a:t>
            </a:r>
            <a:endParaRPr sz="6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7315" y="1161691"/>
            <a:ext cx="909319" cy="1051560"/>
            <a:chOff x="2287315" y="1161691"/>
            <a:chExt cx="909319" cy="1051560"/>
          </a:xfrm>
        </p:grpSpPr>
        <p:sp>
          <p:nvSpPr>
            <p:cNvPr id="3" name="object 3"/>
            <p:cNvSpPr/>
            <p:nvPr/>
          </p:nvSpPr>
          <p:spPr>
            <a:xfrm>
              <a:off x="2327765" y="1202141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4071" y="1411599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80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1594" y="1616270"/>
              <a:ext cx="163944" cy="169443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80902" y="882421"/>
            <a:ext cx="2943860" cy="1617345"/>
            <a:chOff x="680902" y="882421"/>
            <a:chExt cx="2943860" cy="1617345"/>
          </a:xfrm>
        </p:grpSpPr>
        <p:sp>
          <p:nvSpPr>
            <p:cNvPr id="7" name="object 7"/>
            <p:cNvSpPr/>
            <p:nvPr/>
          </p:nvSpPr>
          <p:spPr>
            <a:xfrm>
              <a:off x="1149339" y="1202141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2077" y="1411599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80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9759" y="1616270"/>
              <a:ext cx="163944" cy="1694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00975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287315" y="4726943"/>
            <a:ext cx="909319" cy="1051560"/>
            <a:chOff x="2287315" y="4726943"/>
            <a:chExt cx="909319" cy="1051560"/>
          </a:xfrm>
        </p:grpSpPr>
        <p:sp>
          <p:nvSpPr>
            <p:cNvPr id="12" name="object 12"/>
            <p:cNvSpPr/>
            <p:nvPr/>
          </p:nvSpPr>
          <p:spPr>
            <a:xfrm>
              <a:off x="2327765" y="4767393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4071" y="4976851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80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1594" y="5181522"/>
              <a:ext cx="163944" cy="16944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80902" y="4447673"/>
            <a:ext cx="2943860" cy="1617345"/>
            <a:chOff x="680902" y="4447673"/>
            <a:chExt cx="2943860" cy="1617345"/>
          </a:xfrm>
        </p:grpSpPr>
        <p:sp>
          <p:nvSpPr>
            <p:cNvPr id="16" name="object 16"/>
            <p:cNvSpPr/>
            <p:nvPr/>
          </p:nvSpPr>
          <p:spPr>
            <a:xfrm>
              <a:off x="1149339" y="4767393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2077" y="4976851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80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759" y="5181522"/>
              <a:ext cx="163944" cy="1694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0975" y="446774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287315" y="2944318"/>
            <a:ext cx="909319" cy="1051560"/>
            <a:chOff x="2287315" y="2944318"/>
            <a:chExt cx="909319" cy="1051560"/>
          </a:xfrm>
        </p:grpSpPr>
        <p:sp>
          <p:nvSpPr>
            <p:cNvPr id="21" name="object 21"/>
            <p:cNvSpPr/>
            <p:nvPr/>
          </p:nvSpPr>
          <p:spPr>
            <a:xfrm>
              <a:off x="2327765" y="2984767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54071" y="3194225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80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1594" y="3398897"/>
              <a:ext cx="163944" cy="16944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80902" y="2665035"/>
            <a:ext cx="2943860" cy="1617345"/>
            <a:chOff x="680902" y="2665035"/>
            <a:chExt cx="2943860" cy="1617345"/>
          </a:xfrm>
        </p:grpSpPr>
        <p:sp>
          <p:nvSpPr>
            <p:cNvPr id="25" name="object 25"/>
            <p:cNvSpPr/>
            <p:nvPr/>
          </p:nvSpPr>
          <p:spPr>
            <a:xfrm>
              <a:off x="1149339" y="2984767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2077" y="3194225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80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9759" y="3398897"/>
              <a:ext cx="163944" cy="16944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975" y="2685107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22"/>
                  </a:moveTo>
                  <a:lnTo>
                    <a:pt x="227583" y="1577022"/>
                  </a:lnTo>
                  <a:lnTo>
                    <a:pt x="181717" y="1572398"/>
                  </a:lnTo>
                  <a:lnTo>
                    <a:pt x="138997" y="1559138"/>
                  </a:lnTo>
                  <a:lnTo>
                    <a:pt x="100339" y="1538155"/>
                  </a:lnTo>
                  <a:lnTo>
                    <a:pt x="66657" y="1510366"/>
                  </a:lnTo>
                  <a:lnTo>
                    <a:pt x="38867" y="1476686"/>
                  </a:lnTo>
                  <a:lnTo>
                    <a:pt x="17884" y="1438030"/>
                  </a:lnTo>
                  <a:lnTo>
                    <a:pt x="4623" y="1395313"/>
                  </a:lnTo>
                  <a:lnTo>
                    <a:pt x="0" y="1349451"/>
                  </a:lnTo>
                  <a:lnTo>
                    <a:pt x="0" y="227584"/>
                  </a:lnTo>
                  <a:lnTo>
                    <a:pt x="4623" y="181717"/>
                  </a:lnTo>
                  <a:lnTo>
                    <a:pt x="17884" y="138997"/>
                  </a:lnTo>
                  <a:lnTo>
                    <a:pt x="38867" y="100339"/>
                  </a:lnTo>
                  <a:lnTo>
                    <a:pt x="66657" y="66657"/>
                  </a:lnTo>
                  <a:lnTo>
                    <a:pt x="100339" y="38867"/>
                  </a:lnTo>
                  <a:lnTo>
                    <a:pt x="138997" y="17884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4"/>
                  </a:lnTo>
                  <a:lnTo>
                    <a:pt x="2803003" y="38867"/>
                  </a:lnTo>
                  <a:lnTo>
                    <a:pt x="2836683" y="66657"/>
                  </a:lnTo>
                  <a:lnTo>
                    <a:pt x="2864470" y="100339"/>
                  </a:lnTo>
                  <a:lnTo>
                    <a:pt x="2885451" y="138997"/>
                  </a:lnTo>
                  <a:lnTo>
                    <a:pt x="2898711" y="181717"/>
                  </a:lnTo>
                  <a:lnTo>
                    <a:pt x="2903334" y="227584"/>
                  </a:lnTo>
                  <a:lnTo>
                    <a:pt x="2903334" y="1349451"/>
                  </a:lnTo>
                  <a:lnTo>
                    <a:pt x="2898711" y="1395313"/>
                  </a:lnTo>
                  <a:lnTo>
                    <a:pt x="2885451" y="1438030"/>
                  </a:lnTo>
                  <a:lnTo>
                    <a:pt x="2864470" y="1476686"/>
                  </a:lnTo>
                  <a:lnTo>
                    <a:pt x="2836683" y="1510366"/>
                  </a:lnTo>
                  <a:lnTo>
                    <a:pt x="2803003" y="1538155"/>
                  </a:lnTo>
                  <a:lnTo>
                    <a:pt x="2764347" y="1559138"/>
                  </a:lnTo>
                  <a:lnTo>
                    <a:pt x="2721628" y="1572398"/>
                  </a:lnTo>
                  <a:lnTo>
                    <a:pt x="2675763" y="1577022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894593" y="1161691"/>
            <a:ext cx="909319" cy="1051560"/>
            <a:chOff x="5894593" y="1161691"/>
            <a:chExt cx="909319" cy="1051560"/>
          </a:xfrm>
        </p:grpSpPr>
        <p:sp>
          <p:nvSpPr>
            <p:cNvPr id="30" name="object 30"/>
            <p:cNvSpPr/>
            <p:nvPr/>
          </p:nvSpPr>
          <p:spPr>
            <a:xfrm>
              <a:off x="5935042" y="1202141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61349" y="1411599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8871" y="1616270"/>
              <a:ext cx="163944" cy="169443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288180" y="882421"/>
            <a:ext cx="2943860" cy="1617345"/>
            <a:chOff x="4288180" y="882421"/>
            <a:chExt cx="2943860" cy="1617345"/>
          </a:xfrm>
        </p:grpSpPr>
        <p:sp>
          <p:nvSpPr>
            <p:cNvPr id="34" name="object 34"/>
            <p:cNvSpPr/>
            <p:nvPr/>
          </p:nvSpPr>
          <p:spPr>
            <a:xfrm>
              <a:off x="4756617" y="1202141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09356" y="1411599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038" y="1616270"/>
              <a:ext cx="163944" cy="16944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308252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894593" y="4726943"/>
            <a:ext cx="909319" cy="1051560"/>
            <a:chOff x="5894593" y="4726943"/>
            <a:chExt cx="909319" cy="1051560"/>
          </a:xfrm>
        </p:grpSpPr>
        <p:sp>
          <p:nvSpPr>
            <p:cNvPr id="39" name="object 39"/>
            <p:cNvSpPr/>
            <p:nvPr/>
          </p:nvSpPr>
          <p:spPr>
            <a:xfrm>
              <a:off x="5935042" y="4767393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61349" y="4976851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8871" y="5181522"/>
              <a:ext cx="163944" cy="169443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4288180" y="4447673"/>
            <a:ext cx="2943860" cy="1617345"/>
            <a:chOff x="4288180" y="4447673"/>
            <a:chExt cx="2943860" cy="1617345"/>
          </a:xfrm>
        </p:grpSpPr>
        <p:sp>
          <p:nvSpPr>
            <p:cNvPr id="43" name="object 43"/>
            <p:cNvSpPr/>
            <p:nvPr/>
          </p:nvSpPr>
          <p:spPr>
            <a:xfrm>
              <a:off x="4756617" y="4767393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009356" y="4976851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038" y="5181522"/>
              <a:ext cx="163944" cy="16944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308252" y="446774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894593" y="2944318"/>
            <a:ext cx="909319" cy="1051560"/>
            <a:chOff x="5894593" y="2944318"/>
            <a:chExt cx="909319" cy="1051560"/>
          </a:xfrm>
        </p:grpSpPr>
        <p:sp>
          <p:nvSpPr>
            <p:cNvPr id="48" name="object 48"/>
            <p:cNvSpPr/>
            <p:nvPr/>
          </p:nvSpPr>
          <p:spPr>
            <a:xfrm>
              <a:off x="5935042" y="2984767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61349" y="3194225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8871" y="3398897"/>
              <a:ext cx="163944" cy="169443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4288180" y="2665035"/>
            <a:ext cx="2943860" cy="1617345"/>
            <a:chOff x="4288180" y="2665035"/>
            <a:chExt cx="2943860" cy="1617345"/>
          </a:xfrm>
        </p:grpSpPr>
        <p:sp>
          <p:nvSpPr>
            <p:cNvPr id="52" name="object 52"/>
            <p:cNvSpPr/>
            <p:nvPr/>
          </p:nvSpPr>
          <p:spPr>
            <a:xfrm>
              <a:off x="4756617" y="2984767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09356" y="3194225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038" y="3398897"/>
              <a:ext cx="163944" cy="16944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08252" y="2685107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22"/>
                  </a:moveTo>
                  <a:lnTo>
                    <a:pt x="227583" y="1577022"/>
                  </a:lnTo>
                  <a:lnTo>
                    <a:pt x="181717" y="1572398"/>
                  </a:lnTo>
                  <a:lnTo>
                    <a:pt x="138997" y="1559138"/>
                  </a:lnTo>
                  <a:lnTo>
                    <a:pt x="100339" y="1538155"/>
                  </a:lnTo>
                  <a:lnTo>
                    <a:pt x="66657" y="1510366"/>
                  </a:lnTo>
                  <a:lnTo>
                    <a:pt x="38867" y="1476686"/>
                  </a:lnTo>
                  <a:lnTo>
                    <a:pt x="17884" y="1438030"/>
                  </a:lnTo>
                  <a:lnTo>
                    <a:pt x="4623" y="1395313"/>
                  </a:lnTo>
                  <a:lnTo>
                    <a:pt x="0" y="1349451"/>
                  </a:lnTo>
                  <a:lnTo>
                    <a:pt x="0" y="227584"/>
                  </a:lnTo>
                  <a:lnTo>
                    <a:pt x="4623" y="181717"/>
                  </a:lnTo>
                  <a:lnTo>
                    <a:pt x="17884" y="138997"/>
                  </a:lnTo>
                  <a:lnTo>
                    <a:pt x="38867" y="100339"/>
                  </a:lnTo>
                  <a:lnTo>
                    <a:pt x="66657" y="66657"/>
                  </a:lnTo>
                  <a:lnTo>
                    <a:pt x="100339" y="38867"/>
                  </a:lnTo>
                  <a:lnTo>
                    <a:pt x="138997" y="17884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4"/>
                  </a:lnTo>
                  <a:lnTo>
                    <a:pt x="2803003" y="38867"/>
                  </a:lnTo>
                  <a:lnTo>
                    <a:pt x="2836683" y="66657"/>
                  </a:lnTo>
                  <a:lnTo>
                    <a:pt x="2864470" y="100339"/>
                  </a:lnTo>
                  <a:lnTo>
                    <a:pt x="2885451" y="138997"/>
                  </a:lnTo>
                  <a:lnTo>
                    <a:pt x="2898711" y="181717"/>
                  </a:lnTo>
                  <a:lnTo>
                    <a:pt x="2903334" y="227584"/>
                  </a:lnTo>
                  <a:lnTo>
                    <a:pt x="2903334" y="1349451"/>
                  </a:lnTo>
                  <a:lnTo>
                    <a:pt x="2898711" y="1395313"/>
                  </a:lnTo>
                  <a:lnTo>
                    <a:pt x="2885451" y="1438030"/>
                  </a:lnTo>
                  <a:lnTo>
                    <a:pt x="2864470" y="1476686"/>
                  </a:lnTo>
                  <a:lnTo>
                    <a:pt x="2836683" y="1510366"/>
                  </a:lnTo>
                  <a:lnTo>
                    <a:pt x="2803003" y="1538155"/>
                  </a:lnTo>
                  <a:lnTo>
                    <a:pt x="2764347" y="1559138"/>
                  </a:lnTo>
                  <a:lnTo>
                    <a:pt x="2721628" y="1572398"/>
                  </a:lnTo>
                  <a:lnTo>
                    <a:pt x="2675763" y="1577022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9501871" y="1161691"/>
            <a:ext cx="909319" cy="1051560"/>
            <a:chOff x="9501871" y="1161691"/>
            <a:chExt cx="909319" cy="1051560"/>
          </a:xfrm>
        </p:grpSpPr>
        <p:sp>
          <p:nvSpPr>
            <p:cNvPr id="57" name="object 57"/>
            <p:cNvSpPr/>
            <p:nvPr/>
          </p:nvSpPr>
          <p:spPr>
            <a:xfrm>
              <a:off x="9542321" y="1202141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668628" y="1411599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06150" y="1616270"/>
              <a:ext cx="163944" cy="169443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7895459" y="882421"/>
            <a:ext cx="2943860" cy="1617345"/>
            <a:chOff x="7895459" y="882421"/>
            <a:chExt cx="2943860" cy="1617345"/>
          </a:xfrm>
        </p:grpSpPr>
        <p:sp>
          <p:nvSpPr>
            <p:cNvPr id="61" name="object 61"/>
            <p:cNvSpPr/>
            <p:nvPr/>
          </p:nvSpPr>
          <p:spPr>
            <a:xfrm>
              <a:off x="8363896" y="1202141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616633" y="1411599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4315" y="1616270"/>
              <a:ext cx="163944" cy="169443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915531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4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4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9501871" y="4726943"/>
            <a:ext cx="909319" cy="1051560"/>
            <a:chOff x="9501871" y="4726943"/>
            <a:chExt cx="909319" cy="1051560"/>
          </a:xfrm>
        </p:grpSpPr>
        <p:sp>
          <p:nvSpPr>
            <p:cNvPr id="66" name="object 66"/>
            <p:cNvSpPr/>
            <p:nvPr/>
          </p:nvSpPr>
          <p:spPr>
            <a:xfrm>
              <a:off x="9542321" y="4767393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668628" y="4976851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06150" y="5181522"/>
              <a:ext cx="163944" cy="169443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7895459" y="4447673"/>
            <a:ext cx="2943860" cy="1617345"/>
            <a:chOff x="7895459" y="4447673"/>
            <a:chExt cx="2943860" cy="1617345"/>
          </a:xfrm>
        </p:grpSpPr>
        <p:sp>
          <p:nvSpPr>
            <p:cNvPr id="70" name="object 70"/>
            <p:cNvSpPr/>
            <p:nvPr/>
          </p:nvSpPr>
          <p:spPr>
            <a:xfrm>
              <a:off x="8363896" y="4767393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16633" y="4976851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4315" y="5181522"/>
              <a:ext cx="163944" cy="16944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15531" y="446774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4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4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9501871" y="2944318"/>
            <a:ext cx="909319" cy="1051560"/>
            <a:chOff x="9501871" y="2944318"/>
            <a:chExt cx="909319" cy="1051560"/>
          </a:xfrm>
        </p:grpSpPr>
        <p:sp>
          <p:nvSpPr>
            <p:cNvPr id="75" name="object 75"/>
            <p:cNvSpPr/>
            <p:nvPr/>
          </p:nvSpPr>
          <p:spPr>
            <a:xfrm>
              <a:off x="9542321" y="2984767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0" y="485317"/>
                  </a:moveTo>
                  <a:lnTo>
                    <a:pt x="2429" y="538198"/>
                  </a:lnTo>
                  <a:lnTo>
                    <a:pt x="9550" y="589429"/>
                  </a:lnTo>
                  <a:lnTo>
                    <a:pt x="21109" y="638715"/>
                  </a:lnTo>
                  <a:lnTo>
                    <a:pt x="36854" y="685760"/>
                  </a:lnTo>
                  <a:lnTo>
                    <a:pt x="56532" y="730266"/>
                  </a:lnTo>
                  <a:lnTo>
                    <a:pt x="79892" y="771940"/>
                  </a:lnTo>
                  <a:lnTo>
                    <a:pt x="106679" y="810483"/>
                  </a:lnTo>
                  <a:lnTo>
                    <a:pt x="136643" y="845601"/>
                  </a:lnTo>
                  <a:lnTo>
                    <a:pt x="169529" y="876997"/>
                  </a:lnTo>
                  <a:lnTo>
                    <a:pt x="205087" y="904375"/>
                  </a:lnTo>
                  <a:lnTo>
                    <a:pt x="243062" y="927439"/>
                  </a:lnTo>
                  <a:lnTo>
                    <a:pt x="283203" y="945893"/>
                  </a:lnTo>
                  <a:lnTo>
                    <a:pt x="325258" y="959441"/>
                  </a:lnTo>
                  <a:lnTo>
                    <a:pt x="368973" y="967787"/>
                  </a:lnTo>
                  <a:lnTo>
                    <a:pt x="414096" y="970635"/>
                  </a:lnTo>
                  <a:lnTo>
                    <a:pt x="459216" y="967787"/>
                  </a:lnTo>
                  <a:lnTo>
                    <a:pt x="502930" y="959441"/>
                  </a:lnTo>
                  <a:lnTo>
                    <a:pt x="544983" y="945893"/>
                  </a:lnTo>
                  <a:lnTo>
                    <a:pt x="585124" y="927439"/>
                  </a:lnTo>
                  <a:lnTo>
                    <a:pt x="623099" y="904375"/>
                  </a:lnTo>
                  <a:lnTo>
                    <a:pt x="658657" y="876997"/>
                  </a:lnTo>
                  <a:lnTo>
                    <a:pt x="691544" y="845601"/>
                  </a:lnTo>
                  <a:lnTo>
                    <a:pt x="721508" y="810483"/>
                  </a:lnTo>
                  <a:lnTo>
                    <a:pt x="748296" y="771940"/>
                  </a:lnTo>
                  <a:lnTo>
                    <a:pt x="771656" y="730266"/>
                  </a:lnTo>
                  <a:lnTo>
                    <a:pt x="791335" y="685760"/>
                  </a:lnTo>
                  <a:lnTo>
                    <a:pt x="807081" y="638715"/>
                  </a:lnTo>
                  <a:lnTo>
                    <a:pt x="818641" y="589429"/>
                  </a:lnTo>
                  <a:lnTo>
                    <a:pt x="825762" y="538198"/>
                  </a:lnTo>
                  <a:lnTo>
                    <a:pt x="828192" y="485317"/>
                  </a:lnTo>
                  <a:lnTo>
                    <a:pt x="825762" y="432439"/>
                  </a:lnTo>
                  <a:lnTo>
                    <a:pt x="818641" y="381209"/>
                  </a:lnTo>
                  <a:lnTo>
                    <a:pt x="807081" y="331924"/>
                  </a:lnTo>
                  <a:lnTo>
                    <a:pt x="791335" y="284880"/>
                  </a:lnTo>
                  <a:lnTo>
                    <a:pt x="771656" y="240374"/>
                  </a:lnTo>
                  <a:lnTo>
                    <a:pt x="748296" y="198700"/>
                  </a:lnTo>
                  <a:lnTo>
                    <a:pt x="721508" y="160157"/>
                  </a:lnTo>
                  <a:lnTo>
                    <a:pt x="691544" y="125038"/>
                  </a:lnTo>
                  <a:lnTo>
                    <a:pt x="658657" y="93641"/>
                  </a:lnTo>
                  <a:lnTo>
                    <a:pt x="623099" y="66262"/>
                  </a:lnTo>
                  <a:lnTo>
                    <a:pt x="585124" y="43197"/>
                  </a:lnTo>
                  <a:lnTo>
                    <a:pt x="544983" y="24743"/>
                  </a:lnTo>
                  <a:lnTo>
                    <a:pt x="502930" y="11194"/>
                  </a:lnTo>
                  <a:lnTo>
                    <a:pt x="459216" y="2847"/>
                  </a:lnTo>
                  <a:lnTo>
                    <a:pt x="414096" y="0"/>
                  </a:lnTo>
                  <a:lnTo>
                    <a:pt x="368973" y="2847"/>
                  </a:lnTo>
                  <a:lnTo>
                    <a:pt x="325258" y="11194"/>
                  </a:lnTo>
                  <a:lnTo>
                    <a:pt x="283203" y="24743"/>
                  </a:lnTo>
                  <a:lnTo>
                    <a:pt x="243062" y="43197"/>
                  </a:lnTo>
                  <a:lnTo>
                    <a:pt x="205087" y="66262"/>
                  </a:lnTo>
                  <a:lnTo>
                    <a:pt x="169529" y="93641"/>
                  </a:lnTo>
                  <a:lnTo>
                    <a:pt x="136643" y="125038"/>
                  </a:lnTo>
                  <a:lnTo>
                    <a:pt x="106679" y="160157"/>
                  </a:lnTo>
                  <a:lnTo>
                    <a:pt x="79892" y="198700"/>
                  </a:lnTo>
                  <a:lnTo>
                    <a:pt x="56532" y="240374"/>
                  </a:lnTo>
                  <a:lnTo>
                    <a:pt x="36854" y="284880"/>
                  </a:lnTo>
                  <a:lnTo>
                    <a:pt x="21109" y="331924"/>
                  </a:lnTo>
                  <a:lnTo>
                    <a:pt x="9550" y="381209"/>
                  </a:lnTo>
                  <a:lnTo>
                    <a:pt x="2429" y="432439"/>
                  </a:lnTo>
                  <a:lnTo>
                    <a:pt x="0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668628" y="3194225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86" y="0"/>
                  </a:moveTo>
                  <a:lnTo>
                    <a:pt x="184215" y="4569"/>
                  </a:lnTo>
                  <a:lnTo>
                    <a:pt x="146219" y="17745"/>
                  </a:lnTo>
                  <a:lnTo>
                    <a:pt x="111231" y="38725"/>
                  </a:lnTo>
                  <a:lnTo>
                    <a:pt x="79886" y="66708"/>
                  </a:lnTo>
                  <a:lnTo>
                    <a:pt x="52818" y="100895"/>
                  </a:lnTo>
                  <a:lnTo>
                    <a:pt x="30661" y="140484"/>
                  </a:lnTo>
                  <a:lnTo>
                    <a:pt x="14050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50" y="382629"/>
                  </a:lnTo>
                  <a:lnTo>
                    <a:pt x="30661" y="426818"/>
                  </a:lnTo>
                  <a:lnTo>
                    <a:pt x="52818" y="466408"/>
                  </a:lnTo>
                  <a:lnTo>
                    <a:pt x="79886" y="500595"/>
                  </a:lnTo>
                  <a:lnTo>
                    <a:pt x="111231" y="528581"/>
                  </a:lnTo>
                  <a:lnTo>
                    <a:pt x="146219" y="549562"/>
                  </a:lnTo>
                  <a:lnTo>
                    <a:pt x="184215" y="562738"/>
                  </a:lnTo>
                  <a:lnTo>
                    <a:pt x="224586" y="567308"/>
                  </a:lnTo>
                  <a:lnTo>
                    <a:pt x="264950" y="562738"/>
                  </a:lnTo>
                  <a:lnTo>
                    <a:pt x="302940" y="549562"/>
                  </a:lnTo>
                  <a:lnTo>
                    <a:pt x="337924" y="528581"/>
                  </a:lnTo>
                  <a:lnTo>
                    <a:pt x="369266" y="500595"/>
                  </a:lnTo>
                  <a:lnTo>
                    <a:pt x="396332" y="466408"/>
                  </a:lnTo>
                  <a:lnTo>
                    <a:pt x="418487" y="426818"/>
                  </a:lnTo>
                  <a:lnTo>
                    <a:pt x="435098" y="382629"/>
                  </a:lnTo>
                  <a:lnTo>
                    <a:pt x="445530" y="334640"/>
                  </a:lnTo>
                  <a:lnTo>
                    <a:pt x="449148" y="283654"/>
                  </a:lnTo>
                  <a:lnTo>
                    <a:pt x="445530" y="232664"/>
                  </a:lnTo>
                  <a:lnTo>
                    <a:pt x="435098" y="184674"/>
                  </a:lnTo>
                  <a:lnTo>
                    <a:pt x="418487" y="140484"/>
                  </a:lnTo>
                  <a:lnTo>
                    <a:pt x="396332" y="100895"/>
                  </a:lnTo>
                  <a:lnTo>
                    <a:pt x="369266" y="66708"/>
                  </a:lnTo>
                  <a:lnTo>
                    <a:pt x="337924" y="38725"/>
                  </a:lnTo>
                  <a:lnTo>
                    <a:pt x="302940" y="17745"/>
                  </a:lnTo>
                  <a:lnTo>
                    <a:pt x="264950" y="4569"/>
                  </a:lnTo>
                  <a:lnTo>
                    <a:pt x="22458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06150" y="3398897"/>
              <a:ext cx="163944" cy="169443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7895459" y="2665047"/>
            <a:ext cx="2943860" cy="1617345"/>
            <a:chOff x="7895459" y="2665047"/>
            <a:chExt cx="2943860" cy="1617345"/>
          </a:xfrm>
        </p:grpSpPr>
        <p:sp>
          <p:nvSpPr>
            <p:cNvPr id="79" name="object 79"/>
            <p:cNvSpPr/>
            <p:nvPr/>
          </p:nvSpPr>
          <p:spPr>
            <a:xfrm>
              <a:off x="8363896" y="2984767"/>
              <a:ext cx="828675" cy="970915"/>
            </a:xfrm>
            <a:custGeom>
              <a:avLst/>
              <a:gdLst/>
              <a:ahLst/>
              <a:cxnLst/>
              <a:rect l="l" t="t" r="r" b="b"/>
              <a:pathLst>
                <a:path w="828675" h="970914">
                  <a:moveTo>
                    <a:pt x="828192" y="485317"/>
                  </a:moveTo>
                  <a:lnTo>
                    <a:pt x="825762" y="538198"/>
                  </a:lnTo>
                  <a:lnTo>
                    <a:pt x="818642" y="589429"/>
                  </a:lnTo>
                  <a:lnTo>
                    <a:pt x="807082" y="638715"/>
                  </a:lnTo>
                  <a:lnTo>
                    <a:pt x="791337" y="685760"/>
                  </a:lnTo>
                  <a:lnTo>
                    <a:pt x="771659" y="730266"/>
                  </a:lnTo>
                  <a:lnTo>
                    <a:pt x="748300" y="771940"/>
                  </a:lnTo>
                  <a:lnTo>
                    <a:pt x="721512" y="810483"/>
                  </a:lnTo>
                  <a:lnTo>
                    <a:pt x="691549" y="845601"/>
                  </a:lnTo>
                  <a:lnTo>
                    <a:pt x="658662" y="876997"/>
                  </a:lnTo>
                  <a:lnTo>
                    <a:pt x="623105" y="904375"/>
                  </a:lnTo>
                  <a:lnTo>
                    <a:pt x="585129" y="927439"/>
                  </a:lnTo>
                  <a:lnTo>
                    <a:pt x="544988" y="945893"/>
                  </a:lnTo>
                  <a:lnTo>
                    <a:pt x="502934" y="959441"/>
                  </a:lnTo>
                  <a:lnTo>
                    <a:pt x="459219" y="967787"/>
                  </a:lnTo>
                  <a:lnTo>
                    <a:pt x="414096" y="970635"/>
                  </a:lnTo>
                  <a:lnTo>
                    <a:pt x="368975" y="967787"/>
                  </a:lnTo>
                  <a:lnTo>
                    <a:pt x="325262" y="959441"/>
                  </a:lnTo>
                  <a:lnTo>
                    <a:pt x="283208" y="945893"/>
                  </a:lnTo>
                  <a:lnTo>
                    <a:pt x="243068" y="927439"/>
                  </a:lnTo>
                  <a:lnTo>
                    <a:pt x="205092" y="904375"/>
                  </a:lnTo>
                  <a:lnTo>
                    <a:pt x="169535" y="876997"/>
                  </a:lnTo>
                  <a:lnTo>
                    <a:pt x="136648" y="845601"/>
                  </a:lnTo>
                  <a:lnTo>
                    <a:pt x="106684" y="810483"/>
                  </a:lnTo>
                  <a:lnTo>
                    <a:pt x="79895" y="771940"/>
                  </a:lnTo>
                  <a:lnTo>
                    <a:pt x="56535" y="730266"/>
                  </a:lnTo>
                  <a:lnTo>
                    <a:pt x="36856" y="685760"/>
                  </a:lnTo>
                  <a:lnTo>
                    <a:pt x="21110" y="638715"/>
                  </a:lnTo>
                  <a:lnTo>
                    <a:pt x="9550" y="589429"/>
                  </a:lnTo>
                  <a:lnTo>
                    <a:pt x="2429" y="538198"/>
                  </a:lnTo>
                  <a:lnTo>
                    <a:pt x="0" y="485317"/>
                  </a:lnTo>
                  <a:lnTo>
                    <a:pt x="2429" y="432439"/>
                  </a:lnTo>
                  <a:lnTo>
                    <a:pt x="9550" y="381209"/>
                  </a:lnTo>
                  <a:lnTo>
                    <a:pt x="21110" y="331924"/>
                  </a:lnTo>
                  <a:lnTo>
                    <a:pt x="36856" y="284880"/>
                  </a:lnTo>
                  <a:lnTo>
                    <a:pt x="56535" y="240374"/>
                  </a:lnTo>
                  <a:lnTo>
                    <a:pt x="79895" y="198700"/>
                  </a:lnTo>
                  <a:lnTo>
                    <a:pt x="106684" y="160157"/>
                  </a:lnTo>
                  <a:lnTo>
                    <a:pt x="136648" y="125038"/>
                  </a:lnTo>
                  <a:lnTo>
                    <a:pt x="169535" y="93641"/>
                  </a:lnTo>
                  <a:lnTo>
                    <a:pt x="205092" y="66262"/>
                  </a:lnTo>
                  <a:lnTo>
                    <a:pt x="243068" y="43197"/>
                  </a:lnTo>
                  <a:lnTo>
                    <a:pt x="283208" y="24743"/>
                  </a:lnTo>
                  <a:lnTo>
                    <a:pt x="325262" y="11194"/>
                  </a:lnTo>
                  <a:lnTo>
                    <a:pt x="368975" y="2847"/>
                  </a:lnTo>
                  <a:lnTo>
                    <a:pt x="414096" y="0"/>
                  </a:lnTo>
                  <a:lnTo>
                    <a:pt x="459219" y="2847"/>
                  </a:lnTo>
                  <a:lnTo>
                    <a:pt x="502934" y="11194"/>
                  </a:lnTo>
                  <a:lnTo>
                    <a:pt x="544988" y="24743"/>
                  </a:lnTo>
                  <a:lnTo>
                    <a:pt x="585129" y="43197"/>
                  </a:lnTo>
                  <a:lnTo>
                    <a:pt x="623105" y="66262"/>
                  </a:lnTo>
                  <a:lnTo>
                    <a:pt x="658662" y="93641"/>
                  </a:lnTo>
                  <a:lnTo>
                    <a:pt x="691549" y="125038"/>
                  </a:lnTo>
                  <a:lnTo>
                    <a:pt x="721512" y="160157"/>
                  </a:lnTo>
                  <a:lnTo>
                    <a:pt x="748300" y="198700"/>
                  </a:lnTo>
                  <a:lnTo>
                    <a:pt x="771659" y="240374"/>
                  </a:lnTo>
                  <a:lnTo>
                    <a:pt x="791337" y="284880"/>
                  </a:lnTo>
                  <a:lnTo>
                    <a:pt x="807082" y="331924"/>
                  </a:lnTo>
                  <a:lnTo>
                    <a:pt x="818642" y="381209"/>
                  </a:lnTo>
                  <a:lnTo>
                    <a:pt x="825762" y="432439"/>
                  </a:lnTo>
                  <a:lnTo>
                    <a:pt x="828192" y="485317"/>
                  </a:lnTo>
                  <a:close/>
                </a:path>
              </a:pathLst>
            </a:custGeom>
            <a:ln w="808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616633" y="3194225"/>
              <a:ext cx="449580" cy="567690"/>
            </a:xfrm>
            <a:custGeom>
              <a:avLst/>
              <a:gdLst/>
              <a:ahLst/>
              <a:cxnLst/>
              <a:rect l="l" t="t" r="r" b="b"/>
              <a:pathLst>
                <a:path w="449579" h="567689">
                  <a:moveTo>
                    <a:pt x="224561" y="0"/>
                  </a:moveTo>
                  <a:lnTo>
                    <a:pt x="184197" y="4569"/>
                  </a:lnTo>
                  <a:lnTo>
                    <a:pt x="146207" y="17745"/>
                  </a:lnTo>
                  <a:lnTo>
                    <a:pt x="111223" y="38725"/>
                  </a:lnTo>
                  <a:lnTo>
                    <a:pt x="79881" y="66708"/>
                  </a:lnTo>
                  <a:lnTo>
                    <a:pt x="52816" y="100895"/>
                  </a:lnTo>
                  <a:lnTo>
                    <a:pt x="30660" y="140484"/>
                  </a:lnTo>
                  <a:lnTo>
                    <a:pt x="14049" y="184674"/>
                  </a:lnTo>
                  <a:lnTo>
                    <a:pt x="3618" y="232664"/>
                  </a:lnTo>
                  <a:lnTo>
                    <a:pt x="0" y="283654"/>
                  </a:lnTo>
                  <a:lnTo>
                    <a:pt x="3618" y="334640"/>
                  </a:lnTo>
                  <a:lnTo>
                    <a:pt x="14049" y="382629"/>
                  </a:lnTo>
                  <a:lnTo>
                    <a:pt x="30660" y="426818"/>
                  </a:lnTo>
                  <a:lnTo>
                    <a:pt x="52816" y="466408"/>
                  </a:lnTo>
                  <a:lnTo>
                    <a:pt x="79881" y="500595"/>
                  </a:lnTo>
                  <a:lnTo>
                    <a:pt x="111223" y="528581"/>
                  </a:lnTo>
                  <a:lnTo>
                    <a:pt x="146207" y="549562"/>
                  </a:lnTo>
                  <a:lnTo>
                    <a:pt x="184197" y="562738"/>
                  </a:lnTo>
                  <a:lnTo>
                    <a:pt x="224561" y="567308"/>
                  </a:lnTo>
                  <a:lnTo>
                    <a:pt x="264932" y="562738"/>
                  </a:lnTo>
                  <a:lnTo>
                    <a:pt x="302929" y="549562"/>
                  </a:lnTo>
                  <a:lnTo>
                    <a:pt x="337916" y="528581"/>
                  </a:lnTo>
                  <a:lnTo>
                    <a:pt x="369261" y="500595"/>
                  </a:lnTo>
                  <a:lnTo>
                    <a:pt x="396329" y="466408"/>
                  </a:lnTo>
                  <a:lnTo>
                    <a:pt x="418486" y="426818"/>
                  </a:lnTo>
                  <a:lnTo>
                    <a:pt x="435098" y="382629"/>
                  </a:lnTo>
                  <a:lnTo>
                    <a:pt x="445529" y="334640"/>
                  </a:lnTo>
                  <a:lnTo>
                    <a:pt x="449148" y="283654"/>
                  </a:lnTo>
                  <a:lnTo>
                    <a:pt x="445529" y="232664"/>
                  </a:lnTo>
                  <a:lnTo>
                    <a:pt x="435098" y="184674"/>
                  </a:lnTo>
                  <a:lnTo>
                    <a:pt x="418486" y="140484"/>
                  </a:lnTo>
                  <a:lnTo>
                    <a:pt x="396329" y="100895"/>
                  </a:lnTo>
                  <a:lnTo>
                    <a:pt x="369261" y="66708"/>
                  </a:lnTo>
                  <a:lnTo>
                    <a:pt x="337916" y="38725"/>
                  </a:lnTo>
                  <a:lnTo>
                    <a:pt x="302929" y="17745"/>
                  </a:lnTo>
                  <a:lnTo>
                    <a:pt x="264932" y="4569"/>
                  </a:lnTo>
                  <a:lnTo>
                    <a:pt x="22456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4315" y="3398897"/>
              <a:ext cx="163944" cy="16944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915531" y="2685120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4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4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xfrm>
            <a:off x="546119" y="414290"/>
            <a:ext cx="32270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「小眼睛，望老師 」小貼紙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62" y="882421"/>
            <a:ext cx="2943860" cy="1617345"/>
            <a:chOff x="670562" y="882421"/>
            <a:chExt cx="2943860" cy="1617345"/>
          </a:xfrm>
        </p:grpSpPr>
        <p:sp>
          <p:nvSpPr>
            <p:cNvPr id="3" name="object 3"/>
            <p:cNvSpPr/>
            <p:nvPr/>
          </p:nvSpPr>
          <p:spPr>
            <a:xfrm>
              <a:off x="831441" y="1609900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8"/>
                  </a:lnTo>
                  <a:lnTo>
                    <a:pt x="313971" y="282952"/>
                  </a:lnTo>
                  <a:lnTo>
                    <a:pt x="366281" y="315208"/>
                  </a:lnTo>
                  <a:lnTo>
                    <a:pt x="418327" y="344995"/>
                  </a:lnTo>
                  <a:lnTo>
                    <a:pt x="470015" y="372408"/>
                  </a:lnTo>
                  <a:lnTo>
                    <a:pt x="521247" y="397545"/>
                  </a:lnTo>
                  <a:lnTo>
                    <a:pt x="571926" y="420502"/>
                  </a:lnTo>
                  <a:lnTo>
                    <a:pt x="621957" y="441377"/>
                  </a:lnTo>
                  <a:lnTo>
                    <a:pt x="671243" y="460267"/>
                  </a:lnTo>
                  <a:lnTo>
                    <a:pt x="719687" y="477268"/>
                  </a:lnTo>
                  <a:lnTo>
                    <a:pt x="767194" y="492477"/>
                  </a:lnTo>
                  <a:lnTo>
                    <a:pt x="813666" y="505992"/>
                  </a:lnTo>
                  <a:lnTo>
                    <a:pt x="859007" y="517909"/>
                  </a:lnTo>
                  <a:lnTo>
                    <a:pt x="903120" y="528325"/>
                  </a:lnTo>
                  <a:lnTo>
                    <a:pt x="945910" y="537338"/>
                  </a:lnTo>
                  <a:lnTo>
                    <a:pt x="987280" y="545044"/>
                  </a:lnTo>
                  <a:lnTo>
                    <a:pt x="1027132" y="551540"/>
                  </a:lnTo>
                  <a:lnTo>
                    <a:pt x="1065372" y="556923"/>
                  </a:lnTo>
                  <a:lnTo>
                    <a:pt x="1136625" y="564739"/>
                  </a:lnTo>
                  <a:lnTo>
                    <a:pt x="1200268" y="569268"/>
                  </a:lnTo>
                  <a:lnTo>
                    <a:pt x="1255529" y="571284"/>
                  </a:lnTo>
                  <a:lnTo>
                    <a:pt x="1279774" y="571592"/>
                  </a:lnTo>
                  <a:lnTo>
                    <a:pt x="1323559" y="571481"/>
                  </a:lnTo>
                  <a:lnTo>
                    <a:pt x="1374814" y="569587"/>
                  </a:lnTo>
                  <a:lnTo>
                    <a:pt x="1435247" y="564845"/>
                  </a:lnTo>
                  <a:lnTo>
                    <a:pt x="1504024" y="556605"/>
                  </a:lnTo>
                  <a:lnTo>
                    <a:pt x="1580308" y="544216"/>
                  </a:lnTo>
                  <a:lnTo>
                    <a:pt x="1621004" y="536263"/>
                  </a:lnTo>
                  <a:lnTo>
                    <a:pt x="1663263" y="527029"/>
                  </a:lnTo>
                  <a:lnTo>
                    <a:pt x="1706981" y="516432"/>
                  </a:lnTo>
                  <a:lnTo>
                    <a:pt x="1752054" y="504391"/>
                  </a:lnTo>
                  <a:lnTo>
                    <a:pt x="1798377" y="490825"/>
                  </a:lnTo>
                  <a:lnTo>
                    <a:pt x="1845846" y="475653"/>
                  </a:lnTo>
                  <a:lnTo>
                    <a:pt x="1894356" y="458793"/>
                  </a:lnTo>
                  <a:lnTo>
                    <a:pt x="1943802" y="440163"/>
                  </a:lnTo>
                  <a:lnTo>
                    <a:pt x="1994081" y="419684"/>
                  </a:lnTo>
                  <a:lnTo>
                    <a:pt x="2045088" y="397273"/>
                  </a:lnTo>
                  <a:lnTo>
                    <a:pt x="2096717" y="372848"/>
                  </a:lnTo>
                  <a:lnTo>
                    <a:pt x="2148866" y="346330"/>
                  </a:lnTo>
                  <a:lnTo>
                    <a:pt x="2201429" y="317636"/>
                  </a:lnTo>
                  <a:lnTo>
                    <a:pt x="2254302" y="286684"/>
                  </a:lnTo>
                  <a:lnTo>
                    <a:pt x="2307380" y="253395"/>
                  </a:lnTo>
                  <a:lnTo>
                    <a:pt x="2360559" y="217686"/>
                  </a:lnTo>
                  <a:lnTo>
                    <a:pt x="2413735" y="179476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3662" y="1609902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81"/>
                  </a:lnTo>
                  <a:lnTo>
                    <a:pt x="365861" y="91948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7502" y="1271330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80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8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3" y="402527"/>
                  </a:lnTo>
                  <a:lnTo>
                    <a:pt x="130722" y="415686"/>
                  </a:lnTo>
                  <a:lnTo>
                    <a:pt x="187881" y="426960"/>
                  </a:lnTo>
                  <a:lnTo>
                    <a:pt x="247071" y="436458"/>
                  </a:lnTo>
                  <a:lnTo>
                    <a:pt x="307922" y="444286"/>
                  </a:lnTo>
                  <a:lnTo>
                    <a:pt x="370064" y="450554"/>
                  </a:lnTo>
                  <a:lnTo>
                    <a:pt x="433128" y="455371"/>
                  </a:lnTo>
                  <a:lnTo>
                    <a:pt x="496745" y="458843"/>
                  </a:lnTo>
                  <a:lnTo>
                    <a:pt x="560544" y="461080"/>
                  </a:lnTo>
                  <a:lnTo>
                    <a:pt x="624156" y="462189"/>
                  </a:lnTo>
                  <a:lnTo>
                    <a:pt x="687212" y="462280"/>
                  </a:lnTo>
                  <a:lnTo>
                    <a:pt x="749341" y="461459"/>
                  </a:lnTo>
                  <a:lnTo>
                    <a:pt x="810175" y="459836"/>
                  </a:lnTo>
                  <a:lnTo>
                    <a:pt x="869344" y="457519"/>
                  </a:lnTo>
                  <a:lnTo>
                    <a:pt x="926478" y="454616"/>
                  </a:lnTo>
                  <a:lnTo>
                    <a:pt x="981207" y="451235"/>
                  </a:lnTo>
                  <a:lnTo>
                    <a:pt x="1033162" y="447484"/>
                  </a:lnTo>
                  <a:lnTo>
                    <a:pt x="1081973" y="443472"/>
                  </a:lnTo>
                  <a:lnTo>
                    <a:pt x="1127272" y="439307"/>
                  </a:lnTo>
                  <a:lnTo>
                    <a:pt x="1168687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5883" y="1395285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69">
                  <a:moveTo>
                    <a:pt x="994981" y="137541"/>
                  </a:moveTo>
                  <a:lnTo>
                    <a:pt x="984961" y="99656"/>
                  </a:lnTo>
                  <a:lnTo>
                    <a:pt x="947064" y="54864"/>
                  </a:lnTo>
                  <a:lnTo>
                    <a:pt x="912647" y="38379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69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12"/>
                  </a:lnTo>
                  <a:lnTo>
                    <a:pt x="553593" y="87287"/>
                  </a:lnTo>
                  <a:lnTo>
                    <a:pt x="519722" y="111556"/>
                  </a:lnTo>
                  <a:lnTo>
                    <a:pt x="486410" y="136144"/>
                  </a:lnTo>
                  <a:lnTo>
                    <a:pt x="451827" y="160083"/>
                  </a:lnTo>
                  <a:lnTo>
                    <a:pt x="411784" y="183959"/>
                  </a:lnTo>
                  <a:lnTo>
                    <a:pt x="368528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05" y="257035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72"/>
                  </a:lnTo>
                  <a:lnTo>
                    <a:pt x="0" y="295643"/>
                  </a:lnTo>
                  <a:lnTo>
                    <a:pt x="48488" y="299847"/>
                  </a:lnTo>
                  <a:lnTo>
                    <a:pt x="97358" y="302133"/>
                  </a:lnTo>
                  <a:lnTo>
                    <a:pt x="146545" y="302755"/>
                  </a:lnTo>
                  <a:lnTo>
                    <a:pt x="195999" y="301967"/>
                  </a:lnTo>
                  <a:lnTo>
                    <a:pt x="245668" y="299999"/>
                  </a:lnTo>
                  <a:lnTo>
                    <a:pt x="295478" y="297103"/>
                  </a:lnTo>
                  <a:lnTo>
                    <a:pt x="345389" y="293522"/>
                  </a:lnTo>
                  <a:lnTo>
                    <a:pt x="495185" y="281139"/>
                  </a:lnTo>
                  <a:lnTo>
                    <a:pt x="544944" y="277291"/>
                  </a:lnTo>
                  <a:lnTo>
                    <a:pt x="643737" y="270484"/>
                  </a:lnTo>
                  <a:lnTo>
                    <a:pt x="693127" y="266649"/>
                  </a:lnTo>
                  <a:lnTo>
                    <a:pt x="742226" y="261886"/>
                  </a:lnTo>
                  <a:lnTo>
                    <a:pt x="790816" y="255727"/>
                  </a:lnTo>
                  <a:lnTo>
                    <a:pt x="838695" y="247713"/>
                  </a:lnTo>
                  <a:lnTo>
                    <a:pt x="885659" y="237363"/>
                  </a:lnTo>
                  <a:lnTo>
                    <a:pt x="927023" y="224802"/>
                  </a:lnTo>
                  <a:lnTo>
                    <a:pt x="961783" y="206781"/>
                  </a:lnTo>
                  <a:lnTo>
                    <a:pt x="987361" y="176047"/>
                  </a:lnTo>
                  <a:lnTo>
                    <a:pt x="993673" y="156883"/>
                  </a:lnTo>
                  <a:lnTo>
                    <a:pt x="994981" y="137541"/>
                  </a:lnTo>
                  <a:close/>
                </a:path>
                <a:path w="2149475" h="674369">
                  <a:moveTo>
                    <a:pt x="1789582" y="496633"/>
                  </a:moveTo>
                  <a:lnTo>
                    <a:pt x="1789569" y="495046"/>
                  </a:lnTo>
                  <a:lnTo>
                    <a:pt x="1789544" y="489940"/>
                  </a:lnTo>
                  <a:lnTo>
                    <a:pt x="1778127" y="485444"/>
                  </a:lnTo>
                  <a:lnTo>
                    <a:pt x="1771777" y="486803"/>
                  </a:lnTo>
                  <a:lnTo>
                    <a:pt x="1766303" y="488213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30"/>
                  </a:lnTo>
                  <a:lnTo>
                    <a:pt x="1624330" y="492734"/>
                  </a:lnTo>
                  <a:lnTo>
                    <a:pt x="1577340" y="489178"/>
                  </a:lnTo>
                  <a:lnTo>
                    <a:pt x="1358201" y="468655"/>
                  </a:lnTo>
                  <a:lnTo>
                    <a:pt x="1298092" y="464019"/>
                  </a:lnTo>
                  <a:lnTo>
                    <a:pt x="1236827" y="460400"/>
                  </a:lnTo>
                  <a:lnTo>
                    <a:pt x="1174902" y="458228"/>
                  </a:lnTo>
                  <a:lnTo>
                    <a:pt x="1112824" y="457911"/>
                  </a:lnTo>
                  <a:lnTo>
                    <a:pt x="1049655" y="459943"/>
                  </a:lnTo>
                  <a:lnTo>
                    <a:pt x="987348" y="464159"/>
                  </a:lnTo>
                  <a:lnTo>
                    <a:pt x="926388" y="470027"/>
                  </a:lnTo>
                  <a:lnTo>
                    <a:pt x="867283" y="477012"/>
                  </a:lnTo>
                  <a:lnTo>
                    <a:pt x="706056" y="499338"/>
                  </a:lnTo>
                  <a:lnTo>
                    <a:pt x="659345" y="505460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81"/>
                  </a:lnTo>
                  <a:lnTo>
                    <a:pt x="520890" y="509104"/>
                  </a:lnTo>
                  <a:lnTo>
                    <a:pt x="495909" y="503897"/>
                  </a:lnTo>
                  <a:lnTo>
                    <a:pt x="470458" y="499897"/>
                  </a:lnTo>
                  <a:lnTo>
                    <a:pt x="445008" y="498576"/>
                  </a:lnTo>
                  <a:lnTo>
                    <a:pt x="420027" y="501357"/>
                  </a:lnTo>
                  <a:lnTo>
                    <a:pt x="446684" y="523849"/>
                  </a:lnTo>
                  <a:lnTo>
                    <a:pt x="514781" y="559282"/>
                  </a:lnTo>
                  <a:lnTo>
                    <a:pt x="552170" y="574103"/>
                  </a:lnTo>
                  <a:lnTo>
                    <a:pt x="596226" y="590600"/>
                  </a:lnTo>
                  <a:lnTo>
                    <a:pt x="640854" y="606437"/>
                  </a:lnTo>
                  <a:lnTo>
                    <a:pt x="686168" y="621296"/>
                  </a:lnTo>
                  <a:lnTo>
                    <a:pt x="732269" y="634834"/>
                  </a:lnTo>
                  <a:lnTo>
                    <a:pt x="779272" y="646734"/>
                  </a:lnTo>
                  <a:lnTo>
                    <a:pt x="827303" y="656666"/>
                  </a:lnTo>
                  <a:lnTo>
                    <a:pt x="874864" y="664146"/>
                  </a:lnTo>
                  <a:lnTo>
                    <a:pt x="922985" y="669493"/>
                  </a:lnTo>
                  <a:lnTo>
                    <a:pt x="971537" y="672820"/>
                  </a:lnTo>
                  <a:lnTo>
                    <a:pt x="1020356" y="674230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210"/>
                  </a:lnTo>
                  <a:lnTo>
                    <a:pt x="1215275" y="663168"/>
                  </a:lnTo>
                  <a:lnTo>
                    <a:pt x="1263230" y="656805"/>
                  </a:lnTo>
                  <a:lnTo>
                    <a:pt x="1310792" y="649287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42"/>
                  </a:lnTo>
                  <a:lnTo>
                    <a:pt x="1543380" y="598398"/>
                  </a:lnTo>
                  <a:lnTo>
                    <a:pt x="1588998" y="586422"/>
                  </a:lnTo>
                  <a:lnTo>
                    <a:pt x="1639011" y="572414"/>
                  </a:lnTo>
                  <a:lnTo>
                    <a:pt x="1687576" y="556285"/>
                  </a:lnTo>
                  <a:lnTo>
                    <a:pt x="1732546" y="536676"/>
                  </a:lnTo>
                  <a:lnTo>
                    <a:pt x="1771408" y="512508"/>
                  </a:lnTo>
                  <a:lnTo>
                    <a:pt x="1771624" y="512381"/>
                  </a:lnTo>
                  <a:lnTo>
                    <a:pt x="1774393" y="510019"/>
                  </a:lnTo>
                  <a:lnTo>
                    <a:pt x="1780679" y="504583"/>
                  </a:lnTo>
                  <a:lnTo>
                    <a:pt x="1785137" y="500634"/>
                  </a:lnTo>
                  <a:lnTo>
                    <a:pt x="1789582" y="496633"/>
                  </a:lnTo>
                  <a:close/>
                </a:path>
                <a:path w="2149475" h="674369">
                  <a:moveTo>
                    <a:pt x="2148890" y="224993"/>
                  </a:moveTo>
                  <a:lnTo>
                    <a:pt x="2139658" y="218782"/>
                  </a:lnTo>
                  <a:lnTo>
                    <a:pt x="2084781" y="219189"/>
                  </a:lnTo>
                  <a:lnTo>
                    <a:pt x="2030145" y="216636"/>
                  </a:lnTo>
                  <a:lnTo>
                    <a:pt x="1976170" y="211226"/>
                  </a:lnTo>
                  <a:lnTo>
                    <a:pt x="1923237" y="203034"/>
                  </a:lnTo>
                  <a:lnTo>
                    <a:pt x="1871764" y="192138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106"/>
                  </a:lnTo>
                  <a:lnTo>
                    <a:pt x="1688287" y="123266"/>
                  </a:lnTo>
                  <a:lnTo>
                    <a:pt x="1652028" y="101955"/>
                  </a:lnTo>
                  <a:lnTo>
                    <a:pt x="1616976" y="79895"/>
                  </a:lnTo>
                  <a:lnTo>
                    <a:pt x="1581404" y="58204"/>
                  </a:lnTo>
                  <a:lnTo>
                    <a:pt x="1543570" y="37960"/>
                  </a:lnTo>
                  <a:lnTo>
                    <a:pt x="1501432" y="20408"/>
                  </a:lnTo>
                  <a:lnTo>
                    <a:pt x="1455064" y="7175"/>
                  </a:lnTo>
                  <a:lnTo>
                    <a:pt x="1405890" y="0"/>
                  </a:lnTo>
                  <a:lnTo>
                    <a:pt x="1355356" y="647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91"/>
                  </a:lnTo>
                  <a:lnTo>
                    <a:pt x="1171422" y="69697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97"/>
                  </a:lnTo>
                  <a:lnTo>
                    <a:pt x="1166736" y="194132"/>
                  </a:lnTo>
                  <a:lnTo>
                    <a:pt x="1199997" y="216217"/>
                  </a:lnTo>
                  <a:lnTo>
                    <a:pt x="1239888" y="228269"/>
                  </a:lnTo>
                  <a:lnTo>
                    <a:pt x="1308950" y="239293"/>
                  </a:lnTo>
                  <a:lnTo>
                    <a:pt x="1357287" y="243738"/>
                  </a:lnTo>
                  <a:lnTo>
                    <a:pt x="1406207" y="246278"/>
                  </a:lnTo>
                  <a:lnTo>
                    <a:pt x="1455508" y="247396"/>
                  </a:lnTo>
                  <a:lnTo>
                    <a:pt x="1505051" y="247573"/>
                  </a:lnTo>
                  <a:lnTo>
                    <a:pt x="1604073" y="247040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23"/>
                  </a:lnTo>
                  <a:lnTo>
                    <a:pt x="1953907" y="245808"/>
                  </a:lnTo>
                  <a:lnTo>
                    <a:pt x="2003272" y="242938"/>
                  </a:lnTo>
                  <a:lnTo>
                    <a:pt x="2052281" y="238671"/>
                  </a:lnTo>
                  <a:lnTo>
                    <a:pt x="2100846" y="232765"/>
                  </a:lnTo>
                  <a:lnTo>
                    <a:pt x="2148890" y="224993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0634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70562" y="2670231"/>
            <a:ext cx="2943860" cy="1617345"/>
            <a:chOff x="670562" y="2670231"/>
            <a:chExt cx="2943860" cy="1617345"/>
          </a:xfrm>
        </p:grpSpPr>
        <p:sp>
          <p:nvSpPr>
            <p:cNvPr id="9" name="object 9"/>
            <p:cNvSpPr/>
            <p:nvPr/>
          </p:nvSpPr>
          <p:spPr>
            <a:xfrm>
              <a:off x="831441" y="3397723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7"/>
                  </a:lnTo>
                  <a:lnTo>
                    <a:pt x="313971" y="282950"/>
                  </a:lnTo>
                  <a:lnTo>
                    <a:pt x="366281" y="315207"/>
                  </a:lnTo>
                  <a:lnTo>
                    <a:pt x="418327" y="344993"/>
                  </a:lnTo>
                  <a:lnTo>
                    <a:pt x="470015" y="372406"/>
                  </a:lnTo>
                  <a:lnTo>
                    <a:pt x="521247" y="397542"/>
                  </a:lnTo>
                  <a:lnTo>
                    <a:pt x="571926" y="420499"/>
                  </a:lnTo>
                  <a:lnTo>
                    <a:pt x="621957" y="441373"/>
                  </a:lnTo>
                  <a:lnTo>
                    <a:pt x="671243" y="460263"/>
                  </a:lnTo>
                  <a:lnTo>
                    <a:pt x="719687" y="477263"/>
                  </a:lnTo>
                  <a:lnTo>
                    <a:pt x="767194" y="492472"/>
                  </a:lnTo>
                  <a:lnTo>
                    <a:pt x="813666" y="505987"/>
                  </a:lnTo>
                  <a:lnTo>
                    <a:pt x="859007" y="517904"/>
                  </a:lnTo>
                  <a:lnTo>
                    <a:pt x="903120" y="528320"/>
                  </a:lnTo>
                  <a:lnTo>
                    <a:pt x="945910" y="537332"/>
                  </a:lnTo>
                  <a:lnTo>
                    <a:pt x="987280" y="545038"/>
                  </a:lnTo>
                  <a:lnTo>
                    <a:pt x="1027132" y="551535"/>
                  </a:lnTo>
                  <a:lnTo>
                    <a:pt x="1065372" y="556918"/>
                  </a:lnTo>
                  <a:lnTo>
                    <a:pt x="1136625" y="564735"/>
                  </a:lnTo>
                  <a:lnTo>
                    <a:pt x="1200268" y="569264"/>
                  </a:lnTo>
                  <a:lnTo>
                    <a:pt x="1255529" y="571281"/>
                  </a:lnTo>
                  <a:lnTo>
                    <a:pt x="1279774" y="571591"/>
                  </a:lnTo>
                  <a:lnTo>
                    <a:pt x="1323559" y="571479"/>
                  </a:lnTo>
                  <a:lnTo>
                    <a:pt x="1374814" y="569583"/>
                  </a:lnTo>
                  <a:lnTo>
                    <a:pt x="1435247" y="564841"/>
                  </a:lnTo>
                  <a:lnTo>
                    <a:pt x="1504024" y="556600"/>
                  </a:lnTo>
                  <a:lnTo>
                    <a:pt x="1580308" y="544211"/>
                  </a:lnTo>
                  <a:lnTo>
                    <a:pt x="1621004" y="536257"/>
                  </a:lnTo>
                  <a:lnTo>
                    <a:pt x="1663263" y="527023"/>
                  </a:lnTo>
                  <a:lnTo>
                    <a:pt x="1706981" y="516426"/>
                  </a:lnTo>
                  <a:lnTo>
                    <a:pt x="1752054" y="504386"/>
                  </a:lnTo>
                  <a:lnTo>
                    <a:pt x="1798377" y="490820"/>
                  </a:lnTo>
                  <a:lnTo>
                    <a:pt x="1845846" y="475648"/>
                  </a:lnTo>
                  <a:lnTo>
                    <a:pt x="1894356" y="458788"/>
                  </a:lnTo>
                  <a:lnTo>
                    <a:pt x="1943802" y="440159"/>
                  </a:lnTo>
                  <a:lnTo>
                    <a:pt x="1994081" y="419680"/>
                  </a:lnTo>
                  <a:lnTo>
                    <a:pt x="2045088" y="397269"/>
                  </a:lnTo>
                  <a:lnTo>
                    <a:pt x="2096717" y="372846"/>
                  </a:lnTo>
                  <a:lnTo>
                    <a:pt x="2148866" y="346327"/>
                  </a:lnTo>
                  <a:lnTo>
                    <a:pt x="2201429" y="317634"/>
                  </a:lnTo>
                  <a:lnTo>
                    <a:pt x="2254302" y="286683"/>
                  </a:lnTo>
                  <a:lnTo>
                    <a:pt x="2307380" y="253394"/>
                  </a:lnTo>
                  <a:lnTo>
                    <a:pt x="2360559" y="217685"/>
                  </a:lnTo>
                  <a:lnTo>
                    <a:pt x="2413735" y="179475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3662" y="3397724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94"/>
                  </a:lnTo>
                  <a:lnTo>
                    <a:pt x="365861" y="91947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02" y="3059154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79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8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3" y="402527"/>
                  </a:lnTo>
                  <a:lnTo>
                    <a:pt x="130722" y="415686"/>
                  </a:lnTo>
                  <a:lnTo>
                    <a:pt x="187881" y="426960"/>
                  </a:lnTo>
                  <a:lnTo>
                    <a:pt x="247071" y="436458"/>
                  </a:lnTo>
                  <a:lnTo>
                    <a:pt x="307922" y="444286"/>
                  </a:lnTo>
                  <a:lnTo>
                    <a:pt x="370064" y="450554"/>
                  </a:lnTo>
                  <a:lnTo>
                    <a:pt x="433128" y="455371"/>
                  </a:lnTo>
                  <a:lnTo>
                    <a:pt x="496745" y="458843"/>
                  </a:lnTo>
                  <a:lnTo>
                    <a:pt x="560544" y="461080"/>
                  </a:lnTo>
                  <a:lnTo>
                    <a:pt x="624156" y="462189"/>
                  </a:lnTo>
                  <a:lnTo>
                    <a:pt x="687212" y="462280"/>
                  </a:lnTo>
                  <a:lnTo>
                    <a:pt x="749341" y="461459"/>
                  </a:lnTo>
                  <a:lnTo>
                    <a:pt x="810175" y="459836"/>
                  </a:lnTo>
                  <a:lnTo>
                    <a:pt x="869344" y="457519"/>
                  </a:lnTo>
                  <a:lnTo>
                    <a:pt x="926478" y="454616"/>
                  </a:lnTo>
                  <a:lnTo>
                    <a:pt x="981207" y="451235"/>
                  </a:lnTo>
                  <a:lnTo>
                    <a:pt x="1033162" y="447484"/>
                  </a:lnTo>
                  <a:lnTo>
                    <a:pt x="1081973" y="443472"/>
                  </a:lnTo>
                  <a:lnTo>
                    <a:pt x="1127272" y="439307"/>
                  </a:lnTo>
                  <a:lnTo>
                    <a:pt x="1168687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5883" y="3183114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70">
                  <a:moveTo>
                    <a:pt x="994981" y="137541"/>
                  </a:moveTo>
                  <a:lnTo>
                    <a:pt x="984961" y="99644"/>
                  </a:lnTo>
                  <a:lnTo>
                    <a:pt x="947064" y="54864"/>
                  </a:lnTo>
                  <a:lnTo>
                    <a:pt x="912647" y="38366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57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00"/>
                  </a:lnTo>
                  <a:lnTo>
                    <a:pt x="553593" y="87287"/>
                  </a:lnTo>
                  <a:lnTo>
                    <a:pt x="519722" y="111556"/>
                  </a:lnTo>
                  <a:lnTo>
                    <a:pt x="486410" y="136144"/>
                  </a:lnTo>
                  <a:lnTo>
                    <a:pt x="451827" y="160070"/>
                  </a:lnTo>
                  <a:lnTo>
                    <a:pt x="411784" y="183946"/>
                  </a:lnTo>
                  <a:lnTo>
                    <a:pt x="368528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05" y="257022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59"/>
                  </a:lnTo>
                  <a:lnTo>
                    <a:pt x="0" y="295630"/>
                  </a:lnTo>
                  <a:lnTo>
                    <a:pt x="48488" y="299834"/>
                  </a:lnTo>
                  <a:lnTo>
                    <a:pt x="97358" y="302120"/>
                  </a:lnTo>
                  <a:lnTo>
                    <a:pt x="146545" y="302755"/>
                  </a:lnTo>
                  <a:lnTo>
                    <a:pt x="195999" y="301955"/>
                  </a:lnTo>
                  <a:lnTo>
                    <a:pt x="245668" y="299986"/>
                  </a:lnTo>
                  <a:lnTo>
                    <a:pt x="295478" y="297091"/>
                  </a:lnTo>
                  <a:lnTo>
                    <a:pt x="345389" y="293509"/>
                  </a:lnTo>
                  <a:lnTo>
                    <a:pt x="495185" y="281139"/>
                  </a:lnTo>
                  <a:lnTo>
                    <a:pt x="544944" y="277279"/>
                  </a:lnTo>
                  <a:lnTo>
                    <a:pt x="643737" y="270484"/>
                  </a:lnTo>
                  <a:lnTo>
                    <a:pt x="693127" y="266636"/>
                  </a:lnTo>
                  <a:lnTo>
                    <a:pt x="742226" y="261874"/>
                  </a:lnTo>
                  <a:lnTo>
                    <a:pt x="790816" y="255727"/>
                  </a:lnTo>
                  <a:lnTo>
                    <a:pt x="838695" y="247700"/>
                  </a:lnTo>
                  <a:lnTo>
                    <a:pt x="885659" y="237350"/>
                  </a:lnTo>
                  <a:lnTo>
                    <a:pt x="927023" y="224790"/>
                  </a:lnTo>
                  <a:lnTo>
                    <a:pt x="961783" y="206768"/>
                  </a:lnTo>
                  <a:lnTo>
                    <a:pt x="987361" y="176034"/>
                  </a:lnTo>
                  <a:lnTo>
                    <a:pt x="993673" y="156883"/>
                  </a:lnTo>
                  <a:lnTo>
                    <a:pt x="994981" y="137541"/>
                  </a:lnTo>
                  <a:close/>
                </a:path>
                <a:path w="2149475" h="674370">
                  <a:moveTo>
                    <a:pt x="1789582" y="496620"/>
                  </a:moveTo>
                  <a:lnTo>
                    <a:pt x="1789569" y="495046"/>
                  </a:lnTo>
                  <a:lnTo>
                    <a:pt x="1789544" y="489927"/>
                  </a:lnTo>
                  <a:lnTo>
                    <a:pt x="1778127" y="485432"/>
                  </a:lnTo>
                  <a:lnTo>
                    <a:pt x="1771777" y="486791"/>
                  </a:lnTo>
                  <a:lnTo>
                    <a:pt x="1766303" y="488200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17"/>
                  </a:lnTo>
                  <a:lnTo>
                    <a:pt x="1624330" y="492721"/>
                  </a:lnTo>
                  <a:lnTo>
                    <a:pt x="1577340" y="489178"/>
                  </a:lnTo>
                  <a:lnTo>
                    <a:pt x="1358201" y="468642"/>
                  </a:lnTo>
                  <a:lnTo>
                    <a:pt x="1298092" y="464007"/>
                  </a:lnTo>
                  <a:lnTo>
                    <a:pt x="1236827" y="460400"/>
                  </a:lnTo>
                  <a:lnTo>
                    <a:pt x="1174902" y="458216"/>
                  </a:lnTo>
                  <a:lnTo>
                    <a:pt x="1112824" y="457898"/>
                  </a:lnTo>
                  <a:lnTo>
                    <a:pt x="1049655" y="459930"/>
                  </a:lnTo>
                  <a:lnTo>
                    <a:pt x="987348" y="464146"/>
                  </a:lnTo>
                  <a:lnTo>
                    <a:pt x="926388" y="470014"/>
                  </a:lnTo>
                  <a:lnTo>
                    <a:pt x="867283" y="476999"/>
                  </a:lnTo>
                  <a:lnTo>
                    <a:pt x="706056" y="499325"/>
                  </a:lnTo>
                  <a:lnTo>
                    <a:pt x="659345" y="505447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68"/>
                  </a:lnTo>
                  <a:lnTo>
                    <a:pt x="520890" y="509092"/>
                  </a:lnTo>
                  <a:lnTo>
                    <a:pt x="495909" y="503885"/>
                  </a:lnTo>
                  <a:lnTo>
                    <a:pt x="470458" y="499897"/>
                  </a:lnTo>
                  <a:lnTo>
                    <a:pt x="445008" y="498563"/>
                  </a:lnTo>
                  <a:lnTo>
                    <a:pt x="420027" y="501345"/>
                  </a:lnTo>
                  <a:lnTo>
                    <a:pt x="446684" y="523836"/>
                  </a:lnTo>
                  <a:lnTo>
                    <a:pt x="514781" y="559282"/>
                  </a:lnTo>
                  <a:lnTo>
                    <a:pt x="552170" y="574090"/>
                  </a:lnTo>
                  <a:lnTo>
                    <a:pt x="596226" y="590588"/>
                  </a:lnTo>
                  <a:lnTo>
                    <a:pt x="640854" y="606437"/>
                  </a:lnTo>
                  <a:lnTo>
                    <a:pt x="686168" y="621284"/>
                  </a:lnTo>
                  <a:lnTo>
                    <a:pt x="732269" y="634834"/>
                  </a:lnTo>
                  <a:lnTo>
                    <a:pt x="779272" y="646722"/>
                  </a:lnTo>
                  <a:lnTo>
                    <a:pt x="827303" y="656653"/>
                  </a:lnTo>
                  <a:lnTo>
                    <a:pt x="874864" y="664146"/>
                  </a:lnTo>
                  <a:lnTo>
                    <a:pt x="922985" y="669480"/>
                  </a:lnTo>
                  <a:lnTo>
                    <a:pt x="971537" y="672807"/>
                  </a:lnTo>
                  <a:lnTo>
                    <a:pt x="1020356" y="674217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197"/>
                  </a:lnTo>
                  <a:lnTo>
                    <a:pt x="1215275" y="663155"/>
                  </a:lnTo>
                  <a:lnTo>
                    <a:pt x="1263230" y="656805"/>
                  </a:lnTo>
                  <a:lnTo>
                    <a:pt x="1310792" y="649274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30"/>
                  </a:lnTo>
                  <a:lnTo>
                    <a:pt x="1543380" y="598385"/>
                  </a:lnTo>
                  <a:lnTo>
                    <a:pt x="1588998" y="586409"/>
                  </a:lnTo>
                  <a:lnTo>
                    <a:pt x="1639011" y="572414"/>
                  </a:lnTo>
                  <a:lnTo>
                    <a:pt x="1687576" y="556272"/>
                  </a:lnTo>
                  <a:lnTo>
                    <a:pt x="1732546" y="536663"/>
                  </a:lnTo>
                  <a:lnTo>
                    <a:pt x="1771421" y="512508"/>
                  </a:lnTo>
                  <a:lnTo>
                    <a:pt x="1785137" y="500621"/>
                  </a:lnTo>
                  <a:lnTo>
                    <a:pt x="1789582" y="496620"/>
                  </a:lnTo>
                  <a:close/>
                </a:path>
                <a:path w="2149475" h="674370">
                  <a:moveTo>
                    <a:pt x="2148890" y="224980"/>
                  </a:moveTo>
                  <a:lnTo>
                    <a:pt x="2139658" y="218770"/>
                  </a:lnTo>
                  <a:lnTo>
                    <a:pt x="2084781" y="219176"/>
                  </a:lnTo>
                  <a:lnTo>
                    <a:pt x="2030145" y="216636"/>
                  </a:lnTo>
                  <a:lnTo>
                    <a:pt x="1976170" y="211213"/>
                  </a:lnTo>
                  <a:lnTo>
                    <a:pt x="1923237" y="203022"/>
                  </a:lnTo>
                  <a:lnTo>
                    <a:pt x="1871764" y="192125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094"/>
                  </a:lnTo>
                  <a:lnTo>
                    <a:pt x="1688287" y="123253"/>
                  </a:lnTo>
                  <a:lnTo>
                    <a:pt x="1652028" y="101942"/>
                  </a:lnTo>
                  <a:lnTo>
                    <a:pt x="1616976" y="79895"/>
                  </a:lnTo>
                  <a:lnTo>
                    <a:pt x="1581404" y="58191"/>
                  </a:lnTo>
                  <a:lnTo>
                    <a:pt x="1543570" y="37947"/>
                  </a:lnTo>
                  <a:lnTo>
                    <a:pt x="1501432" y="20408"/>
                  </a:lnTo>
                  <a:lnTo>
                    <a:pt x="1455064" y="7162"/>
                  </a:lnTo>
                  <a:lnTo>
                    <a:pt x="1405890" y="0"/>
                  </a:lnTo>
                  <a:lnTo>
                    <a:pt x="1355356" y="635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78"/>
                  </a:lnTo>
                  <a:lnTo>
                    <a:pt x="1171422" y="69684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85"/>
                  </a:lnTo>
                  <a:lnTo>
                    <a:pt x="1166736" y="194119"/>
                  </a:lnTo>
                  <a:lnTo>
                    <a:pt x="1199997" y="216204"/>
                  </a:lnTo>
                  <a:lnTo>
                    <a:pt x="1239888" y="228257"/>
                  </a:lnTo>
                  <a:lnTo>
                    <a:pt x="1308950" y="239280"/>
                  </a:lnTo>
                  <a:lnTo>
                    <a:pt x="1357287" y="243725"/>
                  </a:lnTo>
                  <a:lnTo>
                    <a:pt x="1406207" y="246278"/>
                  </a:lnTo>
                  <a:lnTo>
                    <a:pt x="1455508" y="247383"/>
                  </a:lnTo>
                  <a:lnTo>
                    <a:pt x="1505051" y="247561"/>
                  </a:lnTo>
                  <a:lnTo>
                    <a:pt x="1604073" y="247027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10"/>
                  </a:lnTo>
                  <a:lnTo>
                    <a:pt x="1953907" y="245795"/>
                  </a:lnTo>
                  <a:lnTo>
                    <a:pt x="2003272" y="242925"/>
                  </a:lnTo>
                  <a:lnTo>
                    <a:pt x="2052281" y="238658"/>
                  </a:lnTo>
                  <a:lnTo>
                    <a:pt x="2100846" y="232765"/>
                  </a:lnTo>
                  <a:lnTo>
                    <a:pt x="2148890" y="22498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634" y="2690304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22"/>
                  </a:moveTo>
                  <a:lnTo>
                    <a:pt x="227583" y="1577022"/>
                  </a:lnTo>
                  <a:lnTo>
                    <a:pt x="181717" y="1572398"/>
                  </a:lnTo>
                  <a:lnTo>
                    <a:pt x="138997" y="1559138"/>
                  </a:lnTo>
                  <a:lnTo>
                    <a:pt x="100339" y="1538155"/>
                  </a:lnTo>
                  <a:lnTo>
                    <a:pt x="66657" y="1510366"/>
                  </a:lnTo>
                  <a:lnTo>
                    <a:pt x="38867" y="1476686"/>
                  </a:lnTo>
                  <a:lnTo>
                    <a:pt x="17884" y="1438030"/>
                  </a:lnTo>
                  <a:lnTo>
                    <a:pt x="4623" y="1395313"/>
                  </a:lnTo>
                  <a:lnTo>
                    <a:pt x="0" y="1349451"/>
                  </a:lnTo>
                  <a:lnTo>
                    <a:pt x="0" y="227584"/>
                  </a:lnTo>
                  <a:lnTo>
                    <a:pt x="4623" y="181717"/>
                  </a:lnTo>
                  <a:lnTo>
                    <a:pt x="17884" y="138997"/>
                  </a:lnTo>
                  <a:lnTo>
                    <a:pt x="38867" y="100339"/>
                  </a:lnTo>
                  <a:lnTo>
                    <a:pt x="66657" y="66657"/>
                  </a:lnTo>
                  <a:lnTo>
                    <a:pt x="100339" y="38867"/>
                  </a:lnTo>
                  <a:lnTo>
                    <a:pt x="138997" y="17884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4"/>
                  </a:lnTo>
                  <a:lnTo>
                    <a:pt x="2803003" y="38867"/>
                  </a:lnTo>
                  <a:lnTo>
                    <a:pt x="2836683" y="66657"/>
                  </a:lnTo>
                  <a:lnTo>
                    <a:pt x="2864470" y="100339"/>
                  </a:lnTo>
                  <a:lnTo>
                    <a:pt x="2885451" y="138997"/>
                  </a:lnTo>
                  <a:lnTo>
                    <a:pt x="2898711" y="181717"/>
                  </a:lnTo>
                  <a:lnTo>
                    <a:pt x="2903334" y="227584"/>
                  </a:lnTo>
                  <a:lnTo>
                    <a:pt x="2903334" y="1349451"/>
                  </a:lnTo>
                  <a:lnTo>
                    <a:pt x="2898711" y="1395313"/>
                  </a:lnTo>
                  <a:lnTo>
                    <a:pt x="2885451" y="1438030"/>
                  </a:lnTo>
                  <a:lnTo>
                    <a:pt x="2864470" y="1476686"/>
                  </a:lnTo>
                  <a:lnTo>
                    <a:pt x="2836683" y="1510366"/>
                  </a:lnTo>
                  <a:lnTo>
                    <a:pt x="2803003" y="1538155"/>
                  </a:lnTo>
                  <a:lnTo>
                    <a:pt x="2764347" y="1559138"/>
                  </a:lnTo>
                  <a:lnTo>
                    <a:pt x="2721628" y="1572398"/>
                  </a:lnTo>
                  <a:lnTo>
                    <a:pt x="2675763" y="1577022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70562" y="4448259"/>
            <a:ext cx="2943860" cy="1617345"/>
            <a:chOff x="670562" y="4448259"/>
            <a:chExt cx="2943860" cy="1617345"/>
          </a:xfrm>
        </p:grpSpPr>
        <p:sp>
          <p:nvSpPr>
            <p:cNvPr id="15" name="object 15"/>
            <p:cNvSpPr/>
            <p:nvPr/>
          </p:nvSpPr>
          <p:spPr>
            <a:xfrm>
              <a:off x="831441" y="5175738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7"/>
                  </a:lnTo>
                  <a:lnTo>
                    <a:pt x="313971" y="282950"/>
                  </a:lnTo>
                  <a:lnTo>
                    <a:pt x="366281" y="315207"/>
                  </a:lnTo>
                  <a:lnTo>
                    <a:pt x="418327" y="344993"/>
                  </a:lnTo>
                  <a:lnTo>
                    <a:pt x="470015" y="372406"/>
                  </a:lnTo>
                  <a:lnTo>
                    <a:pt x="521247" y="397542"/>
                  </a:lnTo>
                  <a:lnTo>
                    <a:pt x="571926" y="420499"/>
                  </a:lnTo>
                  <a:lnTo>
                    <a:pt x="621957" y="441373"/>
                  </a:lnTo>
                  <a:lnTo>
                    <a:pt x="671243" y="460263"/>
                  </a:lnTo>
                  <a:lnTo>
                    <a:pt x="719687" y="477263"/>
                  </a:lnTo>
                  <a:lnTo>
                    <a:pt x="767194" y="492472"/>
                  </a:lnTo>
                  <a:lnTo>
                    <a:pt x="813666" y="505987"/>
                  </a:lnTo>
                  <a:lnTo>
                    <a:pt x="859007" y="517904"/>
                  </a:lnTo>
                  <a:lnTo>
                    <a:pt x="903120" y="528320"/>
                  </a:lnTo>
                  <a:lnTo>
                    <a:pt x="945910" y="537332"/>
                  </a:lnTo>
                  <a:lnTo>
                    <a:pt x="987280" y="545038"/>
                  </a:lnTo>
                  <a:lnTo>
                    <a:pt x="1027132" y="551535"/>
                  </a:lnTo>
                  <a:lnTo>
                    <a:pt x="1065372" y="556918"/>
                  </a:lnTo>
                  <a:lnTo>
                    <a:pt x="1136625" y="564735"/>
                  </a:lnTo>
                  <a:lnTo>
                    <a:pt x="1200268" y="569264"/>
                  </a:lnTo>
                  <a:lnTo>
                    <a:pt x="1255529" y="571281"/>
                  </a:lnTo>
                  <a:lnTo>
                    <a:pt x="1279774" y="571591"/>
                  </a:lnTo>
                  <a:lnTo>
                    <a:pt x="1323559" y="571479"/>
                  </a:lnTo>
                  <a:lnTo>
                    <a:pt x="1374814" y="569583"/>
                  </a:lnTo>
                  <a:lnTo>
                    <a:pt x="1435247" y="564841"/>
                  </a:lnTo>
                  <a:lnTo>
                    <a:pt x="1504024" y="556600"/>
                  </a:lnTo>
                  <a:lnTo>
                    <a:pt x="1580308" y="544211"/>
                  </a:lnTo>
                  <a:lnTo>
                    <a:pt x="1621004" y="536257"/>
                  </a:lnTo>
                  <a:lnTo>
                    <a:pt x="1663263" y="527023"/>
                  </a:lnTo>
                  <a:lnTo>
                    <a:pt x="1706981" y="516426"/>
                  </a:lnTo>
                  <a:lnTo>
                    <a:pt x="1752054" y="504386"/>
                  </a:lnTo>
                  <a:lnTo>
                    <a:pt x="1798377" y="490820"/>
                  </a:lnTo>
                  <a:lnTo>
                    <a:pt x="1845846" y="475648"/>
                  </a:lnTo>
                  <a:lnTo>
                    <a:pt x="1894356" y="458788"/>
                  </a:lnTo>
                  <a:lnTo>
                    <a:pt x="1943802" y="440159"/>
                  </a:lnTo>
                  <a:lnTo>
                    <a:pt x="1994081" y="419680"/>
                  </a:lnTo>
                  <a:lnTo>
                    <a:pt x="2045088" y="397269"/>
                  </a:lnTo>
                  <a:lnTo>
                    <a:pt x="2096717" y="372846"/>
                  </a:lnTo>
                  <a:lnTo>
                    <a:pt x="2148866" y="346327"/>
                  </a:lnTo>
                  <a:lnTo>
                    <a:pt x="2201429" y="317634"/>
                  </a:lnTo>
                  <a:lnTo>
                    <a:pt x="2254302" y="286683"/>
                  </a:lnTo>
                  <a:lnTo>
                    <a:pt x="2307380" y="253394"/>
                  </a:lnTo>
                  <a:lnTo>
                    <a:pt x="2360559" y="217685"/>
                  </a:lnTo>
                  <a:lnTo>
                    <a:pt x="2413735" y="179475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3662" y="5175741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94"/>
                  </a:lnTo>
                  <a:lnTo>
                    <a:pt x="365861" y="91948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502" y="4837169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79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7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3" y="402527"/>
                  </a:lnTo>
                  <a:lnTo>
                    <a:pt x="130722" y="415686"/>
                  </a:lnTo>
                  <a:lnTo>
                    <a:pt x="187881" y="426960"/>
                  </a:lnTo>
                  <a:lnTo>
                    <a:pt x="247071" y="436458"/>
                  </a:lnTo>
                  <a:lnTo>
                    <a:pt x="307922" y="444286"/>
                  </a:lnTo>
                  <a:lnTo>
                    <a:pt x="370064" y="450554"/>
                  </a:lnTo>
                  <a:lnTo>
                    <a:pt x="433128" y="455371"/>
                  </a:lnTo>
                  <a:lnTo>
                    <a:pt x="496745" y="458843"/>
                  </a:lnTo>
                  <a:lnTo>
                    <a:pt x="560544" y="461080"/>
                  </a:lnTo>
                  <a:lnTo>
                    <a:pt x="624156" y="462189"/>
                  </a:lnTo>
                  <a:lnTo>
                    <a:pt x="687212" y="462280"/>
                  </a:lnTo>
                  <a:lnTo>
                    <a:pt x="749341" y="461459"/>
                  </a:lnTo>
                  <a:lnTo>
                    <a:pt x="810175" y="459836"/>
                  </a:lnTo>
                  <a:lnTo>
                    <a:pt x="869344" y="457519"/>
                  </a:lnTo>
                  <a:lnTo>
                    <a:pt x="926478" y="454616"/>
                  </a:lnTo>
                  <a:lnTo>
                    <a:pt x="981207" y="451235"/>
                  </a:lnTo>
                  <a:lnTo>
                    <a:pt x="1033162" y="447484"/>
                  </a:lnTo>
                  <a:lnTo>
                    <a:pt x="1081973" y="443472"/>
                  </a:lnTo>
                  <a:lnTo>
                    <a:pt x="1127272" y="439307"/>
                  </a:lnTo>
                  <a:lnTo>
                    <a:pt x="1168687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5883" y="4961127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70">
                  <a:moveTo>
                    <a:pt x="994981" y="137541"/>
                  </a:moveTo>
                  <a:lnTo>
                    <a:pt x="984961" y="99644"/>
                  </a:lnTo>
                  <a:lnTo>
                    <a:pt x="947064" y="54864"/>
                  </a:lnTo>
                  <a:lnTo>
                    <a:pt x="912647" y="38366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57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00"/>
                  </a:lnTo>
                  <a:lnTo>
                    <a:pt x="553593" y="87287"/>
                  </a:lnTo>
                  <a:lnTo>
                    <a:pt x="519722" y="111556"/>
                  </a:lnTo>
                  <a:lnTo>
                    <a:pt x="486410" y="136144"/>
                  </a:lnTo>
                  <a:lnTo>
                    <a:pt x="451827" y="160070"/>
                  </a:lnTo>
                  <a:lnTo>
                    <a:pt x="411784" y="183946"/>
                  </a:lnTo>
                  <a:lnTo>
                    <a:pt x="368528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05" y="257035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59"/>
                  </a:lnTo>
                  <a:lnTo>
                    <a:pt x="0" y="295630"/>
                  </a:lnTo>
                  <a:lnTo>
                    <a:pt x="48488" y="299834"/>
                  </a:lnTo>
                  <a:lnTo>
                    <a:pt x="97358" y="302133"/>
                  </a:lnTo>
                  <a:lnTo>
                    <a:pt x="146545" y="302755"/>
                  </a:lnTo>
                  <a:lnTo>
                    <a:pt x="195999" y="301955"/>
                  </a:lnTo>
                  <a:lnTo>
                    <a:pt x="245668" y="299999"/>
                  </a:lnTo>
                  <a:lnTo>
                    <a:pt x="295478" y="297091"/>
                  </a:lnTo>
                  <a:lnTo>
                    <a:pt x="345389" y="293522"/>
                  </a:lnTo>
                  <a:lnTo>
                    <a:pt x="495185" y="281139"/>
                  </a:lnTo>
                  <a:lnTo>
                    <a:pt x="544944" y="277279"/>
                  </a:lnTo>
                  <a:lnTo>
                    <a:pt x="643737" y="270484"/>
                  </a:lnTo>
                  <a:lnTo>
                    <a:pt x="693127" y="266636"/>
                  </a:lnTo>
                  <a:lnTo>
                    <a:pt x="742226" y="261874"/>
                  </a:lnTo>
                  <a:lnTo>
                    <a:pt x="790816" y="255727"/>
                  </a:lnTo>
                  <a:lnTo>
                    <a:pt x="838695" y="247700"/>
                  </a:lnTo>
                  <a:lnTo>
                    <a:pt x="885659" y="237350"/>
                  </a:lnTo>
                  <a:lnTo>
                    <a:pt x="927023" y="224802"/>
                  </a:lnTo>
                  <a:lnTo>
                    <a:pt x="961783" y="206768"/>
                  </a:lnTo>
                  <a:lnTo>
                    <a:pt x="987361" y="176034"/>
                  </a:lnTo>
                  <a:lnTo>
                    <a:pt x="993673" y="156883"/>
                  </a:lnTo>
                  <a:lnTo>
                    <a:pt x="994981" y="137541"/>
                  </a:lnTo>
                  <a:close/>
                </a:path>
                <a:path w="2149475" h="674370">
                  <a:moveTo>
                    <a:pt x="1789582" y="496620"/>
                  </a:moveTo>
                  <a:lnTo>
                    <a:pt x="1789569" y="495046"/>
                  </a:lnTo>
                  <a:lnTo>
                    <a:pt x="1789544" y="489927"/>
                  </a:lnTo>
                  <a:lnTo>
                    <a:pt x="1778127" y="485432"/>
                  </a:lnTo>
                  <a:lnTo>
                    <a:pt x="1771777" y="486791"/>
                  </a:lnTo>
                  <a:lnTo>
                    <a:pt x="1766303" y="488200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30"/>
                  </a:lnTo>
                  <a:lnTo>
                    <a:pt x="1624330" y="492734"/>
                  </a:lnTo>
                  <a:lnTo>
                    <a:pt x="1577340" y="489178"/>
                  </a:lnTo>
                  <a:lnTo>
                    <a:pt x="1358201" y="468655"/>
                  </a:lnTo>
                  <a:lnTo>
                    <a:pt x="1298092" y="464007"/>
                  </a:lnTo>
                  <a:lnTo>
                    <a:pt x="1236827" y="460400"/>
                  </a:lnTo>
                  <a:lnTo>
                    <a:pt x="1174902" y="458228"/>
                  </a:lnTo>
                  <a:lnTo>
                    <a:pt x="1112824" y="457898"/>
                  </a:lnTo>
                  <a:lnTo>
                    <a:pt x="1049655" y="459943"/>
                  </a:lnTo>
                  <a:lnTo>
                    <a:pt x="987348" y="464159"/>
                  </a:lnTo>
                  <a:lnTo>
                    <a:pt x="926388" y="470027"/>
                  </a:lnTo>
                  <a:lnTo>
                    <a:pt x="867283" y="477012"/>
                  </a:lnTo>
                  <a:lnTo>
                    <a:pt x="706056" y="499338"/>
                  </a:lnTo>
                  <a:lnTo>
                    <a:pt x="659345" y="505447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81"/>
                  </a:lnTo>
                  <a:lnTo>
                    <a:pt x="520890" y="509092"/>
                  </a:lnTo>
                  <a:lnTo>
                    <a:pt x="495909" y="503885"/>
                  </a:lnTo>
                  <a:lnTo>
                    <a:pt x="470458" y="499897"/>
                  </a:lnTo>
                  <a:lnTo>
                    <a:pt x="445008" y="498576"/>
                  </a:lnTo>
                  <a:lnTo>
                    <a:pt x="420027" y="501345"/>
                  </a:lnTo>
                  <a:lnTo>
                    <a:pt x="446684" y="523836"/>
                  </a:lnTo>
                  <a:lnTo>
                    <a:pt x="514781" y="559282"/>
                  </a:lnTo>
                  <a:lnTo>
                    <a:pt x="552170" y="574090"/>
                  </a:lnTo>
                  <a:lnTo>
                    <a:pt x="596226" y="590600"/>
                  </a:lnTo>
                  <a:lnTo>
                    <a:pt x="640854" y="606437"/>
                  </a:lnTo>
                  <a:lnTo>
                    <a:pt x="686168" y="621296"/>
                  </a:lnTo>
                  <a:lnTo>
                    <a:pt x="732269" y="634834"/>
                  </a:lnTo>
                  <a:lnTo>
                    <a:pt x="779272" y="646734"/>
                  </a:lnTo>
                  <a:lnTo>
                    <a:pt x="827303" y="656653"/>
                  </a:lnTo>
                  <a:lnTo>
                    <a:pt x="874864" y="664146"/>
                  </a:lnTo>
                  <a:lnTo>
                    <a:pt x="922985" y="669493"/>
                  </a:lnTo>
                  <a:lnTo>
                    <a:pt x="971537" y="672807"/>
                  </a:lnTo>
                  <a:lnTo>
                    <a:pt x="1020356" y="674230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197"/>
                  </a:lnTo>
                  <a:lnTo>
                    <a:pt x="1215275" y="663155"/>
                  </a:lnTo>
                  <a:lnTo>
                    <a:pt x="1263230" y="656805"/>
                  </a:lnTo>
                  <a:lnTo>
                    <a:pt x="1310792" y="649287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30"/>
                  </a:lnTo>
                  <a:lnTo>
                    <a:pt x="1543380" y="598398"/>
                  </a:lnTo>
                  <a:lnTo>
                    <a:pt x="1588998" y="586409"/>
                  </a:lnTo>
                  <a:lnTo>
                    <a:pt x="1639011" y="572414"/>
                  </a:lnTo>
                  <a:lnTo>
                    <a:pt x="1687576" y="556272"/>
                  </a:lnTo>
                  <a:lnTo>
                    <a:pt x="1732546" y="536663"/>
                  </a:lnTo>
                  <a:lnTo>
                    <a:pt x="1771408" y="512508"/>
                  </a:lnTo>
                  <a:lnTo>
                    <a:pt x="1771624" y="512381"/>
                  </a:lnTo>
                  <a:lnTo>
                    <a:pt x="1774393" y="510019"/>
                  </a:lnTo>
                  <a:lnTo>
                    <a:pt x="1780679" y="504571"/>
                  </a:lnTo>
                  <a:lnTo>
                    <a:pt x="1785137" y="500621"/>
                  </a:lnTo>
                  <a:lnTo>
                    <a:pt x="1789582" y="496620"/>
                  </a:lnTo>
                  <a:close/>
                </a:path>
                <a:path w="2149475" h="674370">
                  <a:moveTo>
                    <a:pt x="2148890" y="224980"/>
                  </a:moveTo>
                  <a:lnTo>
                    <a:pt x="2139658" y="218770"/>
                  </a:lnTo>
                  <a:lnTo>
                    <a:pt x="2084781" y="219176"/>
                  </a:lnTo>
                  <a:lnTo>
                    <a:pt x="2030145" y="216636"/>
                  </a:lnTo>
                  <a:lnTo>
                    <a:pt x="1976170" y="211226"/>
                  </a:lnTo>
                  <a:lnTo>
                    <a:pt x="1923237" y="203022"/>
                  </a:lnTo>
                  <a:lnTo>
                    <a:pt x="1871764" y="192138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106"/>
                  </a:lnTo>
                  <a:lnTo>
                    <a:pt x="1688287" y="123253"/>
                  </a:lnTo>
                  <a:lnTo>
                    <a:pt x="1652028" y="101955"/>
                  </a:lnTo>
                  <a:lnTo>
                    <a:pt x="1616976" y="79895"/>
                  </a:lnTo>
                  <a:lnTo>
                    <a:pt x="1581404" y="58191"/>
                  </a:lnTo>
                  <a:lnTo>
                    <a:pt x="1543570" y="37947"/>
                  </a:lnTo>
                  <a:lnTo>
                    <a:pt x="1501432" y="20408"/>
                  </a:lnTo>
                  <a:lnTo>
                    <a:pt x="1455064" y="7175"/>
                  </a:lnTo>
                  <a:lnTo>
                    <a:pt x="1405890" y="0"/>
                  </a:lnTo>
                  <a:lnTo>
                    <a:pt x="1355356" y="635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78"/>
                  </a:lnTo>
                  <a:lnTo>
                    <a:pt x="1171422" y="69684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85"/>
                  </a:lnTo>
                  <a:lnTo>
                    <a:pt x="1166736" y="194132"/>
                  </a:lnTo>
                  <a:lnTo>
                    <a:pt x="1199997" y="216204"/>
                  </a:lnTo>
                  <a:lnTo>
                    <a:pt x="1239888" y="228257"/>
                  </a:lnTo>
                  <a:lnTo>
                    <a:pt x="1308950" y="239280"/>
                  </a:lnTo>
                  <a:lnTo>
                    <a:pt x="1357287" y="243738"/>
                  </a:lnTo>
                  <a:lnTo>
                    <a:pt x="1406207" y="246278"/>
                  </a:lnTo>
                  <a:lnTo>
                    <a:pt x="1455508" y="247396"/>
                  </a:lnTo>
                  <a:lnTo>
                    <a:pt x="1505051" y="247561"/>
                  </a:lnTo>
                  <a:lnTo>
                    <a:pt x="1604073" y="247027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10"/>
                  </a:lnTo>
                  <a:lnTo>
                    <a:pt x="1953907" y="245795"/>
                  </a:lnTo>
                  <a:lnTo>
                    <a:pt x="2003272" y="242925"/>
                  </a:lnTo>
                  <a:lnTo>
                    <a:pt x="2052281" y="238671"/>
                  </a:lnTo>
                  <a:lnTo>
                    <a:pt x="2100846" y="232765"/>
                  </a:lnTo>
                  <a:lnTo>
                    <a:pt x="2148890" y="22498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0634" y="4468332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294115" y="882421"/>
            <a:ext cx="2943860" cy="1617345"/>
            <a:chOff x="4294115" y="882421"/>
            <a:chExt cx="2943860" cy="1617345"/>
          </a:xfrm>
        </p:grpSpPr>
        <p:sp>
          <p:nvSpPr>
            <p:cNvPr id="21" name="object 21"/>
            <p:cNvSpPr/>
            <p:nvPr/>
          </p:nvSpPr>
          <p:spPr>
            <a:xfrm>
              <a:off x="4454992" y="1609900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8"/>
                  </a:lnTo>
                  <a:lnTo>
                    <a:pt x="313971" y="282952"/>
                  </a:lnTo>
                  <a:lnTo>
                    <a:pt x="366281" y="315208"/>
                  </a:lnTo>
                  <a:lnTo>
                    <a:pt x="418327" y="344995"/>
                  </a:lnTo>
                  <a:lnTo>
                    <a:pt x="470015" y="372408"/>
                  </a:lnTo>
                  <a:lnTo>
                    <a:pt x="521247" y="397545"/>
                  </a:lnTo>
                  <a:lnTo>
                    <a:pt x="571926" y="420502"/>
                  </a:lnTo>
                  <a:lnTo>
                    <a:pt x="621957" y="441377"/>
                  </a:lnTo>
                  <a:lnTo>
                    <a:pt x="671243" y="460267"/>
                  </a:lnTo>
                  <a:lnTo>
                    <a:pt x="719687" y="477268"/>
                  </a:lnTo>
                  <a:lnTo>
                    <a:pt x="767194" y="492477"/>
                  </a:lnTo>
                  <a:lnTo>
                    <a:pt x="813666" y="505992"/>
                  </a:lnTo>
                  <a:lnTo>
                    <a:pt x="859007" y="517909"/>
                  </a:lnTo>
                  <a:lnTo>
                    <a:pt x="903120" y="528325"/>
                  </a:lnTo>
                  <a:lnTo>
                    <a:pt x="945910" y="537338"/>
                  </a:lnTo>
                  <a:lnTo>
                    <a:pt x="987280" y="545044"/>
                  </a:lnTo>
                  <a:lnTo>
                    <a:pt x="1027132" y="551540"/>
                  </a:lnTo>
                  <a:lnTo>
                    <a:pt x="1065372" y="556923"/>
                  </a:lnTo>
                  <a:lnTo>
                    <a:pt x="1136625" y="564739"/>
                  </a:lnTo>
                  <a:lnTo>
                    <a:pt x="1200268" y="569268"/>
                  </a:lnTo>
                  <a:lnTo>
                    <a:pt x="1255529" y="571284"/>
                  </a:lnTo>
                  <a:lnTo>
                    <a:pt x="1279774" y="571592"/>
                  </a:lnTo>
                  <a:lnTo>
                    <a:pt x="1323559" y="571481"/>
                  </a:lnTo>
                  <a:lnTo>
                    <a:pt x="1374814" y="569587"/>
                  </a:lnTo>
                  <a:lnTo>
                    <a:pt x="1435247" y="564845"/>
                  </a:lnTo>
                  <a:lnTo>
                    <a:pt x="1504024" y="556605"/>
                  </a:lnTo>
                  <a:lnTo>
                    <a:pt x="1580308" y="544216"/>
                  </a:lnTo>
                  <a:lnTo>
                    <a:pt x="1621004" y="536263"/>
                  </a:lnTo>
                  <a:lnTo>
                    <a:pt x="1663263" y="527029"/>
                  </a:lnTo>
                  <a:lnTo>
                    <a:pt x="1706981" y="516432"/>
                  </a:lnTo>
                  <a:lnTo>
                    <a:pt x="1752054" y="504391"/>
                  </a:lnTo>
                  <a:lnTo>
                    <a:pt x="1798377" y="490825"/>
                  </a:lnTo>
                  <a:lnTo>
                    <a:pt x="1845846" y="475653"/>
                  </a:lnTo>
                  <a:lnTo>
                    <a:pt x="1894356" y="458793"/>
                  </a:lnTo>
                  <a:lnTo>
                    <a:pt x="1943802" y="440163"/>
                  </a:lnTo>
                  <a:lnTo>
                    <a:pt x="1994081" y="419684"/>
                  </a:lnTo>
                  <a:lnTo>
                    <a:pt x="2045088" y="397273"/>
                  </a:lnTo>
                  <a:lnTo>
                    <a:pt x="2096717" y="372848"/>
                  </a:lnTo>
                  <a:lnTo>
                    <a:pt x="2148866" y="346330"/>
                  </a:lnTo>
                  <a:lnTo>
                    <a:pt x="2201429" y="317636"/>
                  </a:lnTo>
                  <a:lnTo>
                    <a:pt x="2254302" y="286684"/>
                  </a:lnTo>
                  <a:lnTo>
                    <a:pt x="2307380" y="253395"/>
                  </a:lnTo>
                  <a:lnTo>
                    <a:pt x="2360559" y="217686"/>
                  </a:lnTo>
                  <a:lnTo>
                    <a:pt x="2413735" y="179476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57213" y="1609902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81"/>
                  </a:lnTo>
                  <a:lnTo>
                    <a:pt x="365861" y="91948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51053" y="1271330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80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8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3" y="402527"/>
                  </a:lnTo>
                  <a:lnTo>
                    <a:pt x="130722" y="415686"/>
                  </a:lnTo>
                  <a:lnTo>
                    <a:pt x="187881" y="426960"/>
                  </a:lnTo>
                  <a:lnTo>
                    <a:pt x="247071" y="436458"/>
                  </a:lnTo>
                  <a:lnTo>
                    <a:pt x="307922" y="444286"/>
                  </a:lnTo>
                  <a:lnTo>
                    <a:pt x="370064" y="450554"/>
                  </a:lnTo>
                  <a:lnTo>
                    <a:pt x="433128" y="455371"/>
                  </a:lnTo>
                  <a:lnTo>
                    <a:pt x="496745" y="458843"/>
                  </a:lnTo>
                  <a:lnTo>
                    <a:pt x="560544" y="461080"/>
                  </a:lnTo>
                  <a:lnTo>
                    <a:pt x="624156" y="462189"/>
                  </a:lnTo>
                  <a:lnTo>
                    <a:pt x="687212" y="462280"/>
                  </a:lnTo>
                  <a:lnTo>
                    <a:pt x="749341" y="461459"/>
                  </a:lnTo>
                  <a:lnTo>
                    <a:pt x="810175" y="459836"/>
                  </a:lnTo>
                  <a:lnTo>
                    <a:pt x="869344" y="457519"/>
                  </a:lnTo>
                  <a:lnTo>
                    <a:pt x="926478" y="454616"/>
                  </a:lnTo>
                  <a:lnTo>
                    <a:pt x="981207" y="451235"/>
                  </a:lnTo>
                  <a:lnTo>
                    <a:pt x="1033162" y="447484"/>
                  </a:lnTo>
                  <a:lnTo>
                    <a:pt x="1081973" y="443472"/>
                  </a:lnTo>
                  <a:lnTo>
                    <a:pt x="1127272" y="439307"/>
                  </a:lnTo>
                  <a:lnTo>
                    <a:pt x="1168687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69434" y="1395285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69">
                  <a:moveTo>
                    <a:pt x="994981" y="137541"/>
                  </a:moveTo>
                  <a:lnTo>
                    <a:pt x="984961" y="99656"/>
                  </a:lnTo>
                  <a:lnTo>
                    <a:pt x="947064" y="54864"/>
                  </a:lnTo>
                  <a:lnTo>
                    <a:pt x="912647" y="38379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69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12"/>
                  </a:lnTo>
                  <a:lnTo>
                    <a:pt x="553593" y="87287"/>
                  </a:lnTo>
                  <a:lnTo>
                    <a:pt x="519734" y="111556"/>
                  </a:lnTo>
                  <a:lnTo>
                    <a:pt x="486410" y="136144"/>
                  </a:lnTo>
                  <a:lnTo>
                    <a:pt x="451827" y="160083"/>
                  </a:lnTo>
                  <a:lnTo>
                    <a:pt x="411784" y="183959"/>
                  </a:lnTo>
                  <a:lnTo>
                    <a:pt x="368528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18" y="257035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72"/>
                  </a:lnTo>
                  <a:lnTo>
                    <a:pt x="0" y="295643"/>
                  </a:lnTo>
                  <a:lnTo>
                    <a:pt x="48488" y="299847"/>
                  </a:lnTo>
                  <a:lnTo>
                    <a:pt x="97358" y="302133"/>
                  </a:lnTo>
                  <a:lnTo>
                    <a:pt x="146545" y="302755"/>
                  </a:lnTo>
                  <a:lnTo>
                    <a:pt x="195999" y="301967"/>
                  </a:lnTo>
                  <a:lnTo>
                    <a:pt x="245668" y="299999"/>
                  </a:lnTo>
                  <a:lnTo>
                    <a:pt x="295478" y="297103"/>
                  </a:lnTo>
                  <a:lnTo>
                    <a:pt x="345389" y="293522"/>
                  </a:lnTo>
                  <a:lnTo>
                    <a:pt x="495185" y="281139"/>
                  </a:lnTo>
                  <a:lnTo>
                    <a:pt x="544944" y="277291"/>
                  </a:lnTo>
                  <a:lnTo>
                    <a:pt x="643737" y="270484"/>
                  </a:lnTo>
                  <a:lnTo>
                    <a:pt x="693127" y="266649"/>
                  </a:lnTo>
                  <a:lnTo>
                    <a:pt x="742226" y="261886"/>
                  </a:lnTo>
                  <a:lnTo>
                    <a:pt x="790816" y="255727"/>
                  </a:lnTo>
                  <a:lnTo>
                    <a:pt x="838695" y="247713"/>
                  </a:lnTo>
                  <a:lnTo>
                    <a:pt x="885659" y="237363"/>
                  </a:lnTo>
                  <a:lnTo>
                    <a:pt x="927036" y="224802"/>
                  </a:lnTo>
                  <a:lnTo>
                    <a:pt x="961783" y="206781"/>
                  </a:lnTo>
                  <a:lnTo>
                    <a:pt x="987361" y="176047"/>
                  </a:lnTo>
                  <a:lnTo>
                    <a:pt x="993686" y="156883"/>
                  </a:lnTo>
                  <a:lnTo>
                    <a:pt x="994981" y="137541"/>
                  </a:lnTo>
                  <a:close/>
                </a:path>
                <a:path w="2149475" h="674369">
                  <a:moveTo>
                    <a:pt x="1789582" y="496633"/>
                  </a:moveTo>
                  <a:lnTo>
                    <a:pt x="1789569" y="495046"/>
                  </a:lnTo>
                  <a:lnTo>
                    <a:pt x="1789544" y="489940"/>
                  </a:lnTo>
                  <a:lnTo>
                    <a:pt x="1778127" y="485444"/>
                  </a:lnTo>
                  <a:lnTo>
                    <a:pt x="1771777" y="486803"/>
                  </a:lnTo>
                  <a:lnTo>
                    <a:pt x="1766303" y="488213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30"/>
                  </a:lnTo>
                  <a:lnTo>
                    <a:pt x="1624330" y="492734"/>
                  </a:lnTo>
                  <a:lnTo>
                    <a:pt x="1577340" y="489178"/>
                  </a:lnTo>
                  <a:lnTo>
                    <a:pt x="1358201" y="468655"/>
                  </a:lnTo>
                  <a:lnTo>
                    <a:pt x="1298092" y="464019"/>
                  </a:lnTo>
                  <a:lnTo>
                    <a:pt x="1236827" y="460400"/>
                  </a:lnTo>
                  <a:lnTo>
                    <a:pt x="1174902" y="458228"/>
                  </a:lnTo>
                  <a:lnTo>
                    <a:pt x="1112824" y="457911"/>
                  </a:lnTo>
                  <a:lnTo>
                    <a:pt x="1049655" y="459943"/>
                  </a:lnTo>
                  <a:lnTo>
                    <a:pt x="987348" y="464159"/>
                  </a:lnTo>
                  <a:lnTo>
                    <a:pt x="926388" y="470027"/>
                  </a:lnTo>
                  <a:lnTo>
                    <a:pt x="867283" y="477012"/>
                  </a:lnTo>
                  <a:lnTo>
                    <a:pt x="706056" y="499338"/>
                  </a:lnTo>
                  <a:lnTo>
                    <a:pt x="659345" y="505460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81"/>
                  </a:lnTo>
                  <a:lnTo>
                    <a:pt x="520890" y="509104"/>
                  </a:lnTo>
                  <a:lnTo>
                    <a:pt x="495909" y="503897"/>
                  </a:lnTo>
                  <a:lnTo>
                    <a:pt x="470458" y="499897"/>
                  </a:lnTo>
                  <a:lnTo>
                    <a:pt x="445008" y="498576"/>
                  </a:lnTo>
                  <a:lnTo>
                    <a:pt x="420027" y="501357"/>
                  </a:lnTo>
                  <a:lnTo>
                    <a:pt x="446684" y="523849"/>
                  </a:lnTo>
                  <a:lnTo>
                    <a:pt x="514781" y="559282"/>
                  </a:lnTo>
                  <a:lnTo>
                    <a:pt x="552170" y="574103"/>
                  </a:lnTo>
                  <a:lnTo>
                    <a:pt x="596226" y="590600"/>
                  </a:lnTo>
                  <a:lnTo>
                    <a:pt x="640854" y="606437"/>
                  </a:lnTo>
                  <a:lnTo>
                    <a:pt x="686168" y="621296"/>
                  </a:lnTo>
                  <a:lnTo>
                    <a:pt x="732269" y="634834"/>
                  </a:lnTo>
                  <a:lnTo>
                    <a:pt x="779272" y="646734"/>
                  </a:lnTo>
                  <a:lnTo>
                    <a:pt x="827303" y="656666"/>
                  </a:lnTo>
                  <a:lnTo>
                    <a:pt x="874864" y="664146"/>
                  </a:lnTo>
                  <a:lnTo>
                    <a:pt x="922985" y="669493"/>
                  </a:lnTo>
                  <a:lnTo>
                    <a:pt x="971537" y="672820"/>
                  </a:lnTo>
                  <a:lnTo>
                    <a:pt x="1020356" y="674230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210"/>
                  </a:lnTo>
                  <a:lnTo>
                    <a:pt x="1215275" y="663168"/>
                  </a:lnTo>
                  <a:lnTo>
                    <a:pt x="1263230" y="656805"/>
                  </a:lnTo>
                  <a:lnTo>
                    <a:pt x="1310792" y="649287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42"/>
                  </a:lnTo>
                  <a:lnTo>
                    <a:pt x="1543380" y="598398"/>
                  </a:lnTo>
                  <a:lnTo>
                    <a:pt x="1588998" y="586422"/>
                  </a:lnTo>
                  <a:lnTo>
                    <a:pt x="1639011" y="572414"/>
                  </a:lnTo>
                  <a:lnTo>
                    <a:pt x="1687576" y="556285"/>
                  </a:lnTo>
                  <a:lnTo>
                    <a:pt x="1732546" y="536676"/>
                  </a:lnTo>
                  <a:lnTo>
                    <a:pt x="1771421" y="512508"/>
                  </a:lnTo>
                  <a:lnTo>
                    <a:pt x="1785137" y="500634"/>
                  </a:lnTo>
                  <a:lnTo>
                    <a:pt x="1789582" y="496633"/>
                  </a:lnTo>
                  <a:close/>
                </a:path>
                <a:path w="2149475" h="674369">
                  <a:moveTo>
                    <a:pt x="2148890" y="224993"/>
                  </a:moveTo>
                  <a:lnTo>
                    <a:pt x="2139658" y="218782"/>
                  </a:lnTo>
                  <a:lnTo>
                    <a:pt x="2084781" y="219189"/>
                  </a:lnTo>
                  <a:lnTo>
                    <a:pt x="2030145" y="216636"/>
                  </a:lnTo>
                  <a:lnTo>
                    <a:pt x="1976170" y="211226"/>
                  </a:lnTo>
                  <a:lnTo>
                    <a:pt x="1923237" y="203034"/>
                  </a:lnTo>
                  <a:lnTo>
                    <a:pt x="1871764" y="192138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106"/>
                  </a:lnTo>
                  <a:lnTo>
                    <a:pt x="1688287" y="123266"/>
                  </a:lnTo>
                  <a:lnTo>
                    <a:pt x="1652028" y="101955"/>
                  </a:lnTo>
                  <a:lnTo>
                    <a:pt x="1616976" y="79895"/>
                  </a:lnTo>
                  <a:lnTo>
                    <a:pt x="1581404" y="58204"/>
                  </a:lnTo>
                  <a:lnTo>
                    <a:pt x="1543570" y="37960"/>
                  </a:lnTo>
                  <a:lnTo>
                    <a:pt x="1501432" y="20408"/>
                  </a:lnTo>
                  <a:lnTo>
                    <a:pt x="1455064" y="7175"/>
                  </a:lnTo>
                  <a:lnTo>
                    <a:pt x="1405890" y="0"/>
                  </a:lnTo>
                  <a:lnTo>
                    <a:pt x="1355356" y="647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91"/>
                  </a:lnTo>
                  <a:lnTo>
                    <a:pt x="1171422" y="69697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97"/>
                  </a:lnTo>
                  <a:lnTo>
                    <a:pt x="1166736" y="194132"/>
                  </a:lnTo>
                  <a:lnTo>
                    <a:pt x="1199997" y="216217"/>
                  </a:lnTo>
                  <a:lnTo>
                    <a:pt x="1239888" y="228269"/>
                  </a:lnTo>
                  <a:lnTo>
                    <a:pt x="1308950" y="239293"/>
                  </a:lnTo>
                  <a:lnTo>
                    <a:pt x="1357287" y="243738"/>
                  </a:lnTo>
                  <a:lnTo>
                    <a:pt x="1406207" y="246278"/>
                  </a:lnTo>
                  <a:lnTo>
                    <a:pt x="1455508" y="247396"/>
                  </a:lnTo>
                  <a:lnTo>
                    <a:pt x="1505051" y="247573"/>
                  </a:lnTo>
                  <a:lnTo>
                    <a:pt x="1604073" y="247040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23"/>
                  </a:lnTo>
                  <a:lnTo>
                    <a:pt x="1953907" y="245808"/>
                  </a:lnTo>
                  <a:lnTo>
                    <a:pt x="2003272" y="242938"/>
                  </a:lnTo>
                  <a:lnTo>
                    <a:pt x="2052281" y="238671"/>
                  </a:lnTo>
                  <a:lnTo>
                    <a:pt x="2100846" y="232765"/>
                  </a:lnTo>
                  <a:lnTo>
                    <a:pt x="2148890" y="224993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14187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294115" y="2670231"/>
            <a:ext cx="2943860" cy="1617345"/>
            <a:chOff x="4294115" y="2670231"/>
            <a:chExt cx="2943860" cy="1617345"/>
          </a:xfrm>
        </p:grpSpPr>
        <p:sp>
          <p:nvSpPr>
            <p:cNvPr id="27" name="object 27"/>
            <p:cNvSpPr/>
            <p:nvPr/>
          </p:nvSpPr>
          <p:spPr>
            <a:xfrm>
              <a:off x="4454992" y="3397723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7"/>
                  </a:lnTo>
                  <a:lnTo>
                    <a:pt x="313971" y="282950"/>
                  </a:lnTo>
                  <a:lnTo>
                    <a:pt x="366281" y="315207"/>
                  </a:lnTo>
                  <a:lnTo>
                    <a:pt x="418327" y="344993"/>
                  </a:lnTo>
                  <a:lnTo>
                    <a:pt x="470015" y="372406"/>
                  </a:lnTo>
                  <a:lnTo>
                    <a:pt x="521247" y="397542"/>
                  </a:lnTo>
                  <a:lnTo>
                    <a:pt x="571926" y="420499"/>
                  </a:lnTo>
                  <a:lnTo>
                    <a:pt x="621957" y="441373"/>
                  </a:lnTo>
                  <a:lnTo>
                    <a:pt x="671243" y="460263"/>
                  </a:lnTo>
                  <a:lnTo>
                    <a:pt x="719687" y="477263"/>
                  </a:lnTo>
                  <a:lnTo>
                    <a:pt x="767194" y="492472"/>
                  </a:lnTo>
                  <a:lnTo>
                    <a:pt x="813666" y="505987"/>
                  </a:lnTo>
                  <a:lnTo>
                    <a:pt x="859007" y="517904"/>
                  </a:lnTo>
                  <a:lnTo>
                    <a:pt x="903120" y="528320"/>
                  </a:lnTo>
                  <a:lnTo>
                    <a:pt x="945910" y="537332"/>
                  </a:lnTo>
                  <a:lnTo>
                    <a:pt x="987280" y="545038"/>
                  </a:lnTo>
                  <a:lnTo>
                    <a:pt x="1027132" y="551535"/>
                  </a:lnTo>
                  <a:lnTo>
                    <a:pt x="1065372" y="556918"/>
                  </a:lnTo>
                  <a:lnTo>
                    <a:pt x="1136625" y="564735"/>
                  </a:lnTo>
                  <a:lnTo>
                    <a:pt x="1200268" y="569264"/>
                  </a:lnTo>
                  <a:lnTo>
                    <a:pt x="1255529" y="571281"/>
                  </a:lnTo>
                  <a:lnTo>
                    <a:pt x="1279774" y="571591"/>
                  </a:lnTo>
                  <a:lnTo>
                    <a:pt x="1323559" y="571479"/>
                  </a:lnTo>
                  <a:lnTo>
                    <a:pt x="1374814" y="569583"/>
                  </a:lnTo>
                  <a:lnTo>
                    <a:pt x="1435247" y="564841"/>
                  </a:lnTo>
                  <a:lnTo>
                    <a:pt x="1504024" y="556600"/>
                  </a:lnTo>
                  <a:lnTo>
                    <a:pt x="1580308" y="544211"/>
                  </a:lnTo>
                  <a:lnTo>
                    <a:pt x="1621004" y="536257"/>
                  </a:lnTo>
                  <a:lnTo>
                    <a:pt x="1663263" y="527023"/>
                  </a:lnTo>
                  <a:lnTo>
                    <a:pt x="1706981" y="516426"/>
                  </a:lnTo>
                  <a:lnTo>
                    <a:pt x="1752054" y="504386"/>
                  </a:lnTo>
                  <a:lnTo>
                    <a:pt x="1798377" y="490820"/>
                  </a:lnTo>
                  <a:lnTo>
                    <a:pt x="1845846" y="475648"/>
                  </a:lnTo>
                  <a:lnTo>
                    <a:pt x="1894356" y="458788"/>
                  </a:lnTo>
                  <a:lnTo>
                    <a:pt x="1943802" y="440159"/>
                  </a:lnTo>
                  <a:lnTo>
                    <a:pt x="1994081" y="419680"/>
                  </a:lnTo>
                  <a:lnTo>
                    <a:pt x="2045088" y="397269"/>
                  </a:lnTo>
                  <a:lnTo>
                    <a:pt x="2096717" y="372846"/>
                  </a:lnTo>
                  <a:lnTo>
                    <a:pt x="2148866" y="346327"/>
                  </a:lnTo>
                  <a:lnTo>
                    <a:pt x="2201429" y="317634"/>
                  </a:lnTo>
                  <a:lnTo>
                    <a:pt x="2254302" y="286683"/>
                  </a:lnTo>
                  <a:lnTo>
                    <a:pt x="2307380" y="253394"/>
                  </a:lnTo>
                  <a:lnTo>
                    <a:pt x="2360559" y="217685"/>
                  </a:lnTo>
                  <a:lnTo>
                    <a:pt x="2413735" y="179475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57213" y="3397724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94"/>
                  </a:lnTo>
                  <a:lnTo>
                    <a:pt x="365861" y="91947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51053" y="3059154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79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8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3" y="402527"/>
                  </a:lnTo>
                  <a:lnTo>
                    <a:pt x="130722" y="415686"/>
                  </a:lnTo>
                  <a:lnTo>
                    <a:pt x="187881" y="426960"/>
                  </a:lnTo>
                  <a:lnTo>
                    <a:pt x="247071" y="436458"/>
                  </a:lnTo>
                  <a:lnTo>
                    <a:pt x="307922" y="444286"/>
                  </a:lnTo>
                  <a:lnTo>
                    <a:pt x="370064" y="450554"/>
                  </a:lnTo>
                  <a:lnTo>
                    <a:pt x="433128" y="455371"/>
                  </a:lnTo>
                  <a:lnTo>
                    <a:pt x="496745" y="458843"/>
                  </a:lnTo>
                  <a:lnTo>
                    <a:pt x="560544" y="461080"/>
                  </a:lnTo>
                  <a:lnTo>
                    <a:pt x="624156" y="462189"/>
                  </a:lnTo>
                  <a:lnTo>
                    <a:pt x="687212" y="462280"/>
                  </a:lnTo>
                  <a:lnTo>
                    <a:pt x="749341" y="461459"/>
                  </a:lnTo>
                  <a:lnTo>
                    <a:pt x="810175" y="459836"/>
                  </a:lnTo>
                  <a:lnTo>
                    <a:pt x="869344" y="457519"/>
                  </a:lnTo>
                  <a:lnTo>
                    <a:pt x="926478" y="454616"/>
                  </a:lnTo>
                  <a:lnTo>
                    <a:pt x="981207" y="451235"/>
                  </a:lnTo>
                  <a:lnTo>
                    <a:pt x="1033162" y="447484"/>
                  </a:lnTo>
                  <a:lnTo>
                    <a:pt x="1081973" y="443472"/>
                  </a:lnTo>
                  <a:lnTo>
                    <a:pt x="1127272" y="439307"/>
                  </a:lnTo>
                  <a:lnTo>
                    <a:pt x="1168687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69434" y="3183114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70">
                  <a:moveTo>
                    <a:pt x="994981" y="137541"/>
                  </a:moveTo>
                  <a:lnTo>
                    <a:pt x="984961" y="99644"/>
                  </a:lnTo>
                  <a:lnTo>
                    <a:pt x="947064" y="54864"/>
                  </a:lnTo>
                  <a:lnTo>
                    <a:pt x="912647" y="38366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57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00"/>
                  </a:lnTo>
                  <a:lnTo>
                    <a:pt x="553593" y="87287"/>
                  </a:lnTo>
                  <a:lnTo>
                    <a:pt x="519734" y="111556"/>
                  </a:lnTo>
                  <a:lnTo>
                    <a:pt x="486410" y="136144"/>
                  </a:lnTo>
                  <a:lnTo>
                    <a:pt x="451827" y="160070"/>
                  </a:lnTo>
                  <a:lnTo>
                    <a:pt x="411784" y="183946"/>
                  </a:lnTo>
                  <a:lnTo>
                    <a:pt x="368528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18" y="257022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59"/>
                  </a:lnTo>
                  <a:lnTo>
                    <a:pt x="0" y="295630"/>
                  </a:lnTo>
                  <a:lnTo>
                    <a:pt x="48488" y="299834"/>
                  </a:lnTo>
                  <a:lnTo>
                    <a:pt x="97358" y="302120"/>
                  </a:lnTo>
                  <a:lnTo>
                    <a:pt x="146545" y="302755"/>
                  </a:lnTo>
                  <a:lnTo>
                    <a:pt x="195999" y="301955"/>
                  </a:lnTo>
                  <a:lnTo>
                    <a:pt x="245668" y="299986"/>
                  </a:lnTo>
                  <a:lnTo>
                    <a:pt x="295478" y="297091"/>
                  </a:lnTo>
                  <a:lnTo>
                    <a:pt x="345389" y="293509"/>
                  </a:lnTo>
                  <a:lnTo>
                    <a:pt x="495185" y="281139"/>
                  </a:lnTo>
                  <a:lnTo>
                    <a:pt x="544944" y="277279"/>
                  </a:lnTo>
                  <a:lnTo>
                    <a:pt x="643737" y="270484"/>
                  </a:lnTo>
                  <a:lnTo>
                    <a:pt x="693127" y="266636"/>
                  </a:lnTo>
                  <a:lnTo>
                    <a:pt x="742226" y="261874"/>
                  </a:lnTo>
                  <a:lnTo>
                    <a:pt x="790816" y="255727"/>
                  </a:lnTo>
                  <a:lnTo>
                    <a:pt x="838695" y="247700"/>
                  </a:lnTo>
                  <a:lnTo>
                    <a:pt x="885659" y="237350"/>
                  </a:lnTo>
                  <a:lnTo>
                    <a:pt x="927036" y="224790"/>
                  </a:lnTo>
                  <a:lnTo>
                    <a:pt x="961783" y="206768"/>
                  </a:lnTo>
                  <a:lnTo>
                    <a:pt x="987361" y="176034"/>
                  </a:lnTo>
                  <a:lnTo>
                    <a:pt x="993686" y="156883"/>
                  </a:lnTo>
                  <a:lnTo>
                    <a:pt x="994981" y="137541"/>
                  </a:lnTo>
                  <a:close/>
                </a:path>
                <a:path w="2149475" h="674370">
                  <a:moveTo>
                    <a:pt x="1789582" y="496620"/>
                  </a:moveTo>
                  <a:lnTo>
                    <a:pt x="1789569" y="495046"/>
                  </a:lnTo>
                  <a:lnTo>
                    <a:pt x="1789544" y="489927"/>
                  </a:lnTo>
                  <a:lnTo>
                    <a:pt x="1778127" y="485432"/>
                  </a:lnTo>
                  <a:lnTo>
                    <a:pt x="1771777" y="486791"/>
                  </a:lnTo>
                  <a:lnTo>
                    <a:pt x="1766303" y="488200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17"/>
                  </a:lnTo>
                  <a:lnTo>
                    <a:pt x="1624330" y="492721"/>
                  </a:lnTo>
                  <a:lnTo>
                    <a:pt x="1577340" y="489178"/>
                  </a:lnTo>
                  <a:lnTo>
                    <a:pt x="1358201" y="468642"/>
                  </a:lnTo>
                  <a:lnTo>
                    <a:pt x="1298092" y="464007"/>
                  </a:lnTo>
                  <a:lnTo>
                    <a:pt x="1236827" y="460400"/>
                  </a:lnTo>
                  <a:lnTo>
                    <a:pt x="1174902" y="458216"/>
                  </a:lnTo>
                  <a:lnTo>
                    <a:pt x="1112824" y="457898"/>
                  </a:lnTo>
                  <a:lnTo>
                    <a:pt x="1049655" y="459930"/>
                  </a:lnTo>
                  <a:lnTo>
                    <a:pt x="987348" y="464146"/>
                  </a:lnTo>
                  <a:lnTo>
                    <a:pt x="926388" y="470014"/>
                  </a:lnTo>
                  <a:lnTo>
                    <a:pt x="867283" y="476999"/>
                  </a:lnTo>
                  <a:lnTo>
                    <a:pt x="706056" y="499325"/>
                  </a:lnTo>
                  <a:lnTo>
                    <a:pt x="659345" y="505447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68"/>
                  </a:lnTo>
                  <a:lnTo>
                    <a:pt x="520890" y="509092"/>
                  </a:lnTo>
                  <a:lnTo>
                    <a:pt x="495909" y="503885"/>
                  </a:lnTo>
                  <a:lnTo>
                    <a:pt x="470458" y="499897"/>
                  </a:lnTo>
                  <a:lnTo>
                    <a:pt x="445008" y="498563"/>
                  </a:lnTo>
                  <a:lnTo>
                    <a:pt x="420027" y="501345"/>
                  </a:lnTo>
                  <a:lnTo>
                    <a:pt x="446684" y="523836"/>
                  </a:lnTo>
                  <a:lnTo>
                    <a:pt x="514781" y="559282"/>
                  </a:lnTo>
                  <a:lnTo>
                    <a:pt x="552170" y="574090"/>
                  </a:lnTo>
                  <a:lnTo>
                    <a:pt x="596226" y="590588"/>
                  </a:lnTo>
                  <a:lnTo>
                    <a:pt x="640854" y="606437"/>
                  </a:lnTo>
                  <a:lnTo>
                    <a:pt x="686168" y="621284"/>
                  </a:lnTo>
                  <a:lnTo>
                    <a:pt x="732269" y="634834"/>
                  </a:lnTo>
                  <a:lnTo>
                    <a:pt x="779272" y="646722"/>
                  </a:lnTo>
                  <a:lnTo>
                    <a:pt x="827303" y="656653"/>
                  </a:lnTo>
                  <a:lnTo>
                    <a:pt x="874864" y="664146"/>
                  </a:lnTo>
                  <a:lnTo>
                    <a:pt x="922985" y="669480"/>
                  </a:lnTo>
                  <a:lnTo>
                    <a:pt x="971537" y="672807"/>
                  </a:lnTo>
                  <a:lnTo>
                    <a:pt x="1020356" y="674217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197"/>
                  </a:lnTo>
                  <a:lnTo>
                    <a:pt x="1215275" y="663155"/>
                  </a:lnTo>
                  <a:lnTo>
                    <a:pt x="1263230" y="656805"/>
                  </a:lnTo>
                  <a:lnTo>
                    <a:pt x="1310792" y="649274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30"/>
                  </a:lnTo>
                  <a:lnTo>
                    <a:pt x="1543380" y="598385"/>
                  </a:lnTo>
                  <a:lnTo>
                    <a:pt x="1588998" y="586409"/>
                  </a:lnTo>
                  <a:lnTo>
                    <a:pt x="1639011" y="572414"/>
                  </a:lnTo>
                  <a:lnTo>
                    <a:pt x="1687576" y="556272"/>
                  </a:lnTo>
                  <a:lnTo>
                    <a:pt x="1732546" y="536663"/>
                  </a:lnTo>
                  <a:lnTo>
                    <a:pt x="1771421" y="512508"/>
                  </a:lnTo>
                  <a:lnTo>
                    <a:pt x="1785137" y="500621"/>
                  </a:lnTo>
                  <a:lnTo>
                    <a:pt x="1789582" y="496620"/>
                  </a:lnTo>
                  <a:close/>
                </a:path>
                <a:path w="2149475" h="674370">
                  <a:moveTo>
                    <a:pt x="2148890" y="224980"/>
                  </a:moveTo>
                  <a:lnTo>
                    <a:pt x="2139658" y="218770"/>
                  </a:lnTo>
                  <a:lnTo>
                    <a:pt x="2084781" y="219176"/>
                  </a:lnTo>
                  <a:lnTo>
                    <a:pt x="2030145" y="216636"/>
                  </a:lnTo>
                  <a:lnTo>
                    <a:pt x="1976170" y="211213"/>
                  </a:lnTo>
                  <a:lnTo>
                    <a:pt x="1923237" y="203022"/>
                  </a:lnTo>
                  <a:lnTo>
                    <a:pt x="1871764" y="192125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094"/>
                  </a:lnTo>
                  <a:lnTo>
                    <a:pt x="1688287" y="123253"/>
                  </a:lnTo>
                  <a:lnTo>
                    <a:pt x="1652028" y="101942"/>
                  </a:lnTo>
                  <a:lnTo>
                    <a:pt x="1616976" y="79895"/>
                  </a:lnTo>
                  <a:lnTo>
                    <a:pt x="1581404" y="58191"/>
                  </a:lnTo>
                  <a:lnTo>
                    <a:pt x="1543570" y="37947"/>
                  </a:lnTo>
                  <a:lnTo>
                    <a:pt x="1501432" y="20408"/>
                  </a:lnTo>
                  <a:lnTo>
                    <a:pt x="1455064" y="7162"/>
                  </a:lnTo>
                  <a:lnTo>
                    <a:pt x="1405890" y="0"/>
                  </a:lnTo>
                  <a:lnTo>
                    <a:pt x="1355356" y="635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78"/>
                  </a:lnTo>
                  <a:lnTo>
                    <a:pt x="1171422" y="69684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85"/>
                  </a:lnTo>
                  <a:lnTo>
                    <a:pt x="1166736" y="194119"/>
                  </a:lnTo>
                  <a:lnTo>
                    <a:pt x="1199997" y="216204"/>
                  </a:lnTo>
                  <a:lnTo>
                    <a:pt x="1239888" y="228257"/>
                  </a:lnTo>
                  <a:lnTo>
                    <a:pt x="1308950" y="239280"/>
                  </a:lnTo>
                  <a:lnTo>
                    <a:pt x="1357287" y="243725"/>
                  </a:lnTo>
                  <a:lnTo>
                    <a:pt x="1406207" y="246278"/>
                  </a:lnTo>
                  <a:lnTo>
                    <a:pt x="1455508" y="247383"/>
                  </a:lnTo>
                  <a:lnTo>
                    <a:pt x="1505051" y="247561"/>
                  </a:lnTo>
                  <a:lnTo>
                    <a:pt x="1604073" y="247027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10"/>
                  </a:lnTo>
                  <a:lnTo>
                    <a:pt x="1953907" y="245795"/>
                  </a:lnTo>
                  <a:lnTo>
                    <a:pt x="2003272" y="242925"/>
                  </a:lnTo>
                  <a:lnTo>
                    <a:pt x="2052281" y="238658"/>
                  </a:lnTo>
                  <a:lnTo>
                    <a:pt x="2100846" y="232765"/>
                  </a:lnTo>
                  <a:lnTo>
                    <a:pt x="2148890" y="22498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14187" y="2690304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22"/>
                  </a:moveTo>
                  <a:lnTo>
                    <a:pt x="227583" y="1577022"/>
                  </a:lnTo>
                  <a:lnTo>
                    <a:pt x="181717" y="1572398"/>
                  </a:lnTo>
                  <a:lnTo>
                    <a:pt x="138997" y="1559138"/>
                  </a:lnTo>
                  <a:lnTo>
                    <a:pt x="100339" y="1538155"/>
                  </a:lnTo>
                  <a:lnTo>
                    <a:pt x="66657" y="1510366"/>
                  </a:lnTo>
                  <a:lnTo>
                    <a:pt x="38867" y="1476686"/>
                  </a:lnTo>
                  <a:lnTo>
                    <a:pt x="17884" y="1438030"/>
                  </a:lnTo>
                  <a:lnTo>
                    <a:pt x="4623" y="1395313"/>
                  </a:lnTo>
                  <a:lnTo>
                    <a:pt x="0" y="1349451"/>
                  </a:lnTo>
                  <a:lnTo>
                    <a:pt x="0" y="227584"/>
                  </a:lnTo>
                  <a:lnTo>
                    <a:pt x="4623" y="181717"/>
                  </a:lnTo>
                  <a:lnTo>
                    <a:pt x="17884" y="138997"/>
                  </a:lnTo>
                  <a:lnTo>
                    <a:pt x="38867" y="100339"/>
                  </a:lnTo>
                  <a:lnTo>
                    <a:pt x="66657" y="66657"/>
                  </a:lnTo>
                  <a:lnTo>
                    <a:pt x="100339" y="38867"/>
                  </a:lnTo>
                  <a:lnTo>
                    <a:pt x="138997" y="17884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4"/>
                  </a:lnTo>
                  <a:lnTo>
                    <a:pt x="2803003" y="38867"/>
                  </a:lnTo>
                  <a:lnTo>
                    <a:pt x="2836683" y="66657"/>
                  </a:lnTo>
                  <a:lnTo>
                    <a:pt x="2864470" y="100339"/>
                  </a:lnTo>
                  <a:lnTo>
                    <a:pt x="2885451" y="138997"/>
                  </a:lnTo>
                  <a:lnTo>
                    <a:pt x="2898711" y="181717"/>
                  </a:lnTo>
                  <a:lnTo>
                    <a:pt x="2903334" y="227584"/>
                  </a:lnTo>
                  <a:lnTo>
                    <a:pt x="2903334" y="1349451"/>
                  </a:lnTo>
                  <a:lnTo>
                    <a:pt x="2898711" y="1395313"/>
                  </a:lnTo>
                  <a:lnTo>
                    <a:pt x="2885451" y="1438030"/>
                  </a:lnTo>
                  <a:lnTo>
                    <a:pt x="2864470" y="1476686"/>
                  </a:lnTo>
                  <a:lnTo>
                    <a:pt x="2836683" y="1510366"/>
                  </a:lnTo>
                  <a:lnTo>
                    <a:pt x="2803003" y="1538155"/>
                  </a:lnTo>
                  <a:lnTo>
                    <a:pt x="2764347" y="1559138"/>
                  </a:lnTo>
                  <a:lnTo>
                    <a:pt x="2721628" y="1572398"/>
                  </a:lnTo>
                  <a:lnTo>
                    <a:pt x="2675763" y="1577022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294115" y="4448259"/>
            <a:ext cx="2943860" cy="1617345"/>
            <a:chOff x="4294115" y="4448259"/>
            <a:chExt cx="2943860" cy="1617345"/>
          </a:xfrm>
        </p:grpSpPr>
        <p:sp>
          <p:nvSpPr>
            <p:cNvPr id="33" name="object 33"/>
            <p:cNvSpPr/>
            <p:nvPr/>
          </p:nvSpPr>
          <p:spPr>
            <a:xfrm>
              <a:off x="4454992" y="5175738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7"/>
                  </a:lnTo>
                  <a:lnTo>
                    <a:pt x="313971" y="282950"/>
                  </a:lnTo>
                  <a:lnTo>
                    <a:pt x="366281" y="315207"/>
                  </a:lnTo>
                  <a:lnTo>
                    <a:pt x="418327" y="344993"/>
                  </a:lnTo>
                  <a:lnTo>
                    <a:pt x="470015" y="372406"/>
                  </a:lnTo>
                  <a:lnTo>
                    <a:pt x="521247" y="397542"/>
                  </a:lnTo>
                  <a:lnTo>
                    <a:pt x="571926" y="420499"/>
                  </a:lnTo>
                  <a:lnTo>
                    <a:pt x="621957" y="441373"/>
                  </a:lnTo>
                  <a:lnTo>
                    <a:pt x="671243" y="460263"/>
                  </a:lnTo>
                  <a:lnTo>
                    <a:pt x="719687" y="477263"/>
                  </a:lnTo>
                  <a:lnTo>
                    <a:pt x="767194" y="492472"/>
                  </a:lnTo>
                  <a:lnTo>
                    <a:pt x="813666" y="505987"/>
                  </a:lnTo>
                  <a:lnTo>
                    <a:pt x="859007" y="517904"/>
                  </a:lnTo>
                  <a:lnTo>
                    <a:pt x="903120" y="528320"/>
                  </a:lnTo>
                  <a:lnTo>
                    <a:pt x="945910" y="537332"/>
                  </a:lnTo>
                  <a:lnTo>
                    <a:pt x="987280" y="545038"/>
                  </a:lnTo>
                  <a:lnTo>
                    <a:pt x="1027132" y="551535"/>
                  </a:lnTo>
                  <a:lnTo>
                    <a:pt x="1065372" y="556918"/>
                  </a:lnTo>
                  <a:lnTo>
                    <a:pt x="1136625" y="564735"/>
                  </a:lnTo>
                  <a:lnTo>
                    <a:pt x="1200268" y="569264"/>
                  </a:lnTo>
                  <a:lnTo>
                    <a:pt x="1255529" y="571281"/>
                  </a:lnTo>
                  <a:lnTo>
                    <a:pt x="1279774" y="571591"/>
                  </a:lnTo>
                  <a:lnTo>
                    <a:pt x="1323559" y="571479"/>
                  </a:lnTo>
                  <a:lnTo>
                    <a:pt x="1374814" y="569583"/>
                  </a:lnTo>
                  <a:lnTo>
                    <a:pt x="1435247" y="564841"/>
                  </a:lnTo>
                  <a:lnTo>
                    <a:pt x="1504024" y="556600"/>
                  </a:lnTo>
                  <a:lnTo>
                    <a:pt x="1580308" y="544211"/>
                  </a:lnTo>
                  <a:lnTo>
                    <a:pt x="1621004" y="536257"/>
                  </a:lnTo>
                  <a:lnTo>
                    <a:pt x="1663263" y="527023"/>
                  </a:lnTo>
                  <a:lnTo>
                    <a:pt x="1706981" y="516426"/>
                  </a:lnTo>
                  <a:lnTo>
                    <a:pt x="1752054" y="504386"/>
                  </a:lnTo>
                  <a:lnTo>
                    <a:pt x="1798377" y="490820"/>
                  </a:lnTo>
                  <a:lnTo>
                    <a:pt x="1845846" y="475648"/>
                  </a:lnTo>
                  <a:lnTo>
                    <a:pt x="1894356" y="458788"/>
                  </a:lnTo>
                  <a:lnTo>
                    <a:pt x="1943802" y="440159"/>
                  </a:lnTo>
                  <a:lnTo>
                    <a:pt x="1994081" y="419680"/>
                  </a:lnTo>
                  <a:lnTo>
                    <a:pt x="2045088" y="397269"/>
                  </a:lnTo>
                  <a:lnTo>
                    <a:pt x="2096717" y="372846"/>
                  </a:lnTo>
                  <a:lnTo>
                    <a:pt x="2148866" y="346327"/>
                  </a:lnTo>
                  <a:lnTo>
                    <a:pt x="2201429" y="317634"/>
                  </a:lnTo>
                  <a:lnTo>
                    <a:pt x="2254302" y="286683"/>
                  </a:lnTo>
                  <a:lnTo>
                    <a:pt x="2307380" y="253394"/>
                  </a:lnTo>
                  <a:lnTo>
                    <a:pt x="2360559" y="217685"/>
                  </a:lnTo>
                  <a:lnTo>
                    <a:pt x="2413735" y="179475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457213" y="5175741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94"/>
                  </a:lnTo>
                  <a:lnTo>
                    <a:pt x="365861" y="91948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451053" y="4837169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79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7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3" y="402527"/>
                  </a:lnTo>
                  <a:lnTo>
                    <a:pt x="130722" y="415686"/>
                  </a:lnTo>
                  <a:lnTo>
                    <a:pt x="187881" y="426960"/>
                  </a:lnTo>
                  <a:lnTo>
                    <a:pt x="247071" y="436458"/>
                  </a:lnTo>
                  <a:lnTo>
                    <a:pt x="307922" y="444286"/>
                  </a:lnTo>
                  <a:lnTo>
                    <a:pt x="370064" y="450554"/>
                  </a:lnTo>
                  <a:lnTo>
                    <a:pt x="433128" y="455371"/>
                  </a:lnTo>
                  <a:lnTo>
                    <a:pt x="496745" y="458843"/>
                  </a:lnTo>
                  <a:lnTo>
                    <a:pt x="560544" y="461080"/>
                  </a:lnTo>
                  <a:lnTo>
                    <a:pt x="624156" y="462189"/>
                  </a:lnTo>
                  <a:lnTo>
                    <a:pt x="687212" y="462280"/>
                  </a:lnTo>
                  <a:lnTo>
                    <a:pt x="749341" y="461459"/>
                  </a:lnTo>
                  <a:lnTo>
                    <a:pt x="810175" y="459836"/>
                  </a:lnTo>
                  <a:lnTo>
                    <a:pt x="869344" y="457519"/>
                  </a:lnTo>
                  <a:lnTo>
                    <a:pt x="926478" y="454616"/>
                  </a:lnTo>
                  <a:lnTo>
                    <a:pt x="981207" y="451235"/>
                  </a:lnTo>
                  <a:lnTo>
                    <a:pt x="1033162" y="447484"/>
                  </a:lnTo>
                  <a:lnTo>
                    <a:pt x="1081973" y="443472"/>
                  </a:lnTo>
                  <a:lnTo>
                    <a:pt x="1127272" y="439307"/>
                  </a:lnTo>
                  <a:lnTo>
                    <a:pt x="1168687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69434" y="4961127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70">
                  <a:moveTo>
                    <a:pt x="994981" y="137541"/>
                  </a:moveTo>
                  <a:lnTo>
                    <a:pt x="984961" y="99644"/>
                  </a:lnTo>
                  <a:lnTo>
                    <a:pt x="947064" y="54864"/>
                  </a:lnTo>
                  <a:lnTo>
                    <a:pt x="912647" y="38366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57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00"/>
                  </a:lnTo>
                  <a:lnTo>
                    <a:pt x="553593" y="87287"/>
                  </a:lnTo>
                  <a:lnTo>
                    <a:pt x="519734" y="111556"/>
                  </a:lnTo>
                  <a:lnTo>
                    <a:pt x="486410" y="136144"/>
                  </a:lnTo>
                  <a:lnTo>
                    <a:pt x="451827" y="160070"/>
                  </a:lnTo>
                  <a:lnTo>
                    <a:pt x="411784" y="183946"/>
                  </a:lnTo>
                  <a:lnTo>
                    <a:pt x="368528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18" y="257035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59"/>
                  </a:lnTo>
                  <a:lnTo>
                    <a:pt x="0" y="295630"/>
                  </a:lnTo>
                  <a:lnTo>
                    <a:pt x="48488" y="299834"/>
                  </a:lnTo>
                  <a:lnTo>
                    <a:pt x="97358" y="302133"/>
                  </a:lnTo>
                  <a:lnTo>
                    <a:pt x="146545" y="302755"/>
                  </a:lnTo>
                  <a:lnTo>
                    <a:pt x="195999" y="301955"/>
                  </a:lnTo>
                  <a:lnTo>
                    <a:pt x="245668" y="299999"/>
                  </a:lnTo>
                  <a:lnTo>
                    <a:pt x="295478" y="297091"/>
                  </a:lnTo>
                  <a:lnTo>
                    <a:pt x="345389" y="293522"/>
                  </a:lnTo>
                  <a:lnTo>
                    <a:pt x="495185" y="281139"/>
                  </a:lnTo>
                  <a:lnTo>
                    <a:pt x="544944" y="277279"/>
                  </a:lnTo>
                  <a:lnTo>
                    <a:pt x="643737" y="270484"/>
                  </a:lnTo>
                  <a:lnTo>
                    <a:pt x="693127" y="266636"/>
                  </a:lnTo>
                  <a:lnTo>
                    <a:pt x="742226" y="261874"/>
                  </a:lnTo>
                  <a:lnTo>
                    <a:pt x="790816" y="255727"/>
                  </a:lnTo>
                  <a:lnTo>
                    <a:pt x="838695" y="247700"/>
                  </a:lnTo>
                  <a:lnTo>
                    <a:pt x="885659" y="237350"/>
                  </a:lnTo>
                  <a:lnTo>
                    <a:pt x="927036" y="224802"/>
                  </a:lnTo>
                  <a:lnTo>
                    <a:pt x="961783" y="206768"/>
                  </a:lnTo>
                  <a:lnTo>
                    <a:pt x="987361" y="176034"/>
                  </a:lnTo>
                  <a:lnTo>
                    <a:pt x="993686" y="156883"/>
                  </a:lnTo>
                  <a:lnTo>
                    <a:pt x="994981" y="137541"/>
                  </a:lnTo>
                  <a:close/>
                </a:path>
                <a:path w="2149475" h="674370">
                  <a:moveTo>
                    <a:pt x="1789582" y="496620"/>
                  </a:moveTo>
                  <a:lnTo>
                    <a:pt x="1789569" y="495046"/>
                  </a:lnTo>
                  <a:lnTo>
                    <a:pt x="1789544" y="489927"/>
                  </a:lnTo>
                  <a:lnTo>
                    <a:pt x="1778127" y="485432"/>
                  </a:lnTo>
                  <a:lnTo>
                    <a:pt x="1771777" y="486791"/>
                  </a:lnTo>
                  <a:lnTo>
                    <a:pt x="1766303" y="488200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30"/>
                  </a:lnTo>
                  <a:lnTo>
                    <a:pt x="1624330" y="492734"/>
                  </a:lnTo>
                  <a:lnTo>
                    <a:pt x="1577340" y="489178"/>
                  </a:lnTo>
                  <a:lnTo>
                    <a:pt x="1358201" y="468655"/>
                  </a:lnTo>
                  <a:lnTo>
                    <a:pt x="1298092" y="464007"/>
                  </a:lnTo>
                  <a:lnTo>
                    <a:pt x="1236827" y="460400"/>
                  </a:lnTo>
                  <a:lnTo>
                    <a:pt x="1174902" y="458228"/>
                  </a:lnTo>
                  <a:lnTo>
                    <a:pt x="1112824" y="457898"/>
                  </a:lnTo>
                  <a:lnTo>
                    <a:pt x="1049655" y="459943"/>
                  </a:lnTo>
                  <a:lnTo>
                    <a:pt x="987348" y="464159"/>
                  </a:lnTo>
                  <a:lnTo>
                    <a:pt x="926388" y="470027"/>
                  </a:lnTo>
                  <a:lnTo>
                    <a:pt x="867283" y="477012"/>
                  </a:lnTo>
                  <a:lnTo>
                    <a:pt x="706056" y="499338"/>
                  </a:lnTo>
                  <a:lnTo>
                    <a:pt x="659345" y="505447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81"/>
                  </a:lnTo>
                  <a:lnTo>
                    <a:pt x="520890" y="509092"/>
                  </a:lnTo>
                  <a:lnTo>
                    <a:pt x="495909" y="503885"/>
                  </a:lnTo>
                  <a:lnTo>
                    <a:pt x="470458" y="499897"/>
                  </a:lnTo>
                  <a:lnTo>
                    <a:pt x="445008" y="498576"/>
                  </a:lnTo>
                  <a:lnTo>
                    <a:pt x="420027" y="501345"/>
                  </a:lnTo>
                  <a:lnTo>
                    <a:pt x="446684" y="523836"/>
                  </a:lnTo>
                  <a:lnTo>
                    <a:pt x="514781" y="559282"/>
                  </a:lnTo>
                  <a:lnTo>
                    <a:pt x="552170" y="574090"/>
                  </a:lnTo>
                  <a:lnTo>
                    <a:pt x="596226" y="590600"/>
                  </a:lnTo>
                  <a:lnTo>
                    <a:pt x="640854" y="606437"/>
                  </a:lnTo>
                  <a:lnTo>
                    <a:pt x="686168" y="621296"/>
                  </a:lnTo>
                  <a:lnTo>
                    <a:pt x="732269" y="634834"/>
                  </a:lnTo>
                  <a:lnTo>
                    <a:pt x="779272" y="646734"/>
                  </a:lnTo>
                  <a:lnTo>
                    <a:pt x="827303" y="656653"/>
                  </a:lnTo>
                  <a:lnTo>
                    <a:pt x="874864" y="664146"/>
                  </a:lnTo>
                  <a:lnTo>
                    <a:pt x="922985" y="669493"/>
                  </a:lnTo>
                  <a:lnTo>
                    <a:pt x="971537" y="672807"/>
                  </a:lnTo>
                  <a:lnTo>
                    <a:pt x="1020356" y="674230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197"/>
                  </a:lnTo>
                  <a:lnTo>
                    <a:pt x="1215275" y="663155"/>
                  </a:lnTo>
                  <a:lnTo>
                    <a:pt x="1263230" y="656805"/>
                  </a:lnTo>
                  <a:lnTo>
                    <a:pt x="1310792" y="649287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30"/>
                  </a:lnTo>
                  <a:lnTo>
                    <a:pt x="1543380" y="598398"/>
                  </a:lnTo>
                  <a:lnTo>
                    <a:pt x="1588998" y="586409"/>
                  </a:lnTo>
                  <a:lnTo>
                    <a:pt x="1639011" y="572414"/>
                  </a:lnTo>
                  <a:lnTo>
                    <a:pt x="1687576" y="556272"/>
                  </a:lnTo>
                  <a:lnTo>
                    <a:pt x="1732546" y="536663"/>
                  </a:lnTo>
                  <a:lnTo>
                    <a:pt x="1771421" y="512508"/>
                  </a:lnTo>
                  <a:lnTo>
                    <a:pt x="1785137" y="500621"/>
                  </a:lnTo>
                  <a:lnTo>
                    <a:pt x="1789582" y="496620"/>
                  </a:lnTo>
                  <a:close/>
                </a:path>
                <a:path w="2149475" h="674370">
                  <a:moveTo>
                    <a:pt x="2148890" y="224980"/>
                  </a:moveTo>
                  <a:lnTo>
                    <a:pt x="2139658" y="218770"/>
                  </a:lnTo>
                  <a:lnTo>
                    <a:pt x="2084781" y="219176"/>
                  </a:lnTo>
                  <a:lnTo>
                    <a:pt x="2030145" y="216636"/>
                  </a:lnTo>
                  <a:lnTo>
                    <a:pt x="1976170" y="211226"/>
                  </a:lnTo>
                  <a:lnTo>
                    <a:pt x="1923237" y="203022"/>
                  </a:lnTo>
                  <a:lnTo>
                    <a:pt x="1871764" y="192138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106"/>
                  </a:lnTo>
                  <a:lnTo>
                    <a:pt x="1688287" y="123253"/>
                  </a:lnTo>
                  <a:lnTo>
                    <a:pt x="1652028" y="101955"/>
                  </a:lnTo>
                  <a:lnTo>
                    <a:pt x="1616976" y="79895"/>
                  </a:lnTo>
                  <a:lnTo>
                    <a:pt x="1581404" y="58191"/>
                  </a:lnTo>
                  <a:lnTo>
                    <a:pt x="1543570" y="37947"/>
                  </a:lnTo>
                  <a:lnTo>
                    <a:pt x="1501432" y="20408"/>
                  </a:lnTo>
                  <a:lnTo>
                    <a:pt x="1455064" y="7175"/>
                  </a:lnTo>
                  <a:lnTo>
                    <a:pt x="1405890" y="0"/>
                  </a:lnTo>
                  <a:lnTo>
                    <a:pt x="1355356" y="635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78"/>
                  </a:lnTo>
                  <a:lnTo>
                    <a:pt x="1171422" y="69684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85"/>
                  </a:lnTo>
                  <a:lnTo>
                    <a:pt x="1166736" y="194132"/>
                  </a:lnTo>
                  <a:lnTo>
                    <a:pt x="1199997" y="216204"/>
                  </a:lnTo>
                  <a:lnTo>
                    <a:pt x="1239888" y="228257"/>
                  </a:lnTo>
                  <a:lnTo>
                    <a:pt x="1308950" y="239280"/>
                  </a:lnTo>
                  <a:lnTo>
                    <a:pt x="1357287" y="243738"/>
                  </a:lnTo>
                  <a:lnTo>
                    <a:pt x="1406207" y="246278"/>
                  </a:lnTo>
                  <a:lnTo>
                    <a:pt x="1455508" y="247396"/>
                  </a:lnTo>
                  <a:lnTo>
                    <a:pt x="1505051" y="247561"/>
                  </a:lnTo>
                  <a:lnTo>
                    <a:pt x="1604073" y="247027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10"/>
                  </a:lnTo>
                  <a:lnTo>
                    <a:pt x="1953907" y="245795"/>
                  </a:lnTo>
                  <a:lnTo>
                    <a:pt x="2003272" y="242925"/>
                  </a:lnTo>
                  <a:lnTo>
                    <a:pt x="2052281" y="238671"/>
                  </a:lnTo>
                  <a:lnTo>
                    <a:pt x="2100846" y="232765"/>
                  </a:lnTo>
                  <a:lnTo>
                    <a:pt x="2148890" y="22498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14187" y="4468332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906412" y="882421"/>
            <a:ext cx="2943860" cy="1617345"/>
            <a:chOff x="7906412" y="882421"/>
            <a:chExt cx="2943860" cy="1617345"/>
          </a:xfrm>
        </p:grpSpPr>
        <p:sp>
          <p:nvSpPr>
            <p:cNvPr id="39" name="object 39"/>
            <p:cNvSpPr/>
            <p:nvPr/>
          </p:nvSpPr>
          <p:spPr>
            <a:xfrm>
              <a:off x="8067291" y="1609900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8"/>
                  </a:lnTo>
                  <a:lnTo>
                    <a:pt x="313971" y="282952"/>
                  </a:lnTo>
                  <a:lnTo>
                    <a:pt x="366281" y="315208"/>
                  </a:lnTo>
                  <a:lnTo>
                    <a:pt x="418327" y="344995"/>
                  </a:lnTo>
                  <a:lnTo>
                    <a:pt x="470015" y="372408"/>
                  </a:lnTo>
                  <a:lnTo>
                    <a:pt x="521247" y="397545"/>
                  </a:lnTo>
                  <a:lnTo>
                    <a:pt x="571926" y="420502"/>
                  </a:lnTo>
                  <a:lnTo>
                    <a:pt x="621957" y="441377"/>
                  </a:lnTo>
                  <a:lnTo>
                    <a:pt x="671243" y="460267"/>
                  </a:lnTo>
                  <a:lnTo>
                    <a:pt x="719687" y="477268"/>
                  </a:lnTo>
                  <a:lnTo>
                    <a:pt x="767194" y="492477"/>
                  </a:lnTo>
                  <a:lnTo>
                    <a:pt x="813666" y="505992"/>
                  </a:lnTo>
                  <a:lnTo>
                    <a:pt x="859007" y="517909"/>
                  </a:lnTo>
                  <a:lnTo>
                    <a:pt x="903120" y="528325"/>
                  </a:lnTo>
                  <a:lnTo>
                    <a:pt x="945910" y="537338"/>
                  </a:lnTo>
                  <a:lnTo>
                    <a:pt x="987280" y="545044"/>
                  </a:lnTo>
                  <a:lnTo>
                    <a:pt x="1027132" y="551540"/>
                  </a:lnTo>
                  <a:lnTo>
                    <a:pt x="1065372" y="556923"/>
                  </a:lnTo>
                  <a:lnTo>
                    <a:pt x="1136625" y="564739"/>
                  </a:lnTo>
                  <a:lnTo>
                    <a:pt x="1200268" y="569268"/>
                  </a:lnTo>
                  <a:lnTo>
                    <a:pt x="1255529" y="571284"/>
                  </a:lnTo>
                  <a:lnTo>
                    <a:pt x="1279774" y="571592"/>
                  </a:lnTo>
                  <a:lnTo>
                    <a:pt x="1323559" y="571481"/>
                  </a:lnTo>
                  <a:lnTo>
                    <a:pt x="1374814" y="569587"/>
                  </a:lnTo>
                  <a:lnTo>
                    <a:pt x="1435247" y="564845"/>
                  </a:lnTo>
                  <a:lnTo>
                    <a:pt x="1504024" y="556605"/>
                  </a:lnTo>
                  <a:lnTo>
                    <a:pt x="1580308" y="544216"/>
                  </a:lnTo>
                  <a:lnTo>
                    <a:pt x="1621004" y="536263"/>
                  </a:lnTo>
                  <a:lnTo>
                    <a:pt x="1663263" y="527029"/>
                  </a:lnTo>
                  <a:lnTo>
                    <a:pt x="1706981" y="516432"/>
                  </a:lnTo>
                  <a:lnTo>
                    <a:pt x="1752054" y="504391"/>
                  </a:lnTo>
                  <a:lnTo>
                    <a:pt x="1798377" y="490825"/>
                  </a:lnTo>
                  <a:lnTo>
                    <a:pt x="1845846" y="475653"/>
                  </a:lnTo>
                  <a:lnTo>
                    <a:pt x="1894356" y="458793"/>
                  </a:lnTo>
                  <a:lnTo>
                    <a:pt x="1943802" y="440163"/>
                  </a:lnTo>
                  <a:lnTo>
                    <a:pt x="1994081" y="419684"/>
                  </a:lnTo>
                  <a:lnTo>
                    <a:pt x="2045088" y="397273"/>
                  </a:lnTo>
                  <a:lnTo>
                    <a:pt x="2096717" y="372848"/>
                  </a:lnTo>
                  <a:lnTo>
                    <a:pt x="2148866" y="346330"/>
                  </a:lnTo>
                  <a:lnTo>
                    <a:pt x="2201429" y="317636"/>
                  </a:lnTo>
                  <a:lnTo>
                    <a:pt x="2254302" y="286684"/>
                  </a:lnTo>
                  <a:lnTo>
                    <a:pt x="2307380" y="253395"/>
                  </a:lnTo>
                  <a:lnTo>
                    <a:pt x="2360559" y="217686"/>
                  </a:lnTo>
                  <a:lnTo>
                    <a:pt x="2413735" y="179476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69511" y="1609902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81"/>
                  </a:lnTo>
                  <a:lnTo>
                    <a:pt x="365861" y="91948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63351" y="1271330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80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8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4" y="402527"/>
                  </a:lnTo>
                  <a:lnTo>
                    <a:pt x="130725" y="415686"/>
                  </a:lnTo>
                  <a:lnTo>
                    <a:pt x="187885" y="426960"/>
                  </a:lnTo>
                  <a:lnTo>
                    <a:pt x="247075" y="436458"/>
                  </a:lnTo>
                  <a:lnTo>
                    <a:pt x="307927" y="444286"/>
                  </a:lnTo>
                  <a:lnTo>
                    <a:pt x="370069" y="450554"/>
                  </a:lnTo>
                  <a:lnTo>
                    <a:pt x="433134" y="455371"/>
                  </a:lnTo>
                  <a:lnTo>
                    <a:pt x="496751" y="458843"/>
                  </a:lnTo>
                  <a:lnTo>
                    <a:pt x="560550" y="461080"/>
                  </a:lnTo>
                  <a:lnTo>
                    <a:pt x="624162" y="462189"/>
                  </a:lnTo>
                  <a:lnTo>
                    <a:pt x="687217" y="462280"/>
                  </a:lnTo>
                  <a:lnTo>
                    <a:pt x="749347" y="461459"/>
                  </a:lnTo>
                  <a:lnTo>
                    <a:pt x="810180" y="459836"/>
                  </a:lnTo>
                  <a:lnTo>
                    <a:pt x="869348" y="457519"/>
                  </a:lnTo>
                  <a:lnTo>
                    <a:pt x="926482" y="454616"/>
                  </a:lnTo>
                  <a:lnTo>
                    <a:pt x="981210" y="451235"/>
                  </a:lnTo>
                  <a:lnTo>
                    <a:pt x="1033165" y="447484"/>
                  </a:lnTo>
                  <a:lnTo>
                    <a:pt x="1081976" y="443472"/>
                  </a:lnTo>
                  <a:lnTo>
                    <a:pt x="1127274" y="439307"/>
                  </a:lnTo>
                  <a:lnTo>
                    <a:pt x="1168688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81733" y="1395285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69">
                  <a:moveTo>
                    <a:pt x="994981" y="137541"/>
                  </a:moveTo>
                  <a:lnTo>
                    <a:pt x="984961" y="99656"/>
                  </a:lnTo>
                  <a:lnTo>
                    <a:pt x="947064" y="54864"/>
                  </a:lnTo>
                  <a:lnTo>
                    <a:pt x="912647" y="38379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69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12"/>
                  </a:lnTo>
                  <a:lnTo>
                    <a:pt x="553593" y="87287"/>
                  </a:lnTo>
                  <a:lnTo>
                    <a:pt x="519722" y="111556"/>
                  </a:lnTo>
                  <a:lnTo>
                    <a:pt x="486410" y="136144"/>
                  </a:lnTo>
                  <a:lnTo>
                    <a:pt x="451815" y="160083"/>
                  </a:lnTo>
                  <a:lnTo>
                    <a:pt x="411772" y="183959"/>
                  </a:lnTo>
                  <a:lnTo>
                    <a:pt x="368515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05" y="257035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72"/>
                  </a:lnTo>
                  <a:lnTo>
                    <a:pt x="0" y="295643"/>
                  </a:lnTo>
                  <a:lnTo>
                    <a:pt x="48488" y="299847"/>
                  </a:lnTo>
                  <a:lnTo>
                    <a:pt x="97358" y="302133"/>
                  </a:lnTo>
                  <a:lnTo>
                    <a:pt x="146545" y="302755"/>
                  </a:lnTo>
                  <a:lnTo>
                    <a:pt x="195999" y="301967"/>
                  </a:lnTo>
                  <a:lnTo>
                    <a:pt x="245668" y="299999"/>
                  </a:lnTo>
                  <a:lnTo>
                    <a:pt x="295478" y="297103"/>
                  </a:lnTo>
                  <a:lnTo>
                    <a:pt x="345389" y="293522"/>
                  </a:lnTo>
                  <a:lnTo>
                    <a:pt x="495185" y="281139"/>
                  </a:lnTo>
                  <a:lnTo>
                    <a:pt x="544944" y="277291"/>
                  </a:lnTo>
                  <a:lnTo>
                    <a:pt x="643737" y="270484"/>
                  </a:lnTo>
                  <a:lnTo>
                    <a:pt x="693127" y="266649"/>
                  </a:lnTo>
                  <a:lnTo>
                    <a:pt x="742226" y="261886"/>
                  </a:lnTo>
                  <a:lnTo>
                    <a:pt x="790816" y="255727"/>
                  </a:lnTo>
                  <a:lnTo>
                    <a:pt x="838695" y="247713"/>
                  </a:lnTo>
                  <a:lnTo>
                    <a:pt x="885659" y="237363"/>
                  </a:lnTo>
                  <a:lnTo>
                    <a:pt x="927023" y="224802"/>
                  </a:lnTo>
                  <a:lnTo>
                    <a:pt x="961783" y="206781"/>
                  </a:lnTo>
                  <a:lnTo>
                    <a:pt x="987361" y="176047"/>
                  </a:lnTo>
                  <a:lnTo>
                    <a:pt x="993673" y="156883"/>
                  </a:lnTo>
                  <a:lnTo>
                    <a:pt x="994981" y="137541"/>
                  </a:lnTo>
                  <a:close/>
                </a:path>
                <a:path w="2149475" h="674369">
                  <a:moveTo>
                    <a:pt x="1789582" y="496633"/>
                  </a:moveTo>
                  <a:lnTo>
                    <a:pt x="1789569" y="495046"/>
                  </a:lnTo>
                  <a:lnTo>
                    <a:pt x="1789544" y="489940"/>
                  </a:lnTo>
                  <a:lnTo>
                    <a:pt x="1778127" y="485444"/>
                  </a:lnTo>
                  <a:lnTo>
                    <a:pt x="1771777" y="486803"/>
                  </a:lnTo>
                  <a:lnTo>
                    <a:pt x="1766303" y="488213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30"/>
                  </a:lnTo>
                  <a:lnTo>
                    <a:pt x="1624330" y="492734"/>
                  </a:lnTo>
                  <a:lnTo>
                    <a:pt x="1577340" y="489178"/>
                  </a:lnTo>
                  <a:lnTo>
                    <a:pt x="1358201" y="468655"/>
                  </a:lnTo>
                  <a:lnTo>
                    <a:pt x="1298092" y="464019"/>
                  </a:lnTo>
                  <a:lnTo>
                    <a:pt x="1236827" y="460400"/>
                  </a:lnTo>
                  <a:lnTo>
                    <a:pt x="1174902" y="458228"/>
                  </a:lnTo>
                  <a:lnTo>
                    <a:pt x="1112824" y="457911"/>
                  </a:lnTo>
                  <a:lnTo>
                    <a:pt x="1049655" y="459943"/>
                  </a:lnTo>
                  <a:lnTo>
                    <a:pt x="987348" y="464159"/>
                  </a:lnTo>
                  <a:lnTo>
                    <a:pt x="926388" y="470027"/>
                  </a:lnTo>
                  <a:lnTo>
                    <a:pt x="867283" y="477012"/>
                  </a:lnTo>
                  <a:lnTo>
                    <a:pt x="706056" y="499338"/>
                  </a:lnTo>
                  <a:lnTo>
                    <a:pt x="659345" y="505460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81"/>
                  </a:lnTo>
                  <a:lnTo>
                    <a:pt x="520890" y="509104"/>
                  </a:lnTo>
                  <a:lnTo>
                    <a:pt x="495909" y="503897"/>
                  </a:lnTo>
                  <a:lnTo>
                    <a:pt x="470458" y="499897"/>
                  </a:lnTo>
                  <a:lnTo>
                    <a:pt x="445008" y="498576"/>
                  </a:lnTo>
                  <a:lnTo>
                    <a:pt x="420027" y="501357"/>
                  </a:lnTo>
                  <a:lnTo>
                    <a:pt x="446684" y="523849"/>
                  </a:lnTo>
                  <a:lnTo>
                    <a:pt x="514781" y="559282"/>
                  </a:lnTo>
                  <a:lnTo>
                    <a:pt x="552170" y="574103"/>
                  </a:lnTo>
                  <a:lnTo>
                    <a:pt x="596226" y="590600"/>
                  </a:lnTo>
                  <a:lnTo>
                    <a:pt x="640854" y="606437"/>
                  </a:lnTo>
                  <a:lnTo>
                    <a:pt x="686168" y="621296"/>
                  </a:lnTo>
                  <a:lnTo>
                    <a:pt x="732269" y="634834"/>
                  </a:lnTo>
                  <a:lnTo>
                    <a:pt x="779272" y="646734"/>
                  </a:lnTo>
                  <a:lnTo>
                    <a:pt x="827303" y="656666"/>
                  </a:lnTo>
                  <a:lnTo>
                    <a:pt x="874864" y="664146"/>
                  </a:lnTo>
                  <a:lnTo>
                    <a:pt x="922997" y="669493"/>
                  </a:lnTo>
                  <a:lnTo>
                    <a:pt x="971550" y="672820"/>
                  </a:lnTo>
                  <a:lnTo>
                    <a:pt x="1020356" y="674230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210"/>
                  </a:lnTo>
                  <a:lnTo>
                    <a:pt x="1215275" y="663168"/>
                  </a:lnTo>
                  <a:lnTo>
                    <a:pt x="1263230" y="656805"/>
                  </a:lnTo>
                  <a:lnTo>
                    <a:pt x="1310792" y="649287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42"/>
                  </a:lnTo>
                  <a:lnTo>
                    <a:pt x="1543380" y="598398"/>
                  </a:lnTo>
                  <a:lnTo>
                    <a:pt x="1588998" y="586422"/>
                  </a:lnTo>
                  <a:lnTo>
                    <a:pt x="1639011" y="572414"/>
                  </a:lnTo>
                  <a:lnTo>
                    <a:pt x="1687576" y="556285"/>
                  </a:lnTo>
                  <a:lnTo>
                    <a:pt x="1732546" y="536676"/>
                  </a:lnTo>
                  <a:lnTo>
                    <a:pt x="1771408" y="512508"/>
                  </a:lnTo>
                  <a:lnTo>
                    <a:pt x="1771624" y="512381"/>
                  </a:lnTo>
                  <a:lnTo>
                    <a:pt x="1774393" y="510019"/>
                  </a:lnTo>
                  <a:lnTo>
                    <a:pt x="1780679" y="504583"/>
                  </a:lnTo>
                  <a:lnTo>
                    <a:pt x="1785137" y="500634"/>
                  </a:lnTo>
                  <a:lnTo>
                    <a:pt x="1789582" y="496633"/>
                  </a:lnTo>
                  <a:close/>
                </a:path>
                <a:path w="2149475" h="674369">
                  <a:moveTo>
                    <a:pt x="2148890" y="224993"/>
                  </a:moveTo>
                  <a:lnTo>
                    <a:pt x="2139658" y="218782"/>
                  </a:lnTo>
                  <a:lnTo>
                    <a:pt x="2084781" y="219189"/>
                  </a:lnTo>
                  <a:lnTo>
                    <a:pt x="2030145" y="216636"/>
                  </a:lnTo>
                  <a:lnTo>
                    <a:pt x="1976170" y="211226"/>
                  </a:lnTo>
                  <a:lnTo>
                    <a:pt x="1923237" y="203034"/>
                  </a:lnTo>
                  <a:lnTo>
                    <a:pt x="1871764" y="192138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106"/>
                  </a:lnTo>
                  <a:lnTo>
                    <a:pt x="1688287" y="123266"/>
                  </a:lnTo>
                  <a:lnTo>
                    <a:pt x="1652028" y="101955"/>
                  </a:lnTo>
                  <a:lnTo>
                    <a:pt x="1616976" y="79895"/>
                  </a:lnTo>
                  <a:lnTo>
                    <a:pt x="1581404" y="58204"/>
                  </a:lnTo>
                  <a:lnTo>
                    <a:pt x="1543570" y="37960"/>
                  </a:lnTo>
                  <a:lnTo>
                    <a:pt x="1501432" y="20408"/>
                  </a:lnTo>
                  <a:lnTo>
                    <a:pt x="1455064" y="7175"/>
                  </a:lnTo>
                  <a:lnTo>
                    <a:pt x="1405890" y="0"/>
                  </a:lnTo>
                  <a:lnTo>
                    <a:pt x="1355356" y="647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91"/>
                  </a:lnTo>
                  <a:lnTo>
                    <a:pt x="1171422" y="69697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97"/>
                  </a:lnTo>
                  <a:lnTo>
                    <a:pt x="1166736" y="194132"/>
                  </a:lnTo>
                  <a:lnTo>
                    <a:pt x="1199997" y="216217"/>
                  </a:lnTo>
                  <a:lnTo>
                    <a:pt x="1239888" y="228269"/>
                  </a:lnTo>
                  <a:lnTo>
                    <a:pt x="1308950" y="239293"/>
                  </a:lnTo>
                  <a:lnTo>
                    <a:pt x="1357287" y="243738"/>
                  </a:lnTo>
                  <a:lnTo>
                    <a:pt x="1406207" y="246278"/>
                  </a:lnTo>
                  <a:lnTo>
                    <a:pt x="1455508" y="247396"/>
                  </a:lnTo>
                  <a:lnTo>
                    <a:pt x="1505051" y="247573"/>
                  </a:lnTo>
                  <a:lnTo>
                    <a:pt x="1604073" y="247040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23"/>
                  </a:lnTo>
                  <a:lnTo>
                    <a:pt x="1953907" y="245808"/>
                  </a:lnTo>
                  <a:lnTo>
                    <a:pt x="2003272" y="242938"/>
                  </a:lnTo>
                  <a:lnTo>
                    <a:pt x="2052281" y="238671"/>
                  </a:lnTo>
                  <a:lnTo>
                    <a:pt x="2100846" y="232765"/>
                  </a:lnTo>
                  <a:lnTo>
                    <a:pt x="2148890" y="224993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926485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2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2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2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906412" y="2670231"/>
            <a:ext cx="2943860" cy="1617345"/>
            <a:chOff x="7906412" y="2670231"/>
            <a:chExt cx="2943860" cy="1617345"/>
          </a:xfrm>
        </p:grpSpPr>
        <p:sp>
          <p:nvSpPr>
            <p:cNvPr id="45" name="object 45"/>
            <p:cNvSpPr/>
            <p:nvPr/>
          </p:nvSpPr>
          <p:spPr>
            <a:xfrm>
              <a:off x="8067291" y="3397723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7"/>
                  </a:lnTo>
                  <a:lnTo>
                    <a:pt x="313971" y="282950"/>
                  </a:lnTo>
                  <a:lnTo>
                    <a:pt x="366281" y="315207"/>
                  </a:lnTo>
                  <a:lnTo>
                    <a:pt x="418327" y="344993"/>
                  </a:lnTo>
                  <a:lnTo>
                    <a:pt x="470015" y="372406"/>
                  </a:lnTo>
                  <a:lnTo>
                    <a:pt x="521247" y="397542"/>
                  </a:lnTo>
                  <a:lnTo>
                    <a:pt x="571926" y="420499"/>
                  </a:lnTo>
                  <a:lnTo>
                    <a:pt x="621957" y="441373"/>
                  </a:lnTo>
                  <a:lnTo>
                    <a:pt x="671243" y="460263"/>
                  </a:lnTo>
                  <a:lnTo>
                    <a:pt x="719687" y="477263"/>
                  </a:lnTo>
                  <a:lnTo>
                    <a:pt x="767194" y="492472"/>
                  </a:lnTo>
                  <a:lnTo>
                    <a:pt x="813666" y="505987"/>
                  </a:lnTo>
                  <a:lnTo>
                    <a:pt x="859007" y="517904"/>
                  </a:lnTo>
                  <a:lnTo>
                    <a:pt x="903120" y="528320"/>
                  </a:lnTo>
                  <a:lnTo>
                    <a:pt x="945910" y="537332"/>
                  </a:lnTo>
                  <a:lnTo>
                    <a:pt x="987280" y="545038"/>
                  </a:lnTo>
                  <a:lnTo>
                    <a:pt x="1027132" y="551535"/>
                  </a:lnTo>
                  <a:lnTo>
                    <a:pt x="1065372" y="556918"/>
                  </a:lnTo>
                  <a:lnTo>
                    <a:pt x="1136625" y="564735"/>
                  </a:lnTo>
                  <a:lnTo>
                    <a:pt x="1200268" y="569264"/>
                  </a:lnTo>
                  <a:lnTo>
                    <a:pt x="1255529" y="571281"/>
                  </a:lnTo>
                  <a:lnTo>
                    <a:pt x="1279774" y="571591"/>
                  </a:lnTo>
                  <a:lnTo>
                    <a:pt x="1323559" y="571479"/>
                  </a:lnTo>
                  <a:lnTo>
                    <a:pt x="1374814" y="569583"/>
                  </a:lnTo>
                  <a:lnTo>
                    <a:pt x="1435247" y="564841"/>
                  </a:lnTo>
                  <a:lnTo>
                    <a:pt x="1504024" y="556600"/>
                  </a:lnTo>
                  <a:lnTo>
                    <a:pt x="1580308" y="544211"/>
                  </a:lnTo>
                  <a:lnTo>
                    <a:pt x="1621004" y="536257"/>
                  </a:lnTo>
                  <a:lnTo>
                    <a:pt x="1663263" y="527023"/>
                  </a:lnTo>
                  <a:lnTo>
                    <a:pt x="1706981" y="516426"/>
                  </a:lnTo>
                  <a:lnTo>
                    <a:pt x="1752054" y="504386"/>
                  </a:lnTo>
                  <a:lnTo>
                    <a:pt x="1798377" y="490820"/>
                  </a:lnTo>
                  <a:lnTo>
                    <a:pt x="1845846" y="475648"/>
                  </a:lnTo>
                  <a:lnTo>
                    <a:pt x="1894356" y="458788"/>
                  </a:lnTo>
                  <a:lnTo>
                    <a:pt x="1943802" y="440159"/>
                  </a:lnTo>
                  <a:lnTo>
                    <a:pt x="1994081" y="419680"/>
                  </a:lnTo>
                  <a:lnTo>
                    <a:pt x="2045088" y="397269"/>
                  </a:lnTo>
                  <a:lnTo>
                    <a:pt x="2096717" y="372846"/>
                  </a:lnTo>
                  <a:lnTo>
                    <a:pt x="2148866" y="346327"/>
                  </a:lnTo>
                  <a:lnTo>
                    <a:pt x="2201429" y="317634"/>
                  </a:lnTo>
                  <a:lnTo>
                    <a:pt x="2254302" y="286683"/>
                  </a:lnTo>
                  <a:lnTo>
                    <a:pt x="2307380" y="253394"/>
                  </a:lnTo>
                  <a:lnTo>
                    <a:pt x="2360559" y="217685"/>
                  </a:lnTo>
                  <a:lnTo>
                    <a:pt x="2413735" y="179475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69511" y="3397724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94"/>
                  </a:lnTo>
                  <a:lnTo>
                    <a:pt x="365861" y="91947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063351" y="3059154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79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8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4" y="402527"/>
                  </a:lnTo>
                  <a:lnTo>
                    <a:pt x="130725" y="415686"/>
                  </a:lnTo>
                  <a:lnTo>
                    <a:pt x="187885" y="426960"/>
                  </a:lnTo>
                  <a:lnTo>
                    <a:pt x="247075" y="436458"/>
                  </a:lnTo>
                  <a:lnTo>
                    <a:pt x="307927" y="444286"/>
                  </a:lnTo>
                  <a:lnTo>
                    <a:pt x="370069" y="450554"/>
                  </a:lnTo>
                  <a:lnTo>
                    <a:pt x="433134" y="455371"/>
                  </a:lnTo>
                  <a:lnTo>
                    <a:pt x="496751" y="458843"/>
                  </a:lnTo>
                  <a:lnTo>
                    <a:pt x="560550" y="461080"/>
                  </a:lnTo>
                  <a:lnTo>
                    <a:pt x="624162" y="462189"/>
                  </a:lnTo>
                  <a:lnTo>
                    <a:pt x="687217" y="462280"/>
                  </a:lnTo>
                  <a:lnTo>
                    <a:pt x="749347" y="461459"/>
                  </a:lnTo>
                  <a:lnTo>
                    <a:pt x="810180" y="459836"/>
                  </a:lnTo>
                  <a:lnTo>
                    <a:pt x="869348" y="457519"/>
                  </a:lnTo>
                  <a:lnTo>
                    <a:pt x="926482" y="454616"/>
                  </a:lnTo>
                  <a:lnTo>
                    <a:pt x="981210" y="451235"/>
                  </a:lnTo>
                  <a:lnTo>
                    <a:pt x="1033165" y="447484"/>
                  </a:lnTo>
                  <a:lnTo>
                    <a:pt x="1081976" y="443472"/>
                  </a:lnTo>
                  <a:lnTo>
                    <a:pt x="1127274" y="439307"/>
                  </a:lnTo>
                  <a:lnTo>
                    <a:pt x="1168688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281733" y="3183114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70">
                  <a:moveTo>
                    <a:pt x="994981" y="137541"/>
                  </a:moveTo>
                  <a:lnTo>
                    <a:pt x="984961" y="99644"/>
                  </a:lnTo>
                  <a:lnTo>
                    <a:pt x="947064" y="54864"/>
                  </a:lnTo>
                  <a:lnTo>
                    <a:pt x="912647" y="38366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57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00"/>
                  </a:lnTo>
                  <a:lnTo>
                    <a:pt x="553593" y="87287"/>
                  </a:lnTo>
                  <a:lnTo>
                    <a:pt x="519722" y="111556"/>
                  </a:lnTo>
                  <a:lnTo>
                    <a:pt x="486410" y="136144"/>
                  </a:lnTo>
                  <a:lnTo>
                    <a:pt x="451815" y="160070"/>
                  </a:lnTo>
                  <a:lnTo>
                    <a:pt x="411772" y="183946"/>
                  </a:lnTo>
                  <a:lnTo>
                    <a:pt x="368515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05" y="257022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59"/>
                  </a:lnTo>
                  <a:lnTo>
                    <a:pt x="0" y="295630"/>
                  </a:lnTo>
                  <a:lnTo>
                    <a:pt x="48488" y="299834"/>
                  </a:lnTo>
                  <a:lnTo>
                    <a:pt x="97358" y="302120"/>
                  </a:lnTo>
                  <a:lnTo>
                    <a:pt x="146545" y="302755"/>
                  </a:lnTo>
                  <a:lnTo>
                    <a:pt x="195999" y="301955"/>
                  </a:lnTo>
                  <a:lnTo>
                    <a:pt x="245668" y="299986"/>
                  </a:lnTo>
                  <a:lnTo>
                    <a:pt x="295478" y="297091"/>
                  </a:lnTo>
                  <a:lnTo>
                    <a:pt x="345389" y="293509"/>
                  </a:lnTo>
                  <a:lnTo>
                    <a:pt x="495185" y="281139"/>
                  </a:lnTo>
                  <a:lnTo>
                    <a:pt x="544944" y="277279"/>
                  </a:lnTo>
                  <a:lnTo>
                    <a:pt x="643737" y="270484"/>
                  </a:lnTo>
                  <a:lnTo>
                    <a:pt x="693127" y="266636"/>
                  </a:lnTo>
                  <a:lnTo>
                    <a:pt x="742226" y="261874"/>
                  </a:lnTo>
                  <a:lnTo>
                    <a:pt x="790816" y="255727"/>
                  </a:lnTo>
                  <a:lnTo>
                    <a:pt x="838695" y="247700"/>
                  </a:lnTo>
                  <a:lnTo>
                    <a:pt x="885659" y="237350"/>
                  </a:lnTo>
                  <a:lnTo>
                    <a:pt x="927023" y="224790"/>
                  </a:lnTo>
                  <a:lnTo>
                    <a:pt x="961783" y="206768"/>
                  </a:lnTo>
                  <a:lnTo>
                    <a:pt x="987361" y="176034"/>
                  </a:lnTo>
                  <a:lnTo>
                    <a:pt x="993673" y="156883"/>
                  </a:lnTo>
                  <a:lnTo>
                    <a:pt x="994981" y="137541"/>
                  </a:lnTo>
                  <a:close/>
                </a:path>
                <a:path w="2149475" h="674370">
                  <a:moveTo>
                    <a:pt x="1789582" y="496620"/>
                  </a:moveTo>
                  <a:lnTo>
                    <a:pt x="1789569" y="495046"/>
                  </a:lnTo>
                  <a:lnTo>
                    <a:pt x="1789544" y="489927"/>
                  </a:lnTo>
                  <a:lnTo>
                    <a:pt x="1778127" y="485432"/>
                  </a:lnTo>
                  <a:lnTo>
                    <a:pt x="1771777" y="486791"/>
                  </a:lnTo>
                  <a:lnTo>
                    <a:pt x="1766303" y="488200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17"/>
                  </a:lnTo>
                  <a:lnTo>
                    <a:pt x="1624330" y="492721"/>
                  </a:lnTo>
                  <a:lnTo>
                    <a:pt x="1577340" y="489178"/>
                  </a:lnTo>
                  <a:lnTo>
                    <a:pt x="1358201" y="468642"/>
                  </a:lnTo>
                  <a:lnTo>
                    <a:pt x="1298092" y="464007"/>
                  </a:lnTo>
                  <a:lnTo>
                    <a:pt x="1236827" y="460400"/>
                  </a:lnTo>
                  <a:lnTo>
                    <a:pt x="1174902" y="458216"/>
                  </a:lnTo>
                  <a:lnTo>
                    <a:pt x="1112824" y="457898"/>
                  </a:lnTo>
                  <a:lnTo>
                    <a:pt x="1049655" y="459930"/>
                  </a:lnTo>
                  <a:lnTo>
                    <a:pt x="987348" y="464146"/>
                  </a:lnTo>
                  <a:lnTo>
                    <a:pt x="926388" y="470014"/>
                  </a:lnTo>
                  <a:lnTo>
                    <a:pt x="867283" y="476999"/>
                  </a:lnTo>
                  <a:lnTo>
                    <a:pt x="706056" y="499325"/>
                  </a:lnTo>
                  <a:lnTo>
                    <a:pt x="659345" y="505447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68"/>
                  </a:lnTo>
                  <a:lnTo>
                    <a:pt x="520890" y="509092"/>
                  </a:lnTo>
                  <a:lnTo>
                    <a:pt x="495909" y="503885"/>
                  </a:lnTo>
                  <a:lnTo>
                    <a:pt x="470458" y="499897"/>
                  </a:lnTo>
                  <a:lnTo>
                    <a:pt x="445008" y="498563"/>
                  </a:lnTo>
                  <a:lnTo>
                    <a:pt x="420027" y="501345"/>
                  </a:lnTo>
                  <a:lnTo>
                    <a:pt x="446684" y="523836"/>
                  </a:lnTo>
                  <a:lnTo>
                    <a:pt x="514781" y="559282"/>
                  </a:lnTo>
                  <a:lnTo>
                    <a:pt x="552170" y="574090"/>
                  </a:lnTo>
                  <a:lnTo>
                    <a:pt x="596226" y="590588"/>
                  </a:lnTo>
                  <a:lnTo>
                    <a:pt x="640854" y="606437"/>
                  </a:lnTo>
                  <a:lnTo>
                    <a:pt x="686168" y="621284"/>
                  </a:lnTo>
                  <a:lnTo>
                    <a:pt x="732269" y="634834"/>
                  </a:lnTo>
                  <a:lnTo>
                    <a:pt x="779272" y="646722"/>
                  </a:lnTo>
                  <a:lnTo>
                    <a:pt x="827303" y="656653"/>
                  </a:lnTo>
                  <a:lnTo>
                    <a:pt x="874864" y="664146"/>
                  </a:lnTo>
                  <a:lnTo>
                    <a:pt x="922997" y="669480"/>
                  </a:lnTo>
                  <a:lnTo>
                    <a:pt x="971550" y="672807"/>
                  </a:lnTo>
                  <a:lnTo>
                    <a:pt x="1020356" y="674217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197"/>
                  </a:lnTo>
                  <a:lnTo>
                    <a:pt x="1215275" y="663155"/>
                  </a:lnTo>
                  <a:lnTo>
                    <a:pt x="1263230" y="656805"/>
                  </a:lnTo>
                  <a:lnTo>
                    <a:pt x="1310792" y="649274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30"/>
                  </a:lnTo>
                  <a:lnTo>
                    <a:pt x="1543380" y="598385"/>
                  </a:lnTo>
                  <a:lnTo>
                    <a:pt x="1588998" y="586409"/>
                  </a:lnTo>
                  <a:lnTo>
                    <a:pt x="1639011" y="572414"/>
                  </a:lnTo>
                  <a:lnTo>
                    <a:pt x="1687576" y="556272"/>
                  </a:lnTo>
                  <a:lnTo>
                    <a:pt x="1732546" y="536663"/>
                  </a:lnTo>
                  <a:lnTo>
                    <a:pt x="1771421" y="512508"/>
                  </a:lnTo>
                  <a:lnTo>
                    <a:pt x="1785137" y="500621"/>
                  </a:lnTo>
                  <a:lnTo>
                    <a:pt x="1789582" y="496620"/>
                  </a:lnTo>
                  <a:close/>
                </a:path>
                <a:path w="2149475" h="674370">
                  <a:moveTo>
                    <a:pt x="2148890" y="224980"/>
                  </a:moveTo>
                  <a:lnTo>
                    <a:pt x="2139658" y="218770"/>
                  </a:lnTo>
                  <a:lnTo>
                    <a:pt x="2084781" y="219176"/>
                  </a:lnTo>
                  <a:lnTo>
                    <a:pt x="2030145" y="216636"/>
                  </a:lnTo>
                  <a:lnTo>
                    <a:pt x="1976170" y="211213"/>
                  </a:lnTo>
                  <a:lnTo>
                    <a:pt x="1923237" y="203022"/>
                  </a:lnTo>
                  <a:lnTo>
                    <a:pt x="1871764" y="192125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094"/>
                  </a:lnTo>
                  <a:lnTo>
                    <a:pt x="1688287" y="123253"/>
                  </a:lnTo>
                  <a:lnTo>
                    <a:pt x="1652028" y="101942"/>
                  </a:lnTo>
                  <a:lnTo>
                    <a:pt x="1616976" y="79895"/>
                  </a:lnTo>
                  <a:lnTo>
                    <a:pt x="1581404" y="58191"/>
                  </a:lnTo>
                  <a:lnTo>
                    <a:pt x="1543570" y="37947"/>
                  </a:lnTo>
                  <a:lnTo>
                    <a:pt x="1501432" y="20408"/>
                  </a:lnTo>
                  <a:lnTo>
                    <a:pt x="1455064" y="7162"/>
                  </a:lnTo>
                  <a:lnTo>
                    <a:pt x="1405890" y="0"/>
                  </a:lnTo>
                  <a:lnTo>
                    <a:pt x="1355356" y="635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78"/>
                  </a:lnTo>
                  <a:lnTo>
                    <a:pt x="1171422" y="69684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85"/>
                  </a:lnTo>
                  <a:lnTo>
                    <a:pt x="1166736" y="194119"/>
                  </a:lnTo>
                  <a:lnTo>
                    <a:pt x="1199997" y="216204"/>
                  </a:lnTo>
                  <a:lnTo>
                    <a:pt x="1239888" y="228257"/>
                  </a:lnTo>
                  <a:lnTo>
                    <a:pt x="1308950" y="239280"/>
                  </a:lnTo>
                  <a:lnTo>
                    <a:pt x="1357287" y="243725"/>
                  </a:lnTo>
                  <a:lnTo>
                    <a:pt x="1406207" y="246278"/>
                  </a:lnTo>
                  <a:lnTo>
                    <a:pt x="1455508" y="247383"/>
                  </a:lnTo>
                  <a:lnTo>
                    <a:pt x="1505051" y="247561"/>
                  </a:lnTo>
                  <a:lnTo>
                    <a:pt x="1604073" y="247027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10"/>
                  </a:lnTo>
                  <a:lnTo>
                    <a:pt x="1953907" y="245795"/>
                  </a:lnTo>
                  <a:lnTo>
                    <a:pt x="2003272" y="242925"/>
                  </a:lnTo>
                  <a:lnTo>
                    <a:pt x="2052281" y="238658"/>
                  </a:lnTo>
                  <a:lnTo>
                    <a:pt x="2100846" y="232765"/>
                  </a:lnTo>
                  <a:lnTo>
                    <a:pt x="2148890" y="22498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926485" y="2690304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2" y="1577022"/>
                  </a:moveTo>
                  <a:lnTo>
                    <a:pt x="227583" y="1577022"/>
                  </a:lnTo>
                  <a:lnTo>
                    <a:pt x="181717" y="1572398"/>
                  </a:lnTo>
                  <a:lnTo>
                    <a:pt x="138997" y="1559138"/>
                  </a:lnTo>
                  <a:lnTo>
                    <a:pt x="100339" y="1538155"/>
                  </a:lnTo>
                  <a:lnTo>
                    <a:pt x="66657" y="1510366"/>
                  </a:lnTo>
                  <a:lnTo>
                    <a:pt x="38867" y="1476686"/>
                  </a:lnTo>
                  <a:lnTo>
                    <a:pt x="17884" y="1438030"/>
                  </a:lnTo>
                  <a:lnTo>
                    <a:pt x="4623" y="1395313"/>
                  </a:lnTo>
                  <a:lnTo>
                    <a:pt x="0" y="1349451"/>
                  </a:lnTo>
                  <a:lnTo>
                    <a:pt x="0" y="227584"/>
                  </a:lnTo>
                  <a:lnTo>
                    <a:pt x="4623" y="181717"/>
                  </a:lnTo>
                  <a:lnTo>
                    <a:pt x="17884" y="138997"/>
                  </a:lnTo>
                  <a:lnTo>
                    <a:pt x="38867" y="100339"/>
                  </a:lnTo>
                  <a:lnTo>
                    <a:pt x="66657" y="66657"/>
                  </a:lnTo>
                  <a:lnTo>
                    <a:pt x="100339" y="38867"/>
                  </a:lnTo>
                  <a:lnTo>
                    <a:pt x="138997" y="17884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2" y="0"/>
                  </a:lnTo>
                  <a:lnTo>
                    <a:pt x="2721628" y="4623"/>
                  </a:lnTo>
                  <a:lnTo>
                    <a:pt x="2764347" y="17884"/>
                  </a:lnTo>
                  <a:lnTo>
                    <a:pt x="2803003" y="38867"/>
                  </a:lnTo>
                  <a:lnTo>
                    <a:pt x="2836683" y="66657"/>
                  </a:lnTo>
                  <a:lnTo>
                    <a:pt x="2864470" y="100339"/>
                  </a:lnTo>
                  <a:lnTo>
                    <a:pt x="2885451" y="138997"/>
                  </a:lnTo>
                  <a:lnTo>
                    <a:pt x="2898711" y="181717"/>
                  </a:lnTo>
                  <a:lnTo>
                    <a:pt x="2903334" y="227584"/>
                  </a:lnTo>
                  <a:lnTo>
                    <a:pt x="2903334" y="1349451"/>
                  </a:lnTo>
                  <a:lnTo>
                    <a:pt x="2898711" y="1395313"/>
                  </a:lnTo>
                  <a:lnTo>
                    <a:pt x="2885451" y="1438030"/>
                  </a:lnTo>
                  <a:lnTo>
                    <a:pt x="2864470" y="1476686"/>
                  </a:lnTo>
                  <a:lnTo>
                    <a:pt x="2836683" y="1510366"/>
                  </a:lnTo>
                  <a:lnTo>
                    <a:pt x="2803003" y="1538155"/>
                  </a:lnTo>
                  <a:lnTo>
                    <a:pt x="2764347" y="1559138"/>
                  </a:lnTo>
                  <a:lnTo>
                    <a:pt x="2721628" y="1572398"/>
                  </a:lnTo>
                  <a:lnTo>
                    <a:pt x="2675762" y="1577022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906412" y="4448259"/>
            <a:ext cx="2943860" cy="1617345"/>
            <a:chOff x="7906412" y="4448259"/>
            <a:chExt cx="2943860" cy="1617345"/>
          </a:xfrm>
        </p:grpSpPr>
        <p:sp>
          <p:nvSpPr>
            <p:cNvPr id="51" name="object 51"/>
            <p:cNvSpPr/>
            <p:nvPr/>
          </p:nvSpPr>
          <p:spPr>
            <a:xfrm>
              <a:off x="8067291" y="5175738"/>
              <a:ext cx="2624455" cy="572135"/>
            </a:xfrm>
            <a:custGeom>
              <a:avLst/>
              <a:gdLst/>
              <a:ahLst/>
              <a:cxnLst/>
              <a:rect l="l" t="t" r="r" b="b"/>
              <a:pathLst>
                <a:path w="2624454" h="572135">
                  <a:moveTo>
                    <a:pt x="2624315" y="0"/>
                  </a:moveTo>
                  <a:lnTo>
                    <a:pt x="2230945" y="48806"/>
                  </a:lnTo>
                  <a:lnTo>
                    <a:pt x="1301635" y="54394"/>
                  </a:lnTo>
                  <a:lnTo>
                    <a:pt x="397433" y="65506"/>
                  </a:lnTo>
                  <a:lnTo>
                    <a:pt x="0" y="32105"/>
                  </a:lnTo>
                  <a:lnTo>
                    <a:pt x="51860" y="81220"/>
                  </a:lnTo>
                  <a:lnTo>
                    <a:pt x="104036" y="127282"/>
                  </a:lnTo>
                  <a:lnTo>
                    <a:pt x="156431" y="170390"/>
                  </a:lnTo>
                  <a:lnTo>
                    <a:pt x="208950" y="210639"/>
                  </a:lnTo>
                  <a:lnTo>
                    <a:pt x="261496" y="248127"/>
                  </a:lnTo>
                  <a:lnTo>
                    <a:pt x="313971" y="282950"/>
                  </a:lnTo>
                  <a:lnTo>
                    <a:pt x="366281" y="315207"/>
                  </a:lnTo>
                  <a:lnTo>
                    <a:pt x="418327" y="344993"/>
                  </a:lnTo>
                  <a:lnTo>
                    <a:pt x="470015" y="372406"/>
                  </a:lnTo>
                  <a:lnTo>
                    <a:pt x="521247" y="397542"/>
                  </a:lnTo>
                  <a:lnTo>
                    <a:pt x="571926" y="420499"/>
                  </a:lnTo>
                  <a:lnTo>
                    <a:pt x="621957" y="441373"/>
                  </a:lnTo>
                  <a:lnTo>
                    <a:pt x="671243" y="460263"/>
                  </a:lnTo>
                  <a:lnTo>
                    <a:pt x="719687" y="477263"/>
                  </a:lnTo>
                  <a:lnTo>
                    <a:pt x="767194" y="492472"/>
                  </a:lnTo>
                  <a:lnTo>
                    <a:pt x="813666" y="505987"/>
                  </a:lnTo>
                  <a:lnTo>
                    <a:pt x="859007" y="517904"/>
                  </a:lnTo>
                  <a:lnTo>
                    <a:pt x="903120" y="528320"/>
                  </a:lnTo>
                  <a:lnTo>
                    <a:pt x="945910" y="537332"/>
                  </a:lnTo>
                  <a:lnTo>
                    <a:pt x="987280" y="545038"/>
                  </a:lnTo>
                  <a:lnTo>
                    <a:pt x="1027132" y="551535"/>
                  </a:lnTo>
                  <a:lnTo>
                    <a:pt x="1065372" y="556918"/>
                  </a:lnTo>
                  <a:lnTo>
                    <a:pt x="1136625" y="564735"/>
                  </a:lnTo>
                  <a:lnTo>
                    <a:pt x="1200268" y="569264"/>
                  </a:lnTo>
                  <a:lnTo>
                    <a:pt x="1255529" y="571281"/>
                  </a:lnTo>
                  <a:lnTo>
                    <a:pt x="1279774" y="571591"/>
                  </a:lnTo>
                  <a:lnTo>
                    <a:pt x="1323559" y="571479"/>
                  </a:lnTo>
                  <a:lnTo>
                    <a:pt x="1374814" y="569583"/>
                  </a:lnTo>
                  <a:lnTo>
                    <a:pt x="1435247" y="564841"/>
                  </a:lnTo>
                  <a:lnTo>
                    <a:pt x="1504024" y="556600"/>
                  </a:lnTo>
                  <a:lnTo>
                    <a:pt x="1580308" y="544211"/>
                  </a:lnTo>
                  <a:lnTo>
                    <a:pt x="1621004" y="536257"/>
                  </a:lnTo>
                  <a:lnTo>
                    <a:pt x="1663263" y="527023"/>
                  </a:lnTo>
                  <a:lnTo>
                    <a:pt x="1706981" y="516426"/>
                  </a:lnTo>
                  <a:lnTo>
                    <a:pt x="1752054" y="504386"/>
                  </a:lnTo>
                  <a:lnTo>
                    <a:pt x="1798377" y="490820"/>
                  </a:lnTo>
                  <a:lnTo>
                    <a:pt x="1845846" y="475648"/>
                  </a:lnTo>
                  <a:lnTo>
                    <a:pt x="1894356" y="458788"/>
                  </a:lnTo>
                  <a:lnTo>
                    <a:pt x="1943802" y="440159"/>
                  </a:lnTo>
                  <a:lnTo>
                    <a:pt x="1994081" y="419680"/>
                  </a:lnTo>
                  <a:lnTo>
                    <a:pt x="2045088" y="397269"/>
                  </a:lnTo>
                  <a:lnTo>
                    <a:pt x="2096717" y="372846"/>
                  </a:lnTo>
                  <a:lnTo>
                    <a:pt x="2148866" y="346327"/>
                  </a:lnTo>
                  <a:lnTo>
                    <a:pt x="2201429" y="317634"/>
                  </a:lnTo>
                  <a:lnTo>
                    <a:pt x="2254302" y="286683"/>
                  </a:lnTo>
                  <a:lnTo>
                    <a:pt x="2307380" y="253394"/>
                  </a:lnTo>
                  <a:lnTo>
                    <a:pt x="2360559" y="217685"/>
                  </a:lnTo>
                  <a:lnTo>
                    <a:pt x="2413735" y="179475"/>
                  </a:lnTo>
                  <a:lnTo>
                    <a:pt x="2466803" y="138683"/>
                  </a:lnTo>
                  <a:lnTo>
                    <a:pt x="2519659" y="95227"/>
                  </a:lnTo>
                  <a:lnTo>
                    <a:pt x="2572197" y="49027"/>
                  </a:lnTo>
                  <a:lnTo>
                    <a:pt x="2624315" y="0"/>
                  </a:lnTo>
                  <a:close/>
                </a:path>
              </a:pathLst>
            </a:custGeom>
            <a:solidFill>
              <a:srgbClr val="EC7F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69511" y="5175741"/>
              <a:ext cx="2622550" cy="180975"/>
            </a:xfrm>
            <a:custGeom>
              <a:avLst/>
              <a:gdLst/>
              <a:ahLst/>
              <a:cxnLst/>
              <a:rect l="l" t="t" r="r" b="b"/>
              <a:pathLst>
                <a:path w="2622550" h="180975">
                  <a:moveTo>
                    <a:pt x="2622092" y="0"/>
                  </a:moveTo>
                  <a:lnTo>
                    <a:pt x="2238743" y="32105"/>
                  </a:lnTo>
                  <a:lnTo>
                    <a:pt x="1299413" y="54394"/>
                  </a:lnTo>
                  <a:lnTo>
                    <a:pt x="365861" y="91948"/>
                  </a:lnTo>
                  <a:lnTo>
                    <a:pt x="0" y="25425"/>
                  </a:lnTo>
                  <a:lnTo>
                    <a:pt x="20508" y="46480"/>
                  </a:lnTo>
                  <a:lnTo>
                    <a:pt x="39992" y="67160"/>
                  </a:lnTo>
                  <a:lnTo>
                    <a:pt x="81051" y="104762"/>
                  </a:lnTo>
                  <a:lnTo>
                    <a:pt x="137971" y="119532"/>
                  </a:lnTo>
                  <a:lnTo>
                    <a:pt x="196117" y="132414"/>
                  </a:lnTo>
                  <a:lnTo>
                    <a:pt x="255247" y="143512"/>
                  </a:lnTo>
                  <a:lnTo>
                    <a:pt x="315115" y="152929"/>
                  </a:lnTo>
                  <a:lnTo>
                    <a:pt x="375477" y="160770"/>
                  </a:lnTo>
                  <a:lnTo>
                    <a:pt x="436090" y="167138"/>
                  </a:lnTo>
                  <a:lnTo>
                    <a:pt x="496709" y="172137"/>
                  </a:lnTo>
                  <a:lnTo>
                    <a:pt x="557090" y="175872"/>
                  </a:lnTo>
                  <a:lnTo>
                    <a:pt x="616989" y="178446"/>
                  </a:lnTo>
                  <a:lnTo>
                    <a:pt x="676161" y="179962"/>
                  </a:lnTo>
                  <a:lnTo>
                    <a:pt x="734363" y="180526"/>
                  </a:lnTo>
                  <a:lnTo>
                    <a:pt x="791350" y="180241"/>
                  </a:lnTo>
                  <a:lnTo>
                    <a:pt x="846878" y="179211"/>
                  </a:lnTo>
                  <a:lnTo>
                    <a:pt x="900703" y="177539"/>
                  </a:lnTo>
                  <a:lnTo>
                    <a:pt x="952581" y="175330"/>
                  </a:lnTo>
                  <a:lnTo>
                    <a:pt x="1002268" y="172687"/>
                  </a:lnTo>
                  <a:lnTo>
                    <a:pt x="1049519" y="169715"/>
                  </a:lnTo>
                  <a:lnTo>
                    <a:pt x="1094090" y="166517"/>
                  </a:lnTo>
                  <a:lnTo>
                    <a:pt x="1135738" y="163198"/>
                  </a:lnTo>
                  <a:lnTo>
                    <a:pt x="1209285" y="156610"/>
                  </a:lnTo>
                  <a:lnTo>
                    <a:pt x="1316812" y="145948"/>
                  </a:lnTo>
                  <a:lnTo>
                    <a:pt x="1322882" y="145643"/>
                  </a:lnTo>
                  <a:lnTo>
                    <a:pt x="1354322" y="146041"/>
                  </a:lnTo>
                  <a:lnTo>
                    <a:pt x="1534816" y="151273"/>
                  </a:lnTo>
                  <a:lnTo>
                    <a:pt x="1628061" y="153301"/>
                  </a:lnTo>
                  <a:lnTo>
                    <a:pt x="1678232" y="153943"/>
                  </a:lnTo>
                  <a:lnTo>
                    <a:pt x="1730446" y="154219"/>
                  </a:lnTo>
                  <a:lnTo>
                    <a:pt x="1784464" y="154039"/>
                  </a:lnTo>
                  <a:lnTo>
                    <a:pt x="1840045" y="153314"/>
                  </a:lnTo>
                  <a:lnTo>
                    <a:pt x="1896949" y="151954"/>
                  </a:lnTo>
                  <a:lnTo>
                    <a:pt x="1954934" y="149869"/>
                  </a:lnTo>
                  <a:lnTo>
                    <a:pt x="2013761" y="146972"/>
                  </a:lnTo>
                  <a:lnTo>
                    <a:pt x="2073187" y="143171"/>
                  </a:lnTo>
                  <a:lnTo>
                    <a:pt x="2132974" y="138379"/>
                  </a:lnTo>
                  <a:lnTo>
                    <a:pt x="2192880" y="132505"/>
                  </a:lnTo>
                  <a:lnTo>
                    <a:pt x="2252665" y="125460"/>
                  </a:lnTo>
                  <a:lnTo>
                    <a:pt x="2312088" y="117154"/>
                  </a:lnTo>
                  <a:lnTo>
                    <a:pt x="2370908" y="107500"/>
                  </a:lnTo>
                  <a:lnTo>
                    <a:pt x="2428884" y="96406"/>
                  </a:lnTo>
                  <a:lnTo>
                    <a:pt x="2485777" y="83784"/>
                  </a:lnTo>
                  <a:lnTo>
                    <a:pt x="2541346" y="69545"/>
                  </a:lnTo>
                  <a:lnTo>
                    <a:pt x="2582171" y="36515"/>
                  </a:lnTo>
                  <a:lnTo>
                    <a:pt x="2602255" y="18710"/>
                  </a:lnTo>
                  <a:lnTo>
                    <a:pt x="2622092" y="0"/>
                  </a:lnTo>
                  <a:close/>
                </a:path>
              </a:pathLst>
            </a:custGeom>
            <a:solidFill>
              <a:srgbClr val="C94430">
                <a:alpha val="4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063351" y="4837169"/>
              <a:ext cx="2630805" cy="462280"/>
            </a:xfrm>
            <a:custGeom>
              <a:avLst/>
              <a:gdLst/>
              <a:ahLst/>
              <a:cxnLst/>
              <a:rect l="l" t="t" r="r" b="b"/>
              <a:pathLst>
                <a:path w="2630804" h="462279">
                  <a:moveTo>
                    <a:pt x="1570796" y="0"/>
                  </a:moveTo>
                  <a:lnTo>
                    <a:pt x="1532369" y="8631"/>
                  </a:lnTo>
                  <a:lnTo>
                    <a:pt x="1496210" y="25501"/>
                  </a:lnTo>
                  <a:lnTo>
                    <a:pt x="1460159" y="46305"/>
                  </a:lnTo>
                  <a:lnTo>
                    <a:pt x="1422053" y="66738"/>
                  </a:lnTo>
                  <a:lnTo>
                    <a:pt x="1390607" y="82639"/>
                  </a:lnTo>
                  <a:lnTo>
                    <a:pt x="1359760" y="99933"/>
                  </a:lnTo>
                  <a:lnTo>
                    <a:pt x="1329970" y="117727"/>
                  </a:lnTo>
                  <a:lnTo>
                    <a:pt x="1301696" y="135127"/>
                  </a:lnTo>
                  <a:lnTo>
                    <a:pt x="1271473" y="117946"/>
                  </a:lnTo>
                  <a:lnTo>
                    <a:pt x="1235689" y="98732"/>
                  </a:lnTo>
                  <a:lnTo>
                    <a:pt x="1166529" y="62928"/>
                  </a:lnTo>
                  <a:lnTo>
                    <a:pt x="1134390" y="45820"/>
                  </a:lnTo>
                  <a:lnTo>
                    <a:pt x="1103180" y="30160"/>
                  </a:lnTo>
                  <a:lnTo>
                    <a:pt x="1070273" y="18013"/>
                  </a:lnTo>
                  <a:lnTo>
                    <a:pt x="1033040" y="11442"/>
                  </a:lnTo>
                  <a:lnTo>
                    <a:pt x="984127" y="15014"/>
                  </a:lnTo>
                  <a:lnTo>
                    <a:pt x="936004" y="29165"/>
                  </a:lnTo>
                  <a:lnTo>
                    <a:pt x="888716" y="47765"/>
                  </a:lnTo>
                  <a:lnTo>
                    <a:pt x="842311" y="64681"/>
                  </a:lnTo>
                  <a:lnTo>
                    <a:pt x="791604" y="80571"/>
                  </a:lnTo>
                  <a:lnTo>
                    <a:pt x="741465" y="96996"/>
                  </a:lnTo>
                  <a:lnTo>
                    <a:pt x="691703" y="113867"/>
                  </a:lnTo>
                  <a:lnTo>
                    <a:pt x="642128" y="131096"/>
                  </a:lnTo>
                  <a:lnTo>
                    <a:pt x="492614" y="184057"/>
                  </a:lnTo>
                  <a:lnTo>
                    <a:pt x="441879" y="201842"/>
                  </a:lnTo>
                  <a:lnTo>
                    <a:pt x="390377" y="219547"/>
                  </a:lnTo>
                  <a:lnTo>
                    <a:pt x="337918" y="237083"/>
                  </a:lnTo>
                  <a:lnTo>
                    <a:pt x="293805" y="250468"/>
                  </a:lnTo>
                  <a:lnTo>
                    <a:pt x="240241" y="264775"/>
                  </a:lnTo>
                  <a:lnTo>
                    <a:pt x="182350" y="278401"/>
                  </a:lnTo>
                  <a:lnTo>
                    <a:pt x="125254" y="289745"/>
                  </a:lnTo>
                  <a:lnTo>
                    <a:pt x="74075" y="297205"/>
                  </a:lnTo>
                  <a:lnTo>
                    <a:pt x="21563" y="313842"/>
                  </a:lnTo>
                  <a:lnTo>
                    <a:pt x="0" y="341571"/>
                  </a:lnTo>
                  <a:lnTo>
                    <a:pt x="2949" y="369659"/>
                  </a:lnTo>
                  <a:lnTo>
                    <a:pt x="23974" y="387375"/>
                  </a:lnTo>
                  <a:lnTo>
                    <a:pt x="75964" y="402527"/>
                  </a:lnTo>
                  <a:lnTo>
                    <a:pt x="130725" y="415686"/>
                  </a:lnTo>
                  <a:lnTo>
                    <a:pt x="187885" y="426960"/>
                  </a:lnTo>
                  <a:lnTo>
                    <a:pt x="247075" y="436458"/>
                  </a:lnTo>
                  <a:lnTo>
                    <a:pt x="307927" y="444286"/>
                  </a:lnTo>
                  <a:lnTo>
                    <a:pt x="370069" y="450554"/>
                  </a:lnTo>
                  <a:lnTo>
                    <a:pt x="433134" y="455371"/>
                  </a:lnTo>
                  <a:lnTo>
                    <a:pt x="496751" y="458843"/>
                  </a:lnTo>
                  <a:lnTo>
                    <a:pt x="560550" y="461080"/>
                  </a:lnTo>
                  <a:lnTo>
                    <a:pt x="624162" y="462189"/>
                  </a:lnTo>
                  <a:lnTo>
                    <a:pt x="687217" y="462280"/>
                  </a:lnTo>
                  <a:lnTo>
                    <a:pt x="749347" y="461459"/>
                  </a:lnTo>
                  <a:lnTo>
                    <a:pt x="810180" y="459836"/>
                  </a:lnTo>
                  <a:lnTo>
                    <a:pt x="869348" y="457519"/>
                  </a:lnTo>
                  <a:lnTo>
                    <a:pt x="926482" y="454616"/>
                  </a:lnTo>
                  <a:lnTo>
                    <a:pt x="981210" y="451235"/>
                  </a:lnTo>
                  <a:lnTo>
                    <a:pt x="1033165" y="447484"/>
                  </a:lnTo>
                  <a:lnTo>
                    <a:pt x="1081976" y="443472"/>
                  </a:lnTo>
                  <a:lnTo>
                    <a:pt x="1127274" y="439307"/>
                  </a:lnTo>
                  <a:lnTo>
                    <a:pt x="1168688" y="435097"/>
                  </a:lnTo>
                  <a:lnTo>
                    <a:pt x="1238391" y="426976"/>
                  </a:lnTo>
                  <a:lnTo>
                    <a:pt x="1288128" y="419975"/>
                  </a:lnTo>
                  <a:lnTo>
                    <a:pt x="1314942" y="414959"/>
                  </a:lnTo>
                  <a:lnTo>
                    <a:pt x="1339943" y="417957"/>
                  </a:lnTo>
                  <a:lnTo>
                    <a:pt x="1401732" y="423876"/>
                  </a:lnTo>
                  <a:lnTo>
                    <a:pt x="1477554" y="429328"/>
                  </a:lnTo>
                  <a:lnTo>
                    <a:pt x="1520097" y="431742"/>
                  </a:lnTo>
                  <a:lnTo>
                    <a:pt x="1565392" y="433875"/>
                  </a:lnTo>
                  <a:lnTo>
                    <a:pt x="1613186" y="435673"/>
                  </a:lnTo>
                  <a:lnTo>
                    <a:pt x="1663227" y="437081"/>
                  </a:lnTo>
                  <a:lnTo>
                    <a:pt x="1715264" y="438045"/>
                  </a:lnTo>
                  <a:lnTo>
                    <a:pt x="1769043" y="438509"/>
                  </a:lnTo>
                  <a:lnTo>
                    <a:pt x="1824313" y="438419"/>
                  </a:lnTo>
                  <a:lnTo>
                    <a:pt x="1880822" y="437721"/>
                  </a:lnTo>
                  <a:lnTo>
                    <a:pt x="1938317" y="436360"/>
                  </a:lnTo>
                  <a:lnTo>
                    <a:pt x="1996546" y="434280"/>
                  </a:lnTo>
                  <a:lnTo>
                    <a:pt x="2055257" y="431429"/>
                  </a:lnTo>
                  <a:lnTo>
                    <a:pt x="2114197" y="427750"/>
                  </a:lnTo>
                  <a:lnTo>
                    <a:pt x="2173116" y="423190"/>
                  </a:lnTo>
                  <a:lnTo>
                    <a:pt x="2231759" y="417694"/>
                  </a:lnTo>
                  <a:lnTo>
                    <a:pt x="2289876" y="411206"/>
                  </a:lnTo>
                  <a:lnTo>
                    <a:pt x="2347214" y="403673"/>
                  </a:lnTo>
                  <a:lnTo>
                    <a:pt x="2403520" y="395040"/>
                  </a:lnTo>
                  <a:lnTo>
                    <a:pt x="2458543" y="385251"/>
                  </a:lnTo>
                  <a:lnTo>
                    <a:pt x="2512030" y="374254"/>
                  </a:lnTo>
                  <a:lnTo>
                    <a:pt x="2563730" y="361992"/>
                  </a:lnTo>
                  <a:lnTo>
                    <a:pt x="2613390" y="348411"/>
                  </a:lnTo>
                  <a:lnTo>
                    <a:pt x="2630446" y="332477"/>
                  </a:lnTo>
                  <a:lnTo>
                    <a:pt x="2623138" y="307406"/>
                  </a:lnTo>
                  <a:lnTo>
                    <a:pt x="2588135" y="282521"/>
                  </a:lnTo>
                  <a:lnTo>
                    <a:pt x="2522102" y="267144"/>
                  </a:lnTo>
                  <a:lnTo>
                    <a:pt x="2482629" y="262564"/>
                  </a:lnTo>
                  <a:lnTo>
                    <a:pt x="2436917" y="255611"/>
                  </a:lnTo>
                  <a:lnTo>
                    <a:pt x="2387295" y="246767"/>
                  </a:lnTo>
                  <a:lnTo>
                    <a:pt x="2336087" y="236513"/>
                  </a:lnTo>
                  <a:lnTo>
                    <a:pt x="2285619" y="225330"/>
                  </a:lnTo>
                  <a:lnTo>
                    <a:pt x="2238219" y="213702"/>
                  </a:lnTo>
                  <a:lnTo>
                    <a:pt x="2187367" y="200042"/>
                  </a:lnTo>
                  <a:lnTo>
                    <a:pt x="2138981" y="186138"/>
                  </a:lnTo>
                  <a:lnTo>
                    <a:pt x="2092464" y="171939"/>
                  </a:lnTo>
                  <a:lnTo>
                    <a:pt x="2047216" y="157394"/>
                  </a:lnTo>
                  <a:lnTo>
                    <a:pt x="2002639" y="142451"/>
                  </a:lnTo>
                  <a:lnTo>
                    <a:pt x="1958135" y="127058"/>
                  </a:lnTo>
                  <a:lnTo>
                    <a:pt x="1768878" y="59969"/>
                  </a:lnTo>
                  <a:lnTo>
                    <a:pt x="1721656" y="40960"/>
                  </a:lnTo>
                  <a:lnTo>
                    <a:pt x="1671804" y="20159"/>
                  </a:lnTo>
                  <a:lnTo>
                    <a:pt x="1620968" y="4271"/>
                  </a:lnTo>
                  <a:lnTo>
                    <a:pt x="1570796" y="0"/>
                  </a:lnTo>
                  <a:close/>
                </a:path>
              </a:pathLst>
            </a:custGeom>
            <a:solidFill>
              <a:srgbClr val="F691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281733" y="4961127"/>
              <a:ext cx="2149475" cy="674370"/>
            </a:xfrm>
            <a:custGeom>
              <a:avLst/>
              <a:gdLst/>
              <a:ahLst/>
              <a:cxnLst/>
              <a:rect l="l" t="t" r="r" b="b"/>
              <a:pathLst>
                <a:path w="2149475" h="674370">
                  <a:moveTo>
                    <a:pt x="994981" y="137541"/>
                  </a:moveTo>
                  <a:lnTo>
                    <a:pt x="984961" y="99644"/>
                  </a:lnTo>
                  <a:lnTo>
                    <a:pt x="947064" y="54864"/>
                  </a:lnTo>
                  <a:lnTo>
                    <a:pt x="912647" y="38366"/>
                  </a:lnTo>
                  <a:lnTo>
                    <a:pt x="844181" y="22123"/>
                  </a:lnTo>
                  <a:lnTo>
                    <a:pt x="798436" y="14770"/>
                  </a:lnTo>
                  <a:lnTo>
                    <a:pt x="774763" y="13157"/>
                  </a:lnTo>
                  <a:lnTo>
                    <a:pt x="724306" y="16256"/>
                  </a:lnTo>
                  <a:lnTo>
                    <a:pt x="675805" y="27051"/>
                  </a:lnTo>
                  <a:lnTo>
                    <a:pt x="630529" y="43688"/>
                  </a:lnTo>
                  <a:lnTo>
                    <a:pt x="589813" y="64300"/>
                  </a:lnTo>
                  <a:lnTo>
                    <a:pt x="553593" y="87287"/>
                  </a:lnTo>
                  <a:lnTo>
                    <a:pt x="519722" y="111556"/>
                  </a:lnTo>
                  <a:lnTo>
                    <a:pt x="486410" y="136144"/>
                  </a:lnTo>
                  <a:lnTo>
                    <a:pt x="451815" y="160070"/>
                  </a:lnTo>
                  <a:lnTo>
                    <a:pt x="411772" y="183946"/>
                  </a:lnTo>
                  <a:lnTo>
                    <a:pt x="368515" y="205701"/>
                  </a:lnTo>
                  <a:lnTo>
                    <a:pt x="322453" y="225209"/>
                  </a:lnTo>
                  <a:lnTo>
                    <a:pt x="273951" y="242354"/>
                  </a:lnTo>
                  <a:lnTo>
                    <a:pt x="223405" y="257035"/>
                  </a:lnTo>
                  <a:lnTo>
                    <a:pt x="171234" y="269125"/>
                  </a:lnTo>
                  <a:lnTo>
                    <a:pt x="117792" y="278523"/>
                  </a:lnTo>
                  <a:lnTo>
                    <a:pt x="63500" y="285102"/>
                  </a:lnTo>
                  <a:lnTo>
                    <a:pt x="8737" y="288759"/>
                  </a:lnTo>
                  <a:lnTo>
                    <a:pt x="0" y="295630"/>
                  </a:lnTo>
                  <a:lnTo>
                    <a:pt x="48488" y="299834"/>
                  </a:lnTo>
                  <a:lnTo>
                    <a:pt x="97358" y="302133"/>
                  </a:lnTo>
                  <a:lnTo>
                    <a:pt x="146545" y="302755"/>
                  </a:lnTo>
                  <a:lnTo>
                    <a:pt x="195999" y="301955"/>
                  </a:lnTo>
                  <a:lnTo>
                    <a:pt x="245668" y="299999"/>
                  </a:lnTo>
                  <a:lnTo>
                    <a:pt x="295478" y="297091"/>
                  </a:lnTo>
                  <a:lnTo>
                    <a:pt x="345389" y="293522"/>
                  </a:lnTo>
                  <a:lnTo>
                    <a:pt x="495185" y="281139"/>
                  </a:lnTo>
                  <a:lnTo>
                    <a:pt x="544944" y="277279"/>
                  </a:lnTo>
                  <a:lnTo>
                    <a:pt x="643737" y="270484"/>
                  </a:lnTo>
                  <a:lnTo>
                    <a:pt x="693127" y="266636"/>
                  </a:lnTo>
                  <a:lnTo>
                    <a:pt x="742226" y="261874"/>
                  </a:lnTo>
                  <a:lnTo>
                    <a:pt x="790816" y="255727"/>
                  </a:lnTo>
                  <a:lnTo>
                    <a:pt x="838695" y="247700"/>
                  </a:lnTo>
                  <a:lnTo>
                    <a:pt x="885659" y="237350"/>
                  </a:lnTo>
                  <a:lnTo>
                    <a:pt x="927023" y="224802"/>
                  </a:lnTo>
                  <a:lnTo>
                    <a:pt x="961783" y="206768"/>
                  </a:lnTo>
                  <a:lnTo>
                    <a:pt x="987361" y="176034"/>
                  </a:lnTo>
                  <a:lnTo>
                    <a:pt x="993673" y="156883"/>
                  </a:lnTo>
                  <a:lnTo>
                    <a:pt x="994981" y="137541"/>
                  </a:lnTo>
                  <a:close/>
                </a:path>
                <a:path w="2149475" h="674370">
                  <a:moveTo>
                    <a:pt x="1789582" y="496620"/>
                  </a:moveTo>
                  <a:lnTo>
                    <a:pt x="1789569" y="495046"/>
                  </a:lnTo>
                  <a:lnTo>
                    <a:pt x="1789544" y="489927"/>
                  </a:lnTo>
                  <a:lnTo>
                    <a:pt x="1778127" y="485432"/>
                  </a:lnTo>
                  <a:lnTo>
                    <a:pt x="1771777" y="486791"/>
                  </a:lnTo>
                  <a:lnTo>
                    <a:pt x="1766303" y="488200"/>
                  </a:lnTo>
                  <a:lnTo>
                    <a:pt x="1738693" y="492975"/>
                  </a:lnTo>
                  <a:lnTo>
                    <a:pt x="1705495" y="495046"/>
                  </a:lnTo>
                  <a:lnTo>
                    <a:pt x="1667205" y="494830"/>
                  </a:lnTo>
                  <a:lnTo>
                    <a:pt x="1624330" y="492734"/>
                  </a:lnTo>
                  <a:lnTo>
                    <a:pt x="1577340" y="489178"/>
                  </a:lnTo>
                  <a:lnTo>
                    <a:pt x="1358201" y="468655"/>
                  </a:lnTo>
                  <a:lnTo>
                    <a:pt x="1298092" y="464007"/>
                  </a:lnTo>
                  <a:lnTo>
                    <a:pt x="1236827" y="460400"/>
                  </a:lnTo>
                  <a:lnTo>
                    <a:pt x="1174902" y="458228"/>
                  </a:lnTo>
                  <a:lnTo>
                    <a:pt x="1112824" y="457898"/>
                  </a:lnTo>
                  <a:lnTo>
                    <a:pt x="1049655" y="459943"/>
                  </a:lnTo>
                  <a:lnTo>
                    <a:pt x="987348" y="464159"/>
                  </a:lnTo>
                  <a:lnTo>
                    <a:pt x="926388" y="470027"/>
                  </a:lnTo>
                  <a:lnTo>
                    <a:pt x="867283" y="477012"/>
                  </a:lnTo>
                  <a:lnTo>
                    <a:pt x="706056" y="499338"/>
                  </a:lnTo>
                  <a:lnTo>
                    <a:pt x="659345" y="505447"/>
                  </a:lnTo>
                  <a:lnTo>
                    <a:pt x="616966" y="510019"/>
                  </a:lnTo>
                  <a:lnTo>
                    <a:pt x="579437" y="512508"/>
                  </a:lnTo>
                  <a:lnTo>
                    <a:pt x="547243" y="512381"/>
                  </a:lnTo>
                  <a:lnTo>
                    <a:pt x="520890" y="509092"/>
                  </a:lnTo>
                  <a:lnTo>
                    <a:pt x="495909" y="503885"/>
                  </a:lnTo>
                  <a:lnTo>
                    <a:pt x="470458" y="499897"/>
                  </a:lnTo>
                  <a:lnTo>
                    <a:pt x="445008" y="498576"/>
                  </a:lnTo>
                  <a:lnTo>
                    <a:pt x="420027" y="501345"/>
                  </a:lnTo>
                  <a:lnTo>
                    <a:pt x="446684" y="523836"/>
                  </a:lnTo>
                  <a:lnTo>
                    <a:pt x="514781" y="559282"/>
                  </a:lnTo>
                  <a:lnTo>
                    <a:pt x="552170" y="574090"/>
                  </a:lnTo>
                  <a:lnTo>
                    <a:pt x="596226" y="590600"/>
                  </a:lnTo>
                  <a:lnTo>
                    <a:pt x="640854" y="606437"/>
                  </a:lnTo>
                  <a:lnTo>
                    <a:pt x="686168" y="621296"/>
                  </a:lnTo>
                  <a:lnTo>
                    <a:pt x="732269" y="634834"/>
                  </a:lnTo>
                  <a:lnTo>
                    <a:pt x="779272" y="646734"/>
                  </a:lnTo>
                  <a:lnTo>
                    <a:pt x="827303" y="656653"/>
                  </a:lnTo>
                  <a:lnTo>
                    <a:pt x="874864" y="664146"/>
                  </a:lnTo>
                  <a:lnTo>
                    <a:pt x="922997" y="669493"/>
                  </a:lnTo>
                  <a:lnTo>
                    <a:pt x="971550" y="672807"/>
                  </a:lnTo>
                  <a:lnTo>
                    <a:pt x="1020356" y="674230"/>
                  </a:lnTo>
                  <a:lnTo>
                    <a:pt x="1069289" y="673849"/>
                  </a:lnTo>
                  <a:lnTo>
                    <a:pt x="1118184" y="671804"/>
                  </a:lnTo>
                  <a:lnTo>
                    <a:pt x="1166901" y="668197"/>
                  </a:lnTo>
                  <a:lnTo>
                    <a:pt x="1215275" y="663155"/>
                  </a:lnTo>
                  <a:lnTo>
                    <a:pt x="1263230" y="656805"/>
                  </a:lnTo>
                  <a:lnTo>
                    <a:pt x="1310792" y="649287"/>
                  </a:lnTo>
                  <a:lnTo>
                    <a:pt x="1357985" y="640715"/>
                  </a:lnTo>
                  <a:lnTo>
                    <a:pt x="1404810" y="631215"/>
                  </a:lnTo>
                  <a:lnTo>
                    <a:pt x="1451305" y="620915"/>
                  </a:lnTo>
                  <a:lnTo>
                    <a:pt x="1497495" y="609930"/>
                  </a:lnTo>
                  <a:lnTo>
                    <a:pt x="1543380" y="598398"/>
                  </a:lnTo>
                  <a:lnTo>
                    <a:pt x="1588998" y="586409"/>
                  </a:lnTo>
                  <a:lnTo>
                    <a:pt x="1639011" y="572414"/>
                  </a:lnTo>
                  <a:lnTo>
                    <a:pt x="1687576" y="556272"/>
                  </a:lnTo>
                  <a:lnTo>
                    <a:pt x="1732546" y="536663"/>
                  </a:lnTo>
                  <a:lnTo>
                    <a:pt x="1771408" y="512508"/>
                  </a:lnTo>
                  <a:lnTo>
                    <a:pt x="1771624" y="512381"/>
                  </a:lnTo>
                  <a:lnTo>
                    <a:pt x="1774393" y="510019"/>
                  </a:lnTo>
                  <a:lnTo>
                    <a:pt x="1780679" y="504571"/>
                  </a:lnTo>
                  <a:lnTo>
                    <a:pt x="1785137" y="500621"/>
                  </a:lnTo>
                  <a:lnTo>
                    <a:pt x="1789582" y="496620"/>
                  </a:lnTo>
                  <a:close/>
                </a:path>
                <a:path w="2149475" h="674370">
                  <a:moveTo>
                    <a:pt x="2148890" y="224980"/>
                  </a:moveTo>
                  <a:lnTo>
                    <a:pt x="2139658" y="218770"/>
                  </a:lnTo>
                  <a:lnTo>
                    <a:pt x="2084781" y="219176"/>
                  </a:lnTo>
                  <a:lnTo>
                    <a:pt x="2030145" y="216636"/>
                  </a:lnTo>
                  <a:lnTo>
                    <a:pt x="1976170" y="211226"/>
                  </a:lnTo>
                  <a:lnTo>
                    <a:pt x="1923237" y="203022"/>
                  </a:lnTo>
                  <a:lnTo>
                    <a:pt x="1871764" y="192138"/>
                  </a:lnTo>
                  <a:lnTo>
                    <a:pt x="1822119" y="178625"/>
                  </a:lnTo>
                  <a:lnTo>
                    <a:pt x="1774736" y="162585"/>
                  </a:lnTo>
                  <a:lnTo>
                    <a:pt x="1729994" y="144106"/>
                  </a:lnTo>
                  <a:lnTo>
                    <a:pt x="1688287" y="123253"/>
                  </a:lnTo>
                  <a:lnTo>
                    <a:pt x="1652028" y="101955"/>
                  </a:lnTo>
                  <a:lnTo>
                    <a:pt x="1616976" y="79895"/>
                  </a:lnTo>
                  <a:lnTo>
                    <a:pt x="1581404" y="58191"/>
                  </a:lnTo>
                  <a:lnTo>
                    <a:pt x="1543570" y="37947"/>
                  </a:lnTo>
                  <a:lnTo>
                    <a:pt x="1501432" y="20408"/>
                  </a:lnTo>
                  <a:lnTo>
                    <a:pt x="1455064" y="7175"/>
                  </a:lnTo>
                  <a:lnTo>
                    <a:pt x="1405890" y="0"/>
                  </a:lnTo>
                  <a:lnTo>
                    <a:pt x="1355356" y="635"/>
                  </a:lnTo>
                  <a:lnTo>
                    <a:pt x="1309065" y="8877"/>
                  </a:lnTo>
                  <a:lnTo>
                    <a:pt x="1249426" y="25654"/>
                  </a:lnTo>
                  <a:lnTo>
                    <a:pt x="1206144" y="42278"/>
                  </a:lnTo>
                  <a:lnTo>
                    <a:pt x="1171422" y="69684"/>
                  </a:lnTo>
                  <a:lnTo>
                    <a:pt x="1146619" y="121627"/>
                  </a:lnTo>
                  <a:lnTo>
                    <a:pt x="1144930" y="140995"/>
                  </a:lnTo>
                  <a:lnTo>
                    <a:pt x="1147673" y="160185"/>
                  </a:lnTo>
                  <a:lnTo>
                    <a:pt x="1166736" y="194132"/>
                  </a:lnTo>
                  <a:lnTo>
                    <a:pt x="1199997" y="216204"/>
                  </a:lnTo>
                  <a:lnTo>
                    <a:pt x="1239888" y="228257"/>
                  </a:lnTo>
                  <a:lnTo>
                    <a:pt x="1308950" y="239280"/>
                  </a:lnTo>
                  <a:lnTo>
                    <a:pt x="1357287" y="243738"/>
                  </a:lnTo>
                  <a:lnTo>
                    <a:pt x="1406207" y="246278"/>
                  </a:lnTo>
                  <a:lnTo>
                    <a:pt x="1455508" y="247396"/>
                  </a:lnTo>
                  <a:lnTo>
                    <a:pt x="1505051" y="247561"/>
                  </a:lnTo>
                  <a:lnTo>
                    <a:pt x="1604073" y="247027"/>
                  </a:lnTo>
                  <a:lnTo>
                    <a:pt x="1653997" y="247192"/>
                  </a:lnTo>
                  <a:lnTo>
                    <a:pt x="1804301" y="248437"/>
                  </a:lnTo>
                  <a:lnTo>
                    <a:pt x="1854339" y="248310"/>
                  </a:lnTo>
                  <a:lnTo>
                    <a:pt x="1904238" y="247510"/>
                  </a:lnTo>
                  <a:lnTo>
                    <a:pt x="1953907" y="245795"/>
                  </a:lnTo>
                  <a:lnTo>
                    <a:pt x="2003272" y="242925"/>
                  </a:lnTo>
                  <a:lnTo>
                    <a:pt x="2052281" y="238671"/>
                  </a:lnTo>
                  <a:lnTo>
                    <a:pt x="2100846" y="232765"/>
                  </a:lnTo>
                  <a:lnTo>
                    <a:pt x="2148890" y="22498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26485" y="4468332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2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2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2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「小嘴巴，會安靜」小貼紙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8104" y="952871"/>
            <a:ext cx="967740" cy="1409700"/>
            <a:chOff x="2028104" y="952871"/>
            <a:chExt cx="967740" cy="1409700"/>
          </a:xfrm>
        </p:grpSpPr>
        <p:sp>
          <p:nvSpPr>
            <p:cNvPr id="3" name="object 3"/>
            <p:cNvSpPr/>
            <p:nvPr/>
          </p:nvSpPr>
          <p:spPr>
            <a:xfrm>
              <a:off x="2028104" y="952871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39" h="1409700">
                  <a:moveTo>
                    <a:pt x="451302" y="0"/>
                  </a:moveTo>
                  <a:lnTo>
                    <a:pt x="388131" y="3271"/>
                  </a:lnTo>
                  <a:lnTo>
                    <a:pt x="331717" y="14767"/>
                  </a:lnTo>
                  <a:lnTo>
                    <a:pt x="281696" y="33314"/>
                  </a:lnTo>
                  <a:lnTo>
                    <a:pt x="237702" y="57734"/>
                  </a:lnTo>
                  <a:lnTo>
                    <a:pt x="199371" y="86852"/>
                  </a:lnTo>
                  <a:lnTo>
                    <a:pt x="166336" y="119490"/>
                  </a:lnTo>
                  <a:lnTo>
                    <a:pt x="138232" y="154474"/>
                  </a:lnTo>
                  <a:lnTo>
                    <a:pt x="114694" y="190627"/>
                  </a:lnTo>
                  <a:lnTo>
                    <a:pt x="95357" y="226773"/>
                  </a:lnTo>
                  <a:lnTo>
                    <a:pt x="79856" y="261736"/>
                  </a:lnTo>
                  <a:lnTo>
                    <a:pt x="58899" y="323407"/>
                  </a:lnTo>
                  <a:lnTo>
                    <a:pt x="47140" y="399752"/>
                  </a:lnTo>
                  <a:lnTo>
                    <a:pt x="50039" y="458726"/>
                  </a:lnTo>
                  <a:lnTo>
                    <a:pt x="58734" y="519631"/>
                  </a:lnTo>
                  <a:lnTo>
                    <a:pt x="70550" y="577415"/>
                  </a:lnTo>
                  <a:lnTo>
                    <a:pt x="82812" y="627026"/>
                  </a:lnTo>
                  <a:lnTo>
                    <a:pt x="92845" y="663409"/>
                  </a:lnTo>
                  <a:lnTo>
                    <a:pt x="102083" y="698650"/>
                  </a:lnTo>
                  <a:lnTo>
                    <a:pt x="106556" y="724608"/>
                  </a:lnTo>
                  <a:lnTo>
                    <a:pt x="107516" y="748056"/>
                  </a:lnTo>
                  <a:lnTo>
                    <a:pt x="106218" y="775766"/>
                  </a:lnTo>
                  <a:lnTo>
                    <a:pt x="92563" y="850409"/>
                  </a:lnTo>
                  <a:lnTo>
                    <a:pt x="77712" y="899609"/>
                  </a:lnTo>
                  <a:lnTo>
                    <a:pt x="57339" y="951763"/>
                  </a:lnTo>
                  <a:lnTo>
                    <a:pt x="31313" y="1003147"/>
                  </a:lnTo>
                  <a:lnTo>
                    <a:pt x="9845" y="1055171"/>
                  </a:lnTo>
                  <a:lnTo>
                    <a:pt x="224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0" y="1257274"/>
                  </a:lnTo>
                  <a:lnTo>
                    <a:pt x="49321" y="1311347"/>
                  </a:lnTo>
                  <a:lnTo>
                    <a:pt x="92715" y="1352190"/>
                  </a:lnTo>
                  <a:lnTo>
                    <a:pt x="139412" y="1380710"/>
                  </a:lnTo>
                  <a:lnTo>
                    <a:pt x="180700" y="1397812"/>
                  </a:lnTo>
                  <a:lnTo>
                    <a:pt x="244607" y="1408499"/>
                  </a:lnTo>
                  <a:lnTo>
                    <a:pt x="277085" y="1409085"/>
                  </a:lnTo>
                  <a:lnTo>
                    <a:pt x="315080" y="1400644"/>
                  </a:lnTo>
                  <a:lnTo>
                    <a:pt x="368371" y="1377657"/>
                  </a:lnTo>
                  <a:lnTo>
                    <a:pt x="417360" y="1350250"/>
                  </a:lnTo>
                  <a:lnTo>
                    <a:pt x="454645" y="1322184"/>
                  </a:lnTo>
                  <a:lnTo>
                    <a:pt x="484239" y="1290421"/>
                  </a:lnTo>
                  <a:lnTo>
                    <a:pt x="510154" y="1251927"/>
                  </a:lnTo>
                  <a:lnTo>
                    <a:pt x="534394" y="1205825"/>
                  </a:lnTo>
                  <a:lnTo>
                    <a:pt x="547600" y="1170004"/>
                  </a:lnTo>
                  <a:lnTo>
                    <a:pt x="556795" y="1135686"/>
                  </a:lnTo>
                  <a:lnTo>
                    <a:pt x="569006" y="1094092"/>
                  </a:lnTo>
                  <a:lnTo>
                    <a:pt x="583341" y="1054511"/>
                  </a:lnTo>
                  <a:lnTo>
                    <a:pt x="625052" y="991399"/>
                  </a:lnTo>
                  <a:lnTo>
                    <a:pt x="667977" y="944295"/>
                  </a:lnTo>
                  <a:lnTo>
                    <a:pt x="704436" y="904687"/>
                  </a:lnTo>
                  <a:lnTo>
                    <a:pt x="741192" y="863744"/>
                  </a:lnTo>
                  <a:lnTo>
                    <a:pt x="777651" y="821910"/>
                  </a:lnTo>
                  <a:lnTo>
                    <a:pt x="813219" y="779631"/>
                  </a:lnTo>
                  <a:lnTo>
                    <a:pt x="847301" y="737351"/>
                  </a:lnTo>
                  <a:lnTo>
                    <a:pt x="879305" y="695515"/>
                  </a:lnTo>
                  <a:lnTo>
                    <a:pt x="911343" y="647020"/>
                  </a:lnTo>
                  <a:lnTo>
                    <a:pt x="934649" y="600965"/>
                  </a:lnTo>
                  <a:lnTo>
                    <a:pt x="950762" y="557223"/>
                  </a:lnTo>
                  <a:lnTo>
                    <a:pt x="961227" y="515664"/>
                  </a:lnTo>
                  <a:lnTo>
                    <a:pt x="967583" y="476161"/>
                  </a:lnTo>
                  <a:lnTo>
                    <a:pt x="967733" y="432548"/>
                  </a:lnTo>
                  <a:lnTo>
                    <a:pt x="960436" y="382772"/>
                  </a:lnTo>
                  <a:lnTo>
                    <a:pt x="948516" y="332867"/>
                  </a:lnTo>
                  <a:lnTo>
                    <a:pt x="934797" y="288867"/>
                  </a:lnTo>
                  <a:lnTo>
                    <a:pt x="902804" y="216995"/>
                  </a:lnTo>
                  <a:lnTo>
                    <a:pt x="882818" y="182217"/>
                  </a:lnTo>
                  <a:lnTo>
                    <a:pt x="858570" y="149958"/>
                  </a:lnTo>
                  <a:lnTo>
                    <a:pt x="826489" y="117701"/>
                  </a:lnTo>
                  <a:lnTo>
                    <a:pt x="783001" y="82930"/>
                  </a:lnTo>
                  <a:lnTo>
                    <a:pt x="734604" y="53152"/>
                  </a:lnTo>
                  <a:lnTo>
                    <a:pt x="684313" y="31674"/>
                  </a:lnTo>
                  <a:lnTo>
                    <a:pt x="633468" y="17102"/>
                  </a:lnTo>
                  <a:lnTo>
                    <a:pt x="583406" y="8043"/>
                  </a:lnTo>
                  <a:lnTo>
                    <a:pt x="535465" y="3102"/>
                  </a:lnTo>
                  <a:lnTo>
                    <a:pt x="490985" y="886"/>
                  </a:lnTo>
                  <a:lnTo>
                    <a:pt x="451302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6044" y="1033065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60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8263" y="1137462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84"/>
                  </a:lnTo>
                  <a:lnTo>
                    <a:pt x="346125" y="286372"/>
                  </a:lnTo>
                  <a:lnTo>
                    <a:pt x="307949" y="265658"/>
                  </a:lnTo>
                  <a:lnTo>
                    <a:pt x="264731" y="259905"/>
                  </a:lnTo>
                  <a:lnTo>
                    <a:pt x="206933" y="267500"/>
                  </a:lnTo>
                  <a:lnTo>
                    <a:pt x="143433" y="284822"/>
                  </a:lnTo>
                  <a:lnTo>
                    <a:pt x="92532" y="305092"/>
                  </a:lnTo>
                  <a:lnTo>
                    <a:pt x="46431" y="329031"/>
                  </a:lnTo>
                  <a:lnTo>
                    <a:pt x="34544" y="366801"/>
                  </a:lnTo>
                  <a:lnTo>
                    <a:pt x="34366" y="382955"/>
                  </a:lnTo>
                  <a:lnTo>
                    <a:pt x="38950" y="398170"/>
                  </a:lnTo>
                  <a:lnTo>
                    <a:pt x="47929" y="414020"/>
                  </a:lnTo>
                  <a:lnTo>
                    <a:pt x="63169" y="426923"/>
                  </a:lnTo>
                  <a:lnTo>
                    <a:pt x="86550" y="433362"/>
                  </a:lnTo>
                  <a:lnTo>
                    <a:pt x="116598" y="435775"/>
                  </a:lnTo>
                  <a:lnTo>
                    <a:pt x="146405" y="440715"/>
                  </a:lnTo>
                  <a:lnTo>
                    <a:pt x="169697" y="450659"/>
                  </a:lnTo>
                  <a:lnTo>
                    <a:pt x="180187" y="468134"/>
                  </a:lnTo>
                  <a:lnTo>
                    <a:pt x="182143" y="488073"/>
                  </a:lnTo>
                  <a:lnTo>
                    <a:pt x="182524" y="504571"/>
                  </a:lnTo>
                  <a:lnTo>
                    <a:pt x="179057" y="518909"/>
                  </a:lnTo>
                  <a:lnTo>
                    <a:pt x="151218" y="549503"/>
                  </a:lnTo>
                  <a:lnTo>
                    <a:pt x="106654" y="565810"/>
                  </a:lnTo>
                  <a:lnTo>
                    <a:pt x="59804" y="572452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88"/>
                  </a:lnTo>
                  <a:lnTo>
                    <a:pt x="901" y="763485"/>
                  </a:lnTo>
                  <a:lnTo>
                    <a:pt x="0" y="798690"/>
                  </a:lnTo>
                  <a:lnTo>
                    <a:pt x="8470" y="835571"/>
                  </a:lnTo>
                  <a:lnTo>
                    <a:pt x="31203" y="873810"/>
                  </a:lnTo>
                  <a:lnTo>
                    <a:pt x="59715" y="901788"/>
                  </a:lnTo>
                  <a:lnTo>
                    <a:pt x="83083" y="911174"/>
                  </a:lnTo>
                  <a:lnTo>
                    <a:pt x="102489" y="906513"/>
                  </a:lnTo>
                  <a:lnTo>
                    <a:pt x="135166" y="870635"/>
                  </a:lnTo>
                  <a:lnTo>
                    <a:pt x="165493" y="807516"/>
                  </a:lnTo>
                  <a:lnTo>
                    <a:pt x="177355" y="771169"/>
                  </a:lnTo>
                  <a:lnTo>
                    <a:pt x="199047" y="729805"/>
                  </a:lnTo>
                  <a:lnTo>
                    <a:pt x="235991" y="684644"/>
                  </a:lnTo>
                  <a:lnTo>
                    <a:pt x="276415" y="643966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27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32"/>
                  </a:moveTo>
                  <a:lnTo>
                    <a:pt x="562216" y="152603"/>
                  </a:lnTo>
                  <a:lnTo>
                    <a:pt x="525259" y="101650"/>
                  </a:lnTo>
                  <a:lnTo>
                    <a:pt x="488010" y="66941"/>
                  </a:lnTo>
                  <a:lnTo>
                    <a:pt x="451904" y="39674"/>
                  </a:lnTo>
                  <a:lnTo>
                    <a:pt x="414909" y="19596"/>
                  </a:lnTo>
                  <a:lnTo>
                    <a:pt x="374954" y="6464"/>
                  </a:lnTo>
                  <a:lnTo>
                    <a:pt x="329984" y="0"/>
                  </a:lnTo>
                  <a:lnTo>
                    <a:pt x="276212" y="4089"/>
                  </a:lnTo>
                  <a:lnTo>
                    <a:pt x="216903" y="19850"/>
                  </a:lnTo>
                  <a:lnTo>
                    <a:pt x="160693" y="42951"/>
                  </a:lnTo>
                  <a:lnTo>
                    <a:pt x="116154" y="68986"/>
                  </a:lnTo>
                  <a:lnTo>
                    <a:pt x="76352" y="121462"/>
                  </a:lnTo>
                  <a:lnTo>
                    <a:pt x="59804" y="149796"/>
                  </a:lnTo>
                  <a:lnTo>
                    <a:pt x="35725" y="213995"/>
                  </a:lnTo>
                  <a:lnTo>
                    <a:pt x="28702" y="269506"/>
                  </a:lnTo>
                  <a:lnTo>
                    <a:pt x="27698" y="288899"/>
                  </a:lnTo>
                  <a:lnTo>
                    <a:pt x="43459" y="261302"/>
                  </a:lnTo>
                  <a:lnTo>
                    <a:pt x="64554" y="226885"/>
                  </a:lnTo>
                  <a:lnTo>
                    <a:pt x="91909" y="189928"/>
                  </a:lnTo>
                  <a:lnTo>
                    <a:pt x="126377" y="154749"/>
                  </a:lnTo>
                  <a:lnTo>
                    <a:pt x="168884" y="125679"/>
                  </a:lnTo>
                  <a:lnTo>
                    <a:pt x="220306" y="106997"/>
                  </a:lnTo>
                  <a:lnTo>
                    <a:pt x="280631" y="97853"/>
                  </a:lnTo>
                  <a:lnTo>
                    <a:pt x="330555" y="98729"/>
                  </a:lnTo>
                  <a:lnTo>
                    <a:pt x="375742" y="108724"/>
                  </a:lnTo>
                  <a:lnTo>
                    <a:pt x="421817" y="126949"/>
                  </a:lnTo>
                  <a:lnTo>
                    <a:pt x="474433" y="152476"/>
                  </a:lnTo>
                  <a:lnTo>
                    <a:pt x="513664" y="173850"/>
                  </a:lnTo>
                  <a:lnTo>
                    <a:pt x="566089" y="214109"/>
                  </a:lnTo>
                  <a:lnTo>
                    <a:pt x="578764" y="232727"/>
                  </a:lnTo>
                  <a:lnTo>
                    <a:pt x="583946" y="231432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3298" y="1354256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10" h="240665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4471" y="1110957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89" h="942339">
                  <a:moveTo>
                    <a:pt x="631088" y="279730"/>
                  </a:moveTo>
                  <a:lnTo>
                    <a:pt x="620636" y="226479"/>
                  </a:lnTo>
                  <a:lnTo>
                    <a:pt x="601522" y="176339"/>
                  </a:lnTo>
                  <a:lnTo>
                    <a:pt x="574344" y="130263"/>
                  </a:lnTo>
                  <a:lnTo>
                    <a:pt x="539737" y="89192"/>
                  </a:lnTo>
                  <a:lnTo>
                    <a:pt x="498335" y="54051"/>
                  </a:lnTo>
                  <a:lnTo>
                    <a:pt x="458939" y="30530"/>
                  </a:lnTo>
                  <a:lnTo>
                    <a:pt x="416636" y="13716"/>
                  </a:lnTo>
                  <a:lnTo>
                    <a:pt x="372338" y="3543"/>
                  </a:lnTo>
                  <a:lnTo>
                    <a:pt x="326948" y="0"/>
                  </a:lnTo>
                  <a:lnTo>
                    <a:pt x="281393" y="3022"/>
                  </a:lnTo>
                  <a:lnTo>
                    <a:pt x="236588" y="12598"/>
                  </a:lnTo>
                  <a:lnTo>
                    <a:pt x="192862" y="28956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23"/>
                  </a:lnTo>
                  <a:lnTo>
                    <a:pt x="38252" y="191693"/>
                  </a:lnTo>
                  <a:lnTo>
                    <a:pt x="19418" y="258432"/>
                  </a:lnTo>
                  <a:lnTo>
                    <a:pt x="15570" y="293014"/>
                  </a:lnTo>
                  <a:lnTo>
                    <a:pt x="15595" y="327672"/>
                  </a:lnTo>
                  <a:lnTo>
                    <a:pt x="26225" y="397535"/>
                  </a:lnTo>
                  <a:lnTo>
                    <a:pt x="60934" y="457250"/>
                  </a:lnTo>
                  <a:lnTo>
                    <a:pt x="111531" y="476973"/>
                  </a:lnTo>
                  <a:lnTo>
                    <a:pt x="129819" y="479552"/>
                  </a:lnTo>
                  <a:lnTo>
                    <a:pt x="144348" y="481825"/>
                  </a:lnTo>
                  <a:lnTo>
                    <a:pt x="158648" y="486092"/>
                  </a:lnTo>
                  <a:lnTo>
                    <a:pt x="170192" y="494030"/>
                  </a:lnTo>
                  <a:lnTo>
                    <a:pt x="176415" y="507377"/>
                  </a:lnTo>
                  <a:lnTo>
                    <a:pt x="169303" y="542823"/>
                  </a:lnTo>
                  <a:lnTo>
                    <a:pt x="141160" y="563321"/>
                  </a:lnTo>
                  <a:lnTo>
                    <a:pt x="103644" y="572604"/>
                  </a:lnTo>
                  <a:lnTo>
                    <a:pt x="68376" y="574408"/>
                  </a:lnTo>
                  <a:lnTo>
                    <a:pt x="51981" y="581113"/>
                  </a:lnTo>
                  <a:lnTo>
                    <a:pt x="46520" y="596557"/>
                  </a:lnTo>
                  <a:lnTo>
                    <a:pt x="51981" y="612254"/>
                  </a:lnTo>
                  <a:lnTo>
                    <a:pt x="68376" y="619696"/>
                  </a:lnTo>
                  <a:lnTo>
                    <a:pt x="139369" y="612597"/>
                  </a:lnTo>
                  <a:lnTo>
                    <a:pt x="199313" y="576249"/>
                  </a:lnTo>
                  <a:lnTo>
                    <a:pt x="221780" y="520280"/>
                  </a:lnTo>
                  <a:lnTo>
                    <a:pt x="218668" y="490359"/>
                  </a:lnTo>
                  <a:lnTo>
                    <a:pt x="192328" y="453224"/>
                  </a:lnTo>
                  <a:lnTo>
                    <a:pt x="149009" y="436905"/>
                  </a:lnTo>
                  <a:lnTo>
                    <a:pt x="119481" y="433501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26"/>
                  </a:lnTo>
                  <a:lnTo>
                    <a:pt x="61874" y="338797"/>
                  </a:lnTo>
                  <a:lnTo>
                    <a:pt x="74193" y="334708"/>
                  </a:lnTo>
                  <a:lnTo>
                    <a:pt x="115366" y="304927"/>
                  </a:lnTo>
                  <a:lnTo>
                    <a:pt x="161442" y="282930"/>
                  </a:lnTo>
                  <a:lnTo>
                    <a:pt x="210629" y="270129"/>
                  </a:lnTo>
                  <a:lnTo>
                    <a:pt x="261137" y="267931"/>
                  </a:lnTo>
                  <a:lnTo>
                    <a:pt x="311188" y="277749"/>
                  </a:lnTo>
                  <a:lnTo>
                    <a:pt x="351878" y="297738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20"/>
                  </a:lnTo>
                  <a:lnTo>
                    <a:pt x="432231" y="453034"/>
                  </a:lnTo>
                  <a:lnTo>
                    <a:pt x="418998" y="502361"/>
                  </a:lnTo>
                  <a:lnTo>
                    <a:pt x="391731" y="545477"/>
                  </a:lnTo>
                  <a:lnTo>
                    <a:pt x="355536" y="583692"/>
                  </a:lnTo>
                  <a:lnTo>
                    <a:pt x="315531" y="618324"/>
                  </a:lnTo>
                  <a:lnTo>
                    <a:pt x="276847" y="650671"/>
                  </a:lnTo>
                  <a:lnTo>
                    <a:pt x="252615" y="672719"/>
                  </a:lnTo>
                  <a:lnTo>
                    <a:pt x="208851" y="721639"/>
                  </a:lnTo>
                  <a:lnTo>
                    <a:pt x="178892" y="776719"/>
                  </a:lnTo>
                  <a:lnTo>
                    <a:pt x="162331" y="833894"/>
                  </a:lnTo>
                  <a:lnTo>
                    <a:pt x="152603" y="862203"/>
                  </a:lnTo>
                  <a:lnTo>
                    <a:pt x="146304" y="874712"/>
                  </a:lnTo>
                  <a:lnTo>
                    <a:pt x="137909" y="885634"/>
                  </a:lnTo>
                  <a:lnTo>
                    <a:pt x="127165" y="893775"/>
                  </a:lnTo>
                  <a:lnTo>
                    <a:pt x="113753" y="897940"/>
                  </a:lnTo>
                  <a:lnTo>
                    <a:pt x="98463" y="897293"/>
                  </a:lnTo>
                  <a:lnTo>
                    <a:pt x="60934" y="872261"/>
                  </a:lnTo>
                  <a:lnTo>
                    <a:pt x="45720" y="835406"/>
                  </a:lnTo>
                  <a:lnTo>
                    <a:pt x="44805" y="795464"/>
                  </a:lnTo>
                  <a:lnTo>
                    <a:pt x="52743" y="755116"/>
                  </a:lnTo>
                  <a:lnTo>
                    <a:pt x="64109" y="717042"/>
                  </a:lnTo>
                  <a:lnTo>
                    <a:pt x="62191" y="699503"/>
                  </a:lnTo>
                  <a:lnTo>
                    <a:pt x="48806" y="690156"/>
                  </a:lnTo>
                  <a:lnTo>
                    <a:pt x="32169" y="691248"/>
                  </a:lnTo>
                  <a:lnTo>
                    <a:pt x="20447" y="705002"/>
                  </a:lnTo>
                  <a:lnTo>
                    <a:pt x="8547" y="746340"/>
                  </a:lnTo>
                  <a:lnTo>
                    <a:pt x="558" y="788644"/>
                  </a:lnTo>
                  <a:lnTo>
                    <a:pt x="0" y="831113"/>
                  </a:lnTo>
                  <a:lnTo>
                    <a:pt x="10363" y="872921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33"/>
                  </a:lnTo>
                  <a:lnTo>
                    <a:pt x="129451" y="940955"/>
                  </a:lnTo>
                  <a:lnTo>
                    <a:pt x="181838" y="902271"/>
                  </a:lnTo>
                  <a:lnTo>
                    <a:pt x="206743" y="840092"/>
                  </a:lnTo>
                  <a:lnTo>
                    <a:pt x="210959" y="823785"/>
                  </a:lnTo>
                  <a:lnTo>
                    <a:pt x="215480" y="807605"/>
                  </a:lnTo>
                  <a:lnTo>
                    <a:pt x="237515" y="759879"/>
                  </a:lnTo>
                  <a:lnTo>
                    <a:pt x="273621" y="715619"/>
                  </a:lnTo>
                  <a:lnTo>
                    <a:pt x="311175" y="680643"/>
                  </a:lnTo>
                  <a:lnTo>
                    <a:pt x="351066" y="646709"/>
                  </a:lnTo>
                  <a:lnTo>
                    <a:pt x="390271" y="611911"/>
                  </a:lnTo>
                  <a:lnTo>
                    <a:pt x="425678" y="574319"/>
                  </a:lnTo>
                  <a:lnTo>
                    <a:pt x="454253" y="532003"/>
                  </a:lnTo>
                  <a:lnTo>
                    <a:pt x="472909" y="483069"/>
                  </a:lnTo>
                  <a:lnTo>
                    <a:pt x="477824" y="436829"/>
                  </a:lnTo>
                  <a:lnTo>
                    <a:pt x="471398" y="391363"/>
                  </a:lnTo>
                  <a:lnTo>
                    <a:pt x="454977" y="348284"/>
                  </a:lnTo>
                  <a:lnTo>
                    <a:pt x="429958" y="309245"/>
                  </a:lnTo>
                  <a:lnTo>
                    <a:pt x="397700" y="275844"/>
                  </a:lnTo>
                  <a:lnTo>
                    <a:pt x="359587" y="249720"/>
                  </a:lnTo>
                  <a:lnTo>
                    <a:pt x="313766" y="231101"/>
                  </a:lnTo>
                  <a:lnTo>
                    <a:pt x="266103" y="222732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12"/>
                  </a:lnTo>
                  <a:lnTo>
                    <a:pt x="81051" y="273507"/>
                  </a:lnTo>
                  <a:lnTo>
                    <a:pt x="62433" y="287477"/>
                  </a:lnTo>
                  <a:lnTo>
                    <a:pt x="66548" y="253034"/>
                  </a:lnTo>
                  <a:lnTo>
                    <a:pt x="81940" y="204266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72"/>
                  </a:lnTo>
                  <a:lnTo>
                    <a:pt x="224180" y="64731"/>
                  </a:lnTo>
                  <a:lnTo>
                    <a:pt x="273265" y="50266"/>
                  </a:lnTo>
                  <a:lnTo>
                    <a:pt x="324104" y="45021"/>
                  </a:lnTo>
                  <a:lnTo>
                    <a:pt x="374967" y="49479"/>
                  </a:lnTo>
                  <a:lnTo>
                    <a:pt x="424053" y="64084"/>
                  </a:lnTo>
                  <a:lnTo>
                    <a:pt x="465429" y="86106"/>
                  </a:lnTo>
                  <a:lnTo>
                    <a:pt x="502259" y="115277"/>
                  </a:lnTo>
                  <a:lnTo>
                    <a:pt x="533641" y="150418"/>
                  </a:lnTo>
                  <a:lnTo>
                    <a:pt x="558634" y="190322"/>
                  </a:lnTo>
                  <a:lnTo>
                    <a:pt x="576326" y="233832"/>
                  </a:lnTo>
                  <a:lnTo>
                    <a:pt x="585800" y="279730"/>
                  </a:lnTo>
                  <a:lnTo>
                    <a:pt x="588048" y="288417"/>
                  </a:lnTo>
                  <a:lnTo>
                    <a:pt x="592683" y="295592"/>
                  </a:lnTo>
                  <a:lnTo>
                    <a:pt x="599528" y="300494"/>
                  </a:lnTo>
                  <a:lnTo>
                    <a:pt x="608444" y="302374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30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81573" y="882421"/>
            <a:ext cx="2943860" cy="1617345"/>
            <a:chOff x="681573" y="882421"/>
            <a:chExt cx="2943860" cy="1617345"/>
          </a:xfrm>
        </p:grpSpPr>
        <p:sp>
          <p:nvSpPr>
            <p:cNvPr id="9" name="object 9"/>
            <p:cNvSpPr/>
            <p:nvPr/>
          </p:nvSpPr>
          <p:spPr>
            <a:xfrm>
              <a:off x="1405089" y="1194167"/>
              <a:ext cx="515620" cy="956944"/>
            </a:xfrm>
            <a:custGeom>
              <a:avLst/>
              <a:gdLst/>
              <a:ahLst/>
              <a:cxnLst/>
              <a:rect l="l" t="t" r="r" b="b"/>
              <a:pathLst>
                <a:path w="515619" h="956944">
                  <a:moveTo>
                    <a:pt x="151180" y="469112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46"/>
                  </a:lnTo>
                  <a:lnTo>
                    <a:pt x="71374" y="276466"/>
                  </a:lnTo>
                  <a:lnTo>
                    <a:pt x="50126" y="267665"/>
                  </a:lnTo>
                  <a:lnTo>
                    <a:pt x="38811" y="269862"/>
                  </a:lnTo>
                  <a:lnTo>
                    <a:pt x="28867" y="276466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41"/>
                  </a:lnTo>
                  <a:lnTo>
                    <a:pt x="28867" y="318985"/>
                  </a:lnTo>
                  <a:lnTo>
                    <a:pt x="55499" y="351383"/>
                  </a:lnTo>
                  <a:lnTo>
                    <a:pt x="74993" y="387819"/>
                  </a:lnTo>
                  <a:lnTo>
                    <a:pt x="86969" y="427367"/>
                  </a:lnTo>
                  <a:lnTo>
                    <a:pt x="91046" y="469112"/>
                  </a:lnTo>
                  <a:lnTo>
                    <a:pt x="85699" y="516724"/>
                  </a:lnTo>
                  <a:lnTo>
                    <a:pt x="70129" y="561238"/>
                  </a:lnTo>
                  <a:lnTo>
                    <a:pt x="45034" y="601179"/>
                  </a:lnTo>
                  <a:lnTo>
                    <a:pt x="11112" y="635101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37"/>
                  </a:lnTo>
                  <a:lnTo>
                    <a:pt x="6375" y="677354"/>
                  </a:lnTo>
                  <a:lnTo>
                    <a:pt x="11315" y="682256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57"/>
                  </a:lnTo>
                  <a:lnTo>
                    <a:pt x="36474" y="688657"/>
                  </a:lnTo>
                  <a:lnTo>
                    <a:pt x="84328" y="647941"/>
                  </a:lnTo>
                  <a:lnTo>
                    <a:pt x="112890" y="608622"/>
                  </a:lnTo>
                  <a:lnTo>
                    <a:pt x="133858" y="565073"/>
                  </a:lnTo>
                  <a:lnTo>
                    <a:pt x="146773" y="518248"/>
                  </a:lnTo>
                  <a:lnTo>
                    <a:pt x="151180" y="469112"/>
                  </a:lnTo>
                  <a:close/>
                </a:path>
                <a:path w="515619" h="956944">
                  <a:moveTo>
                    <a:pt x="330327" y="462978"/>
                  </a:moveTo>
                  <a:lnTo>
                    <a:pt x="327571" y="413461"/>
                  </a:lnTo>
                  <a:lnTo>
                    <a:pt x="319405" y="365175"/>
                  </a:lnTo>
                  <a:lnTo>
                    <a:pt x="305955" y="318439"/>
                  </a:lnTo>
                  <a:lnTo>
                    <a:pt x="287401" y="273608"/>
                  </a:lnTo>
                  <a:lnTo>
                    <a:pt x="263855" y="231063"/>
                  </a:lnTo>
                  <a:lnTo>
                    <a:pt x="235483" y="191135"/>
                  </a:lnTo>
                  <a:lnTo>
                    <a:pt x="202425" y="154178"/>
                  </a:lnTo>
                  <a:lnTo>
                    <a:pt x="181165" y="145364"/>
                  </a:lnTo>
                  <a:lnTo>
                    <a:pt x="169849" y="147561"/>
                  </a:lnTo>
                  <a:lnTo>
                    <a:pt x="159905" y="154178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97"/>
                  </a:lnTo>
                  <a:lnTo>
                    <a:pt x="192773" y="234124"/>
                  </a:lnTo>
                  <a:lnTo>
                    <a:pt x="220116" y="274980"/>
                  </a:lnTo>
                  <a:lnTo>
                    <a:pt x="241731" y="318782"/>
                  </a:lnTo>
                  <a:lnTo>
                    <a:pt x="257416" y="365036"/>
                  </a:lnTo>
                  <a:lnTo>
                    <a:pt x="266979" y="413258"/>
                  </a:lnTo>
                  <a:lnTo>
                    <a:pt x="270205" y="462978"/>
                  </a:lnTo>
                  <a:lnTo>
                    <a:pt x="267081" y="511759"/>
                  </a:lnTo>
                  <a:lnTo>
                    <a:pt x="257860" y="559117"/>
                  </a:lnTo>
                  <a:lnTo>
                    <a:pt x="242773" y="604545"/>
                  </a:lnTo>
                  <a:lnTo>
                    <a:pt x="222059" y="647560"/>
                  </a:lnTo>
                  <a:lnTo>
                    <a:pt x="195948" y="687705"/>
                  </a:lnTo>
                  <a:lnTo>
                    <a:pt x="164655" y="724471"/>
                  </a:lnTo>
                  <a:lnTo>
                    <a:pt x="128435" y="757402"/>
                  </a:lnTo>
                  <a:lnTo>
                    <a:pt x="120764" y="766546"/>
                  </a:lnTo>
                  <a:lnTo>
                    <a:pt x="117322" y="777544"/>
                  </a:lnTo>
                  <a:lnTo>
                    <a:pt x="118249" y="789025"/>
                  </a:lnTo>
                  <a:lnTo>
                    <a:pt x="123698" y="799655"/>
                  </a:lnTo>
                  <a:lnTo>
                    <a:pt x="128638" y="804545"/>
                  </a:lnTo>
                  <a:lnTo>
                    <a:pt x="134378" y="808088"/>
                  </a:lnTo>
                  <a:lnTo>
                    <a:pt x="140652" y="810234"/>
                  </a:lnTo>
                  <a:lnTo>
                    <a:pt x="147218" y="810958"/>
                  </a:lnTo>
                  <a:lnTo>
                    <a:pt x="153797" y="810958"/>
                  </a:lnTo>
                  <a:lnTo>
                    <a:pt x="203022" y="771232"/>
                  </a:lnTo>
                  <a:lnTo>
                    <a:pt x="235712" y="734618"/>
                  </a:lnTo>
                  <a:lnTo>
                    <a:pt x="263880" y="694905"/>
                  </a:lnTo>
                  <a:lnTo>
                    <a:pt x="287312" y="652462"/>
                  </a:lnTo>
                  <a:lnTo>
                    <a:pt x="305866" y="607682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78"/>
                  </a:lnTo>
                  <a:close/>
                </a:path>
                <a:path w="515619" h="956944">
                  <a:moveTo>
                    <a:pt x="515315" y="455676"/>
                  </a:moveTo>
                  <a:lnTo>
                    <a:pt x="513359" y="405358"/>
                  </a:lnTo>
                  <a:lnTo>
                    <a:pt x="507530" y="355841"/>
                  </a:lnTo>
                  <a:lnTo>
                    <a:pt x="497903" y="307276"/>
                  </a:lnTo>
                  <a:lnTo>
                    <a:pt x="484543" y="259829"/>
                  </a:lnTo>
                  <a:lnTo>
                    <a:pt x="467537" y="213702"/>
                  </a:lnTo>
                  <a:lnTo>
                    <a:pt x="446938" y="169062"/>
                  </a:lnTo>
                  <a:lnTo>
                    <a:pt x="422846" y="126072"/>
                  </a:lnTo>
                  <a:lnTo>
                    <a:pt x="395300" y="84912"/>
                  </a:lnTo>
                  <a:lnTo>
                    <a:pt x="364401" y="45770"/>
                  </a:lnTo>
                  <a:lnTo>
                    <a:pt x="330212" y="8813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05" y="8813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76"/>
                  </a:lnTo>
                  <a:lnTo>
                    <a:pt x="287705" y="51333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18"/>
                  </a:lnTo>
                  <a:lnTo>
                    <a:pt x="401993" y="214096"/>
                  </a:lnTo>
                  <a:lnTo>
                    <a:pt x="420903" y="259753"/>
                  </a:lnTo>
                  <a:lnTo>
                    <a:pt x="435762" y="306959"/>
                  </a:lnTo>
                  <a:lnTo>
                    <a:pt x="446493" y="355485"/>
                  </a:lnTo>
                  <a:lnTo>
                    <a:pt x="452996" y="405130"/>
                  </a:lnTo>
                  <a:lnTo>
                    <a:pt x="455180" y="455676"/>
                  </a:lnTo>
                  <a:lnTo>
                    <a:pt x="452856" y="507733"/>
                  </a:lnTo>
                  <a:lnTo>
                    <a:pt x="445935" y="558838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50"/>
                  </a:lnTo>
                  <a:lnTo>
                    <a:pt x="346748" y="791057"/>
                  </a:lnTo>
                  <a:lnTo>
                    <a:pt x="314845" y="831100"/>
                  </a:lnTo>
                  <a:lnTo>
                    <a:pt x="279196" y="868413"/>
                  </a:lnTo>
                  <a:lnTo>
                    <a:pt x="239915" y="902766"/>
                  </a:lnTo>
                  <a:lnTo>
                    <a:pt x="232244" y="911910"/>
                  </a:lnTo>
                  <a:lnTo>
                    <a:pt x="228803" y="922909"/>
                  </a:lnTo>
                  <a:lnTo>
                    <a:pt x="229730" y="934389"/>
                  </a:lnTo>
                  <a:lnTo>
                    <a:pt x="235178" y="945019"/>
                  </a:lnTo>
                  <a:lnTo>
                    <a:pt x="240118" y="949909"/>
                  </a:lnTo>
                  <a:lnTo>
                    <a:pt x="245859" y="953452"/>
                  </a:lnTo>
                  <a:lnTo>
                    <a:pt x="252145" y="955598"/>
                  </a:lnTo>
                  <a:lnTo>
                    <a:pt x="258699" y="956322"/>
                  </a:lnTo>
                  <a:lnTo>
                    <a:pt x="265277" y="956322"/>
                  </a:lnTo>
                  <a:lnTo>
                    <a:pt x="313880" y="918362"/>
                  </a:lnTo>
                  <a:lnTo>
                    <a:pt x="347560" y="884656"/>
                  </a:lnTo>
                  <a:lnTo>
                    <a:pt x="378396" y="848791"/>
                  </a:lnTo>
                  <a:lnTo>
                    <a:pt x="406311" y="810945"/>
                  </a:lnTo>
                  <a:lnTo>
                    <a:pt x="431228" y="771258"/>
                  </a:lnTo>
                  <a:lnTo>
                    <a:pt x="453072" y="729907"/>
                  </a:lnTo>
                  <a:lnTo>
                    <a:pt x="471766" y="687044"/>
                  </a:lnTo>
                  <a:lnTo>
                    <a:pt x="487248" y="642823"/>
                  </a:lnTo>
                  <a:lnTo>
                    <a:pt x="499414" y="597420"/>
                  </a:lnTo>
                  <a:lnTo>
                    <a:pt x="508203" y="550989"/>
                  </a:lnTo>
                  <a:lnTo>
                    <a:pt x="513524" y="503682"/>
                  </a:lnTo>
                  <a:lnTo>
                    <a:pt x="515315" y="45567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1645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028104" y="2741442"/>
            <a:ext cx="967740" cy="1409700"/>
            <a:chOff x="2028104" y="2741442"/>
            <a:chExt cx="967740" cy="1409700"/>
          </a:xfrm>
        </p:grpSpPr>
        <p:sp>
          <p:nvSpPr>
            <p:cNvPr id="12" name="object 12"/>
            <p:cNvSpPr/>
            <p:nvPr/>
          </p:nvSpPr>
          <p:spPr>
            <a:xfrm>
              <a:off x="2028104" y="2741442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39" h="1409700">
                  <a:moveTo>
                    <a:pt x="451302" y="0"/>
                  </a:moveTo>
                  <a:lnTo>
                    <a:pt x="388131" y="3271"/>
                  </a:lnTo>
                  <a:lnTo>
                    <a:pt x="331717" y="14767"/>
                  </a:lnTo>
                  <a:lnTo>
                    <a:pt x="281696" y="33314"/>
                  </a:lnTo>
                  <a:lnTo>
                    <a:pt x="237702" y="57734"/>
                  </a:lnTo>
                  <a:lnTo>
                    <a:pt x="199371" y="86852"/>
                  </a:lnTo>
                  <a:lnTo>
                    <a:pt x="166336" y="119490"/>
                  </a:lnTo>
                  <a:lnTo>
                    <a:pt x="138232" y="154474"/>
                  </a:lnTo>
                  <a:lnTo>
                    <a:pt x="114694" y="190627"/>
                  </a:lnTo>
                  <a:lnTo>
                    <a:pt x="95357" y="226773"/>
                  </a:lnTo>
                  <a:lnTo>
                    <a:pt x="79856" y="261736"/>
                  </a:lnTo>
                  <a:lnTo>
                    <a:pt x="58899" y="323407"/>
                  </a:lnTo>
                  <a:lnTo>
                    <a:pt x="47140" y="399752"/>
                  </a:lnTo>
                  <a:lnTo>
                    <a:pt x="50039" y="458726"/>
                  </a:lnTo>
                  <a:lnTo>
                    <a:pt x="58734" y="519631"/>
                  </a:lnTo>
                  <a:lnTo>
                    <a:pt x="70550" y="577415"/>
                  </a:lnTo>
                  <a:lnTo>
                    <a:pt x="82812" y="627026"/>
                  </a:lnTo>
                  <a:lnTo>
                    <a:pt x="92845" y="663409"/>
                  </a:lnTo>
                  <a:lnTo>
                    <a:pt x="102083" y="698650"/>
                  </a:lnTo>
                  <a:lnTo>
                    <a:pt x="106556" y="724608"/>
                  </a:lnTo>
                  <a:lnTo>
                    <a:pt x="107516" y="748056"/>
                  </a:lnTo>
                  <a:lnTo>
                    <a:pt x="106218" y="775766"/>
                  </a:lnTo>
                  <a:lnTo>
                    <a:pt x="92563" y="850409"/>
                  </a:lnTo>
                  <a:lnTo>
                    <a:pt x="77712" y="899609"/>
                  </a:lnTo>
                  <a:lnTo>
                    <a:pt x="57339" y="951763"/>
                  </a:lnTo>
                  <a:lnTo>
                    <a:pt x="31313" y="1003147"/>
                  </a:lnTo>
                  <a:lnTo>
                    <a:pt x="9845" y="1055171"/>
                  </a:lnTo>
                  <a:lnTo>
                    <a:pt x="224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0" y="1257274"/>
                  </a:lnTo>
                  <a:lnTo>
                    <a:pt x="49321" y="1311347"/>
                  </a:lnTo>
                  <a:lnTo>
                    <a:pt x="92715" y="1352190"/>
                  </a:lnTo>
                  <a:lnTo>
                    <a:pt x="139412" y="1380710"/>
                  </a:lnTo>
                  <a:lnTo>
                    <a:pt x="180700" y="1397812"/>
                  </a:lnTo>
                  <a:lnTo>
                    <a:pt x="244607" y="1408499"/>
                  </a:lnTo>
                  <a:lnTo>
                    <a:pt x="277085" y="1409085"/>
                  </a:lnTo>
                  <a:lnTo>
                    <a:pt x="315080" y="1400644"/>
                  </a:lnTo>
                  <a:lnTo>
                    <a:pt x="368371" y="1377657"/>
                  </a:lnTo>
                  <a:lnTo>
                    <a:pt x="417360" y="1350250"/>
                  </a:lnTo>
                  <a:lnTo>
                    <a:pt x="454645" y="1322184"/>
                  </a:lnTo>
                  <a:lnTo>
                    <a:pt x="484239" y="1290421"/>
                  </a:lnTo>
                  <a:lnTo>
                    <a:pt x="510154" y="1251927"/>
                  </a:lnTo>
                  <a:lnTo>
                    <a:pt x="534394" y="1205825"/>
                  </a:lnTo>
                  <a:lnTo>
                    <a:pt x="547600" y="1170004"/>
                  </a:lnTo>
                  <a:lnTo>
                    <a:pt x="556795" y="1135686"/>
                  </a:lnTo>
                  <a:lnTo>
                    <a:pt x="569006" y="1094092"/>
                  </a:lnTo>
                  <a:lnTo>
                    <a:pt x="583341" y="1054511"/>
                  </a:lnTo>
                  <a:lnTo>
                    <a:pt x="625052" y="991399"/>
                  </a:lnTo>
                  <a:lnTo>
                    <a:pt x="667977" y="944295"/>
                  </a:lnTo>
                  <a:lnTo>
                    <a:pt x="704436" y="904687"/>
                  </a:lnTo>
                  <a:lnTo>
                    <a:pt x="741192" y="863744"/>
                  </a:lnTo>
                  <a:lnTo>
                    <a:pt x="777651" y="821910"/>
                  </a:lnTo>
                  <a:lnTo>
                    <a:pt x="813219" y="779631"/>
                  </a:lnTo>
                  <a:lnTo>
                    <a:pt x="847301" y="737351"/>
                  </a:lnTo>
                  <a:lnTo>
                    <a:pt x="879305" y="695515"/>
                  </a:lnTo>
                  <a:lnTo>
                    <a:pt x="911343" y="647020"/>
                  </a:lnTo>
                  <a:lnTo>
                    <a:pt x="934649" y="600965"/>
                  </a:lnTo>
                  <a:lnTo>
                    <a:pt x="950762" y="557223"/>
                  </a:lnTo>
                  <a:lnTo>
                    <a:pt x="961227" y="515664"/>
                  </a:lnTo>
                  <a:lnTo>
                    <a:pt x="967583" y="476161"/>
                  </a:lnTo>
                  <a:lnTo>
                    <a:pt x="967733" y="432548"/>
                  </a:lnTo>
                  <a:lnTo>
                    <a:pt x="960436" y="382772"/>
                  </a:lnTo>
                  <a:lnTo>
                    <a:pt x="948516" y="332867"/>
                  </a:lnTo>
                  <a:lnTo>
                    <a:pt x="934797" y="288867"/>
                  </a:lnTo>
                  <a:lnTo>
                    <a:pt x="902804" y="216995"/>
                  </a:lnTo>
                  <a:lnTo>
                    <a:pt x="882818" y="182217"/>
                  </a:lnTo>
                  <a:lnTo>
                    <a:pt x="858570" y="149958"/>
                  </a:lnTo>
                  <a:lnTo>
                    <a:pt x="826489" y="117701"/>
                  </a:lnTo>
                  <a:lnTo>
                    <a:pt x="783001" y="82930"/>
                  </a:lnTo>
                  <a:lnTo>
                    <a:pt x="734604" y="53152"/>
                  </a:lnTo>
                  <a:lnTo>
                    <a:pt x="684313" y="31674"/>
                  </a:lnTo>
                  <a:lnTo>
                    <a:pt x="633468" y="17102"/>
                  </a:lnTo>
                  <a:lnTo>
                    <a:pt x="583406" y="8043"/>
                  </a:lnTo>
                  <a:lnTo>
                    <a:pt x="535465" y="3102"/>
                  </a:lnTo>
                  <a:lnTo>
                    <a:pt x="490985" y="886"/>
                  </a:lnTo>
                  <a:lnTo>
                    <a:pt x="451302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46044" y="2821636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60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08263" y="2926028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84"/>
                  </a:lnTo>
                  <a:lnTo>
                    <a:pt x="346125" y="286372"/>
                  </a:lnTo>
                  <a:lnTo>
                    <a:pt x="307949" y="265645"/>
                  </a:lnTo>
                  <a:lnTo>
                    <a:pt x="264731" y="259905"/>
                  </a:lnTo>
                  <a:lnTo>
                    <a:pt x="206933" y="267500"/>
                  </a:lnTo>
                  <a:lnTo>
                    <a:pt x="143433" y="284822"/>
                  </a:lnTo>
                  <a:lnTo>
                    <a:pt x="92532" y="305104"/>
                  </a:lnTo>
                  <a:lnTo>
                    <a:pt x="46431" y="329031"/>
                  </a:lnTo>
                  <a:lnTo>
                    <a:pt x="34544" y="366801"/>
                  </a:lnTo>
                  <a:lnTo>
                    <a:pt x="34366" y="382955"/>
                  </a:lnTo>
                  <a:lnTo>
                    <a:pt x="38950" y="398183"/>
                  </a:lnTo>
                  <a:lnTo>
                    <a:pt x="47929" y="414020"/>
                  </a:lnTo>
                  <a:lnTo>
                    <a:pt x="63169" y="426935"/>
                  </a:lnTo>
                  <a:lnTo>
                    <a:pt x="86550" y="433362"/>
                  </a:lnTo>
                  <a:lnTo>
                    <a:pt x="116598" y="435787"/>
                  </a:lnTo>
                  <a:lnTo>
                    <a:pt x="146405" y="440715"/>
                  </a:lnTo>
                  <a:lnTo>
                    <a:pt x="169697" y="450659"/>
                  </a:lnTo>
                  <a:lnTo>
                    <a:pt x="180187" y="468134"/>
                  </a:lnTo>
                  <a:lnTo>
                    <a:pt x="182143" y="488073"/>
                  </a:lnTo>
                  <a:lnTo>
                    <a:pt x="182524" y="504583"/>
                  </a:lnTo>
                  <a:lnTo>
                    <a:pt x="179057" y="518909"/>
                  </a:lnTo>
                  <a:lnTo>
                    <a:pt x="151218" y="549516"/>
                  </a:lnTo>
                  <a:lnTo>
                    <a:pt x="106654" y="565823"/>
                  </a:lnTo>
                  <a:lnTo>
                    <a:pt x="59804" y="572465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88"/>
                  </a:lnTo>
                  <a:lnTo>
                    <a:pt x="901" y="763498"/>
                  </a:lnTo>
                  <a:lnTo>
                    <a:pt x="0" y="798690"/>
                  </a:lnTo>
                  <a:lnTo>
                    <a:pt x="8470" y="835571"/>
                  </a:lnTo>
                  <a:lnTo>
                    <a:pt x="31203" y="873810"/>
                  </a:lnTo>
                  <a:lnTo>
                    <a:pt x="59715" y="901801"/>
                  </a:lnTo>
                  <a:lnTo>
                    <a:pt x="83083" y="911174"/>
                  </a:lnTo>
                  <a:lnTo>
                    <a:pt x="102489" y="906526"/>
                  </a:lnTo>
                  <a:lnTo>
                    <a:pt x="135166" y="870648"/>
                  </a:lnTo>
                  <a:lnTo>
                    <a:pt x="165493" y="807516"/>
                  </a:lnTo>
                  <a:lnTo>
                    <a:pt x="177355" y="771169"/>
                  </a:lnTo>
                  <a:lnTo>
                    <a:pt x="199047" y="729818"/>
                  </a:lnTo>
                  <a:lnTo>
                    <a:pt x="235991" y="684644"/>
                  </a:lnTo>
                  <a:lnTo>
                    <a:pt x="276415" y="643978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27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32"/>
                  </a:moveTo>
                  <a:lnTo>
                    <a:pt x="562216" y="152603"/>
                  </a:lnTo>
                  <a:lnTo>
                    <a:pt x="525259" y="101650"/>
                  </a:lnTo>
                  <a:lnTo>
                    <a:pt x="488010" y="66941"/>
                  </a:lnTo>
                  <a:lnTo>
                    <a:pt x="451904" y="39674"/>
                  </a:lnTo>
                  <a:lnTo>
                    <a:pt x="414909" y="19608"/>
                  </a:lnTo>
                  <a:lnTo>
                    <a:pt x="374954" y="6464"/>
                  </a:lnTo>
                  <a:lnTo>
                    <a:pt x="329984" y="0"/>
                  </a:lnTo>
                  <a:lnTo>
                    <a:pt x="276212" y="4089"/>
                  </a:lnTo>
                  <a:lnTo>
                    <a:pt x="216903" y="19862"/>
                  </a:lnTo>
                  <a:lnTo>
                    <a:pt x="160693" y="42951"/>
                  </a:lnTo>
                  <a:lnTo>
                    <a:pt x="116154" y="68999"/>
                  </a:lnTo>
                  <a:lnTo>
                    <a:pt x="76352" y="121462"/>
                  </a:lnTo>
                  <a:lnTo>
                    <a:pt x="59804" y="149809"/>
                  </a:lnTo>
                  <a:lnTo>
                    <a:pt x="35725" y="213995"/>
                  </a:lnTo>
                  <a:lnTo>
                    <a:pt x="28702" y="269519"/>
                  </a:lnTo>
                  <a:lnTo>
                    <a:pt x="27698" y="288912"/>
                  </a:lnTo>
                  <a:lnTo>
                    <a:pt x="43459" y="261315"/>
                  </a:lnTo>
                  <a:lnTo>
                    <a:pt x="64554" y="226885"/>
                  </a:lnTo>
                  <a:lnTo>
                    <a:pt x="91909" y="189928"/>
                  </a:lnTo>
                  <a:lnTo>
                    <a:pt x="126377" y="154762"/>
                  </a:lnTo>
                  <a:lnTo>
                    <a:pt x="168884" y="125679"/>
                  </a:lnTo>
                  <a:lnTo>
                    <a:pt x="220306" y="106997"/>
                  </a:lnTo>
                  <a:lnTo>
                    <a:pt x="280631" y="97866"/>
                  </a:lnTo>
                  <a:lnTo>
                    <a:pt x="330555" y="98742"/>
                  </a:lnTo>
                  <a:lnTo>
                    <a:pt x="375742" y="108737"/>
                  </a:lnTo>
                  <a:lnTo>
                    <a:pt x="421817" y="126949"/>
                  </a:lnTo>
                  <a:lnTo>
                    <a:pt x="474433" y="152476"/>
                  </a:lnTo>
                  <a:lnTo>
                    <a:pt x="513664" y="173850"/>
                  </a:lnTo>
                  <a:lnTo>
                    <a:pt x="566089" y="214109"/>
                  </a:lnTo>
                  <a:lnTo>
                    <a:pt x="578764" y="232740"/>
                  </a:lnTo>
                  <a:lnTo>
                    <a:pt x="583946" y="231432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33298" y="3142826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10" h="240664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94471" y="2899523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89" h="942339">
                  <a:moveTo>
                    <a:pt x="631088" y="279730"/>
                  </a:moveTo>
                  <a:lnTo>
                    <a:pt x="620636" y="226479"/>
                  </a:lnTo>
                  <a:lnTo>
                    <a:pt x="601522" y="176339"/>
                  </a:lnTo>
                  <a:lnTo>
                    <a:pt x="574344" y="130263"/>
                  </a:lnTo>
                  <a:lnTo>
                    <a:pt x="539737" y="89192"/>
                  </a:lnTo>
                  <a:lnTo>
                    <a:pt x="498335" y="54051"/>
                  </a:lnTo>
                  <a:lnTo>
                    <a:pt x="458939" y="30530"/>
                  </a:lnTo>
                  <a:lnTo>
                    <a:pt x="416636" y="13716"/>
                  </a:lnTo>
                  <a:lnTo>
                    <a:pt x="372338" y="3543"/>
                  </a:lnTo>
                  <a:lnTo>
                    <a:pt x="326948" y="0"/>
                  </a:lnTo>
                  <a:lnTo>
                    <a:pt x="281393" y="3035"/>
                  </a:lnTo>
                  <a:lnTo>
                    <a:pt x="236588" y="12598"/>
                  </a:lnTo>
                  <a:lnTo>
                    <a:pt x="192862" y="28956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36"/>
                  </a:lnTo>
                  <a:lnTo>
                    <a:pt x="38252" y="191693"/>
                  </a:lnTo>
                  <a:lnTo>
                    <a:pt x="19418" y="258432"/>
                  </a:lnTo>
                  <a:lnTo>
                    <a:pt x="15570" y="293014"/>
                  </a:lnTo>
                  <a:lnTo>
                    <a:pt x="15595" y="327672"/>
                  </a:lnTo>
                  <a:lnTo>
                    <a:pt x="26225" y="397535"/>
                  </a:lnTo>
                  <a:lnTo>
                    <a:pt x="60934" y="457250"/>
                  </a:lnTo>
                  <a:lnTo>
                    <a:pt x="111531" y="476986"/>
                  </a:lnTo>
                  <a:lnTo>
                    <a:pt x="129819" y="479552"/>
                  </a:lnTo>
                  <a:lnTo>
                    <a:pt x="144348" y="481838"/>
                  </a:lnTo>
                  <a:lnTo>
                    <a:pt x="158648" y="486092"/>
                  </a:lnTo>
                  <a:lnTo>
                    <a:pt x="170192" y="494042"/>
                  </a:lnTo>
                  <a:lnTo>
                    <a:pt x="176415" y="507377"/>
                  </a:lnTo>
                  <a:lnTo>
                    <a:pt x="169303" y="542823"/>
                  </a:lnTo>
                  <a:lnTo>
                    <a:pt x="141160" y="563321"/>
                  </a:lnTo>
                  <a:lnTo>
                    <a:pt x="103644" y="572604"/>
                  </a:lnTo>
                  <a:lnTo>
                    <a:pt x="68376" y="574408"/>
                  </a:lnTo>
                  <a:lnTo>
                    <a:pt x="51981" y="581126"/>
                  </a:lnTo>
                  <a:lnTo>
                    <a:pt x="46520" y="596569"/>
                  </a:lnTo>
                  <a:lnTo>
                    <a:pt x="51981" y="612254"/>
                  </a:lnTo>
                  <a:lnTo>
                    <a:pt x="68376" y="619696"/>
                  </a:lnTo>
                  <a:lnTo>
                    <a:pt x="139369" y="612597"/>
                  </a:lnTo>
                  <a:lnTo>
                    <a:pt x="199313" y="576249"/>
                  </a:lnTo>
                  <a:lnTo>
                    <a:pt x="221780" y="520280"/>
                  </a:lnTo>
                  <a:lnTo>
                    <a:pt x="218668" y="490372"/>
                  </a:lnTo>
                  <a:lnTo>
                    <a:pt x="192328" y="453224"/>
                  </a:lnTo>
                  <a:lnTo>
                    <a:pt x="149009" y="436905"/>
                  </a:lnTo>
                  <a:lnTo>
                    <a:pt x="119481" y="433514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26"/>
                  </a:lnTo>
                  <a:lnTo>
                    <a:pt x="61874" y="338797"/>
                  </a:lnTo>
                  <a:lnTo>
                    <a:pt x="74193" y="334708"/>
                  </a:lnTo>
                  <a:lnTo>
                    <a:pt x="115366" y="304927"/>
                  </a:lnTo>
                  <a:lnTo>
                    <a:pt x="161442" y="282930"/>
                  </a:lnTo>
                  <a:lnTo>
                    <a:pt x="210629" y="270129"/>
                  </a:lnTo>
                  <a:lnTo>
                    <a:pt x="261137" y="267931"/>
                  </a:lnTo>
                  <a:lnTo>
                    <a:pt x="311188" y="277749"/>
                  </a:lnTo>
                  <a:lnTo>
                    <a:pt x="351878" y="297738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20"/>
                  </a:lnTo>
                  <a:lnTo>
                    <a:pt x="432231" y="453034"/>
                  </a:lnTo>
                  <a:lnTo>
                    <a:pt x="418998" y="502373"/>
                  </a:lnTo>
                  <a:lnTo>
                    <a:pt x="391731" y="545490"/>
                  </a:lnTo>
                  <a:lnTo>
                    <a:pt x="355536" y="583692"/>
                  </a:lnTo>
                  <a:lnTo>
                    <a:pt x="315531" y="618324"/>
                  </a:lnTo>
                  <a:lnTo>
                    <a:pt x="276847" y="650671"/>
                  </a:lnTo>
                  <a:lnTo>
                    <a:pt x="252615" y="672719"/>
                  </a:lnTo>
                  <a:lnTo>
                    <a:pt x="208851" y="721639"/>
                  </a:lnTo>
                  <a:lnTo>
                    <a:pt x="178892" y="776719"/>
                  </a:lnTo>
                  <a:lnTo>
                    <a:pt x="162331" y="833894"/>
                  </a:lnTo>
                  <a:lnTo>
                    <a:pt x="152603" y="862203"/>
                  </a:lnTo>
                  <a:lnTo>
                    <a:pt x="146304" y="874712"/>
                  </a:lnTo>
                  <a:lnTo>
                    <a:pt x="137909" y="885634"/>
                  </a:lnTo>
                  <a:lnTo>
                    <a:pt x="127165" y="893775"/>
                  </a:lnTo>
                  <a:lnTo>
                    <a:pt x="113753" y="897940"/>
                  </a:lnTo>
                  <a:lnTo>
                    <a:pt x="98463" y="897293"/>
                  </a:lnTo>
                  <a:lnTo>
                    <a:pt x="60934" y="872261"/>
                  </a:lnTo>
                  <a:lnTo>
                    <a:pt x="45720" y="835406"/>
                  </a:lnTo>
                  <a:lnTo>
                    <a:pt x="44805" y="795464"/>
                  </a:lnTo>
                  <a:lnTo>
                    <a:pt x="52743" y="755116"/>
                  </a:lnTo>
                  <a:lnTo>
                    <a:pt x="64109" y="717042"/>
                  </a:lnTo>
                  <a:lnTo>
                    <a:pt x="62191" y="699503"/>
                  </a:lnTo>
                  <a:lnTo>
                    <a:pt x="48806" y="690168"/>
                  </a:lnTo>
                  <a:lnTo>
                    <a:pt x="32169" y="691261"/>
                  </a:lnTo>
                  <a:lnTo>
                    <a:pt x="20447" y="705002"/>
                  </a:lnTo>
                  <a:lnTo>
                    <a:pt x="8547" y="746340"/>
                  </a:lnTo>
                  <a:lnTo>
                    <a:pt x="558" y="788657"/>
                  </a:lnTo>
                  <a:lnTo>
                    <a:pt x="0" y="831126"/>
                  </a:lnTo>
                  <a:lnTo>
                    <a:pt x="10363" y="872921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33"/>
                  </a:lnTo>
                  <a:lnTo>
                    <a:pt x="129451" y="940955"/>
                  </a:lnTo>
                  <a:lnTo>
                    <a:pt x="181838" y="902271"/>
                  </a:lnTo>
                  <a:lnTo>
                    <a:pt x="206743" y="840092"/>
                  </a:lnTo>
                  <a:lnTo>
                    <a:pt x="210959" y="823785"/>
                  </a:lnTo>
                  <a:lnTo>
                    <a:pt x="215480" y="807605"/>
                  </a:lnTo>
                  <a:lnTo>
                    <a:pt x="237515" y="759891"/>
                  </a:lnTo>
                  <a:lnTo>
                    <a:pt x="273621" y="715619"/>
                  </a:lnTo>
                  <a:lnTo>
                    <a:pt x="311175" y="680643"/>
                  </a:lnTo>
                  <a:lnTo>
                    <a:pt x="351066" y="646722"/>
                  </a:lnTo>
                  <a:lnTo>
                    <a:pt x="390271" y="611911"/>
                  </a:lnTo>
                  <a:lnTo>
                    <a:pt x="425678" y="574319"/>
                  </a:lnTo>
                  <a:lnTo>
                    <a:pt x="454253" y="532015"/>
                  </a:lnTo>
                  <a:lnTo>
                    <a:pt x="472909" y="483069"/>
                  </a:lnTo>
                  <a:lnTo>
                    <a:pt x="477824" y="436829"/>
                  </a:lnTo>
                  <a:lnTo>
                    <a:pt x="471398" y="391363"/>
                  </a:lnTo>
                  <a:lnTo>
                    <a:pt x="454977" y="348297"/>
                  </a:lnTo>
                  <a:lnTo>
                    <a:pt x="429958" y="309245"/>
                  </a:lnTo>
                  <a:lnTo>
                    <a:pt x="397700" y="275844"/>
                  </a:lnTo>
                  <a:lnTo>
                    <a:pt x="359587" y="249720"/>
                  </a:lnTo>
                  <a:lnTo>
                    <a:pt x="313766" y="231101"/>
                  </a:lnTo>
                  <a:lnTo>
                    <a:pt x="266103" y="222732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12"/>
                  </a:lnTo>
                  <a:lnTo>
                    <a:pt x="81051" y="273519"/>
                  </a:lnTo>
                  <a:lnTo>
                    <a:pt x="62433" y="287489"/>
                  </a:lnTo>
                  <a:lnTo>
                    <a:pt x="66548" y="253047"/>
                  </a:lnTo>
                  <a:lnTo>
                    <a:pt x="81940" y="204266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72"/>
                  </a:lnTo>
                  <a:lnTo>
                    <a:pt x="224180" y="64731"/>
                  </a:lnTo>
                  <a:lnTo>
                    <a:pt x="273265" y="50266"/>
                  </a:lnTo>
                  <a:lnTo>
                    <a:pt x="324104" y="45034"/>
                  </a:lnTo>
                  <a:lnTo>
                    <a:pt x="374967" y="49479"/>
                  </a:lnTo>
                  <a:lnTo>
                    <a:pt x="424053" y="64084"/>
                  </a:lnTo>
                  <a:lnTo>
                    <a:pt x="465429" y="86106"/>
                  </a:lnTo>
                  <a:lnTo>
                    <a:pt x="502259" y="115277"/>
                  </a:lnTo>
                  <a:lnTo>
                    <a:pt x="533641" y="150418"/>
                  </a:lnTo>
                  <a:lnTo>
                    <a:pt x="558634" y="190334"/>
                  </a:lnTo>
                  <a:lnTo>
                    <a:pt x="576326" y="233832"/>
                  </a:lnTo>
                  <a:lnTo>
                    <a:pt x="585800" y="279730"/>
                  </a:lnTo>
                  <a:lnTo>
                    <a:pt x="588048" y="288417"/>
                  </a:lnTo>
                  <a:lnTo>
                    <a:pt x="592683" y="295605"/>
                  </a:lnTo>
                  <a:lnTo>
                    <a:pt x="599528" y="300507"/>
                  </a:lnTo>
                  <a:lnTo>
                    <a:pt x="608444" y="302374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30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1573" y="2670992"/>
            <a:ext cx="2943860" cy="1617345"/>
            <a:chOff x="681573" y="2670992"/>
            <a:chExt cx="2943860" cy="1617345"/>
          </a:xfrm>
        </p:grpSpPr>
        <p:sp>
          <p:nvSpPr>
            <p:cNvPr id="18" name="object 18"/>
            <p:cNvSpPr/>
            <p:nvPr/>
          </p:nvSpPr>
          <p:spPr>
            <a:xfrm>
              <a:off x="1405089" y="2982747"/>
              <a:ext cx="515620" cy="956310"/>
            </a:xfrm>
            <a:custGeom>
              <a:avLst/>
              <a:gdLst/>
              <a:ahLst/>
              <a:cxnLst/>
              <a:rect l="l" t="t" r="r" b="b"/>
              <a:pathLst>
                <a:path w="515619" h="956310">
                  <a:moveTo>
                    <a:pt x="151180" y="469099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33"/>
                  </a:lnTo>
                  <a:lnTo>
                    <a:pt x="71374" y="276453"/>
                  </a:lnTo>
                  <a:lnTo>
                    <a:pt x="50126" y="267652"/>
                  </a:lnTo>
                  <a:lnTo>
                    <a:pt x="38811" y="269862"/>
                  </a:lnTo>
                  <a:lnTo>
                    <a:pt x="28867" y="276453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29"/>
                  </a:lnTo>
                  <a:lnTo>
                    <a:pt x="28867" y="318973"/>
                  </a:lnTo>
                  <a:lnTo>
                    <a:pt x="55499" y="351370"/>
                  </a:lnTo>
                  <a:lnTo>
                    <a:pt x="74993" y="387807"/>
                  </a:lnTo>
                  <a:lnTo>
                    <a:pt x="86969" y="427355"/>
                  </a:lnTo>
                  <a:lnTo>
                    <a:pt x="91046" y="469099"/>
                  </a:lnTo>
                  <a:lnTo>
                    <a:pt x="85699" y="516724"/>
                  </a:lnTo>
                  <a:lnTo>
                    <a:pt x="70129" y="561225"/>
                  </a:lnTo>
                  <a:lnTo>
                    <a:pt x="45034" y="601167"/>
                  </a:lnTo>
                  <a:lnTo>
                    <a:pt x="11112" y="635088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24"/>
                  </a:lnTo>
                  <a:lnTo>
                    <a:pt x="6375" y="677341"/>
                  </a:lnTo>
                  <a:lnTo>
                    <a:pt x="11315" y="682244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44"/>
                  </a:lnTo>
                  <a:lnTo>
                    <a:pt x="36474" y="688644"/>
                  </a:lnTo>
                  <a:lnTo>
                    <a:pt x="84328" y="647941"/>
                  </a:lnTo>
                  <a:lnTo>
                    <a:pt x="112890" y="608609"/>
                  </a:lnTo>
                  <a:lnTo>
                    <a:pt x="133858" y="565061"/>
                  </a:lnTo>
                  <a:lnTo>
                    <a:pt x="146773" y="518248"/>
                  </a:lnTo>
                  <a:lnTo>
                    <a:pt x="151180" y="469099"/>
                  </a:lnTo>
                  <a:close/>
                </a:path>
                <a:path w="515619" h="956310">
                  <a:moveTo>
                    <a:pt x="330327" y="462965"/>
                  </a:moveTo>
                  <a:lnTo>
                    <a:pt x="327571" y="413461"/>
                  </a:lnTo>
                  <a:lnTo>
                    <a:pt x="319405" y="365163"/>
                  </a:lnTo>
                  <a:lnTo>
                    <a:pt x="305955" y="318427"/>
                  </a:lnTo>
                  <a:lnTo>
                    <a:pt x="287401" y="273608"/>
                  </a:lnTo>
                  <a:lnTo>
                    <a:pt x="263855" y="231051"/>
                  </a:lnTo>
                  <a:lnTo>
                    <a:pt x="235483" y="191122"/>
                  </a:lnTo>
                  <a:lnTo>
                    <a:pt x="202425" y="154165"/>
                  </a:lnTo>
                  <a:lnTo>
                    <a:pt x="181165" y="145351"/>
                  </a:lnTo>
                  <a:lnTo>
                    <a:pt x="169849" y="147561"/>
                  </a:lnTo>
                  <a:lnTo>
                    <a:pt x="159905" y="154165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84"/>
                  </a:lnTo>
                  <a:lnTo>
                    <a:pt x="192773" y="234111"/>
                  </a:lnTo>
                  <a:lnTo>
                    <a:pt x="220116" y="274980"/>
                  </a:lnTo>
                  <a:lnTo>
                    <a:pt x="241731" y="318770"/>
                  </a:lnTo>
                  <a:lnTo>
                    <a:pt x="257416" y="365023"/>
                  </a:lnTo>
                  <a:lnTo>
                    <a:pt x="266979" y="413245"/>
                  </a:lnTo>
                  <a:lnTo>
                    <a:pt x="270205" y="462965"/>
                  </a:lnTo>
                  <a:lnTo>
                    <a:pt x="267081" y="511759"/>
                  </a:lnTo>
                  <a:lnTo>
                    <a:pt x="257860" y="559104"/>
                  </a:lnTo>
                  <a:lnTo>
                    <a:pt x="242773" y="604532"/>
                  </a:lnTo>
                  <a:lnTo>
                    <a:pt x="222059" y="647560"/>
                  </a:lnTo>
                  <a:lnTo>
                    <a:pt x="195948" y="687692"/>
                  </a:lnTo>
                  <a:lnTo>
                    <a:pt x="164655" y="724471"/>
                  </a:lnTo>
                  <a:lnTo>
                    <a:pt x="128435" y="757389"/>
                  </a:lnTo>
                  <a:lnTo>
                    <a:pt x="120764" y="766533"/>
                  </a:lnTo>
                  <a:lnTo>
                    <a:pt x="117322" y="777532"/>
                  </a:lnTo>
                  <a:lnTo>
                    <a:pt x="118249" y="789025"/>
                  </a:lnTo>
                  <a:lnTo>
                    <a:pt x="123698" y="799642"/>
                  </a:lnTo>
                  <a:lnTo>
                    <a:pt x="128638" y="804545"/>
                  </a:lnTo>
                  <a:lnTo>
                    <a:pt x="134378" y="808075"/>
                  </a:lnTo>
                  <a:lnTo>
                    <a:pt x="140652" y="810221"/>
                  </a:lnTo>
                  <a:lnTo>
                    <a:pt x="147218" y="810945"/>
                  </a:lnTo>
                  <a:lnTo>
                    <a:pt x="153797" y="810945"/>
                  </a:lnTo>
                  <a:lnTo>
                    <a:pt x="203022" y="771232"/>
                  </a:lnTo>
                  <a:lnTo>
                    <a:pt x="235712" y="734606"/>
                  </a:lnTo>
                  <a:lnTo>
                    <a:pt x="263880" y="694893"/>
                  </a:lnTo>
                  <a:lnTo>
                    <a:pt x="287312" y="652462"/>
                  </a:lnTo>
                  <a:lnTo>
                    <a:pt x="305866" y="607669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65"/>
                  </a:lnTo>
                  <a:close/>
                </a:path>
                <a:path w="515619" h="956310">
                  <a:moveTo>
                    <a:pt x="515315" y="455663"/>
                  </a:moveTo>
                  <a:lnTo>
                    <a:pt x="513359" y="405358"/>
                  </a:lnTo>
                  <a:lnTo>
                    <a:pt x="507530" y="355828"/>
                  </a:lnTo>
                  <a:lnTo>
                    <a:pt x="497903" y="307263"/>
                  </a:lnTo>
                  <a:lnTo>
                    <a:pt x="484543" y="259829"/>
                  </a:lnTo>
                  <a:lnTo>
                    <a:pt x="467537" y="213690"/>
                  </a:lnTo>
                  <a:lnTo>
                    <a:pt x="446938" y="169049"/>
                  </a:lnTo>
                  <a:lnTo>
                    <a:pt x="422846" y="126060"/>
                  </a:lnTo>
                  <a:lnTo>
                    <a:pt x="395300" y="84912"/>
                  </a:lnTo>
                  <a:lnTo>
                    <a:pt x="364401" y="45758"/>
                  </a:lnTo>
                  <a:lnTo>
                    <a:pt x="330212" y="8801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05" y="8801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63"/>
                  </a:lnTo>
                  <a:lnTo>
                    <a:pt x="287705" y="51320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05"/>
                  </a:lnTo>
                  <a:lnTo>
                    <a:pt x="401993" y="214096"/>
                  </a:lnTo>
                  <a:lnTo>
                    <a:pt x="420903" y="259740"/>
                  </a:lnTo>
                  <a:lnTo>
                    <a:pt x="435762" y="306946"/>
                  </a:lnTo>
                  <a:lnTo>
                    <a:pt x="446493" y="355473"/>
                  </a:lnTo>
                  <a:lnTo>
                    <a:pt x="452996" y="405117"/>
                  </a:lnTo>
                  <a:lnTo>
                    <a:pt x="455180" y="455663"/>
                  </a:lnTo>
                  <a:lnTo>
                    <a:pt x="452856" y="507720"/>
                  </a:lnTo>
                  <a:lnTo>
                    <a:pt x="445935" y="558825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38"/>
                  </a:lnTo>
                  <a:lnTo>
                    <a:pt x="346748" y="791044"/>
                  </a:lnTo>
                  <a:lnTo>
                    <a:pt x="314845" y="831088"/>
                  </a:lnTo>
                  <a:lnTo>
                    <a:pt x="279196" y="868400"/>
                  </a:lnTo>
                  <a:lnTo>
                    <a:pt x="239915" y="902754"/>
                  </a:lnTo>
                  <a:lnTo>
                    <a:pt x="232244" y="911898"/>
                  </a:lnTo>
                  <a:lnTo>
                    <a:pt x="228803" y="922896"/>
                  </a:lnTo>
                  <a:lnTo>
                    <a:pt x="229730" y="934389"/>
                  </a:lnTo>
                  <a:lnTo>
                    <a:pt x="235178" y="945007"/>
                  </a:lnTo>
                  <a:lnTo>
                    <a:pt x="240118" y="949909"/>
                  </a:lnTo>
                  <a:lnTo>
                    <a:pt x="245859" y="953439"/>
                  </a:lnTo>
                  <a:lnTo>
                    <a:pt x="252145" y="955586"/>
                  </a:lnTo>
                  <a:lnTo>
                    <a:pt x="258699" y="956310"/>
                  </a:lnTo>
                  <a:lnTo>
                    <a:pt x="265277" y="956310"/>
                  </a:lnTo>
                  <a:lnTo>
                    <a:pt x="313880" y="918349"/>
                  </a:lnTo>
                  <a:lnTo>
                    <a:pt x="347560" y="884643"/>
                  </a:lnTo>
                  <a:lnTo>
                    <a:pt x="378396" y="848779"/>
                  </a:lnTo>
                  <a:lnTo>
                    <a:pt x="406311" y="810933"/>
                  </a:lnTo>
                  <a:lnTo>
                    <a:pt x="431228" y="771245"/>
                  </a:lnTo>
                  <a:lnTo>
                    <a:pt x="453072" y="729894"/>
                  </a:lnTo>
                  <a:lnTo>
                    <a:pt x="471766" y="687031"/>
                  </a:lnTo>
                  <a:lnTo>
                    <a:pt x="487248" y="642823"/>
                  </a:lnTo>
                  <a:lnTo>
                    <a:pt x="499414" y="597408"/>
                  </a:lnTo>
                  <a:lnTo>
                    <a:pt x="508203" y="550976"/>
                  </a:lnTo>
                  <a:lnTo>
                    <a:pt x="513524" y="503669"/>
                  </a:lnTo>
                  <a:lnTo>
                    <a:pt x="515315" y="4556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1645" y="269106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028104" y="4530013"/>
            <a:ext cx="967740" cy="1409700"/>
            <a:chOff x="2028104" y="4530013"/>
            <a:chExt cx="967740" cy="1409700"/>
          </a:xfrm>
        </p:grpSpPr>
        <p:sp>
          <p:nvSpPr>
            <p:cNvPr id="21" name="object 21"/>
            <p:cNvSpPr/>
            <p:nvPr/>
          </p:nvSpPr>
          <p:spPr>
            <a:xfrm>
              <a:off x="2028104" y="4530013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39" h="1409700">
                  <a:moveTo>
                    <a:pt x="451302" y="0"/>
                  </a:moveTo>
                  <a:lnTo>
                    <a:pt x="388131" y="3271"/>
                  </a:lnTo>
                  <a:lnTo>
                    <a:pt x="331717" y="14767"/>
                  </a:lnTo>
                  <a:lnTo>
                    <a:pt x="281696" y="33314"/>
                  </a:lnTo>
                  <a:lnTo>
                    <a:pt x="237702" y="57734"/>
                  </a:lnTo>
                  <a:lnTo>
                    <a:pt x="199371" y="86852"/>
                  </a:lnTo>
                  <a:lnTo>
                    <a:pt x="166336" y="119490"/>
                  </a:lnTo>
                  <a:lnTo>
                    <a:pt x="138232" y="154474"/>
                  </a:lnTo>
                  <a:lnTo>
                    <a:pt x="114694" y="190627"/>
                  </a:lnTo>
                  <a:lnTo>
                    <a:pt x="95357" y="226773"/>
                  </a:lnTo>
                  <a:lnTo>
                    <a:pt x="79856" y="261736"/>
                  </a:lnTo>
                  <a:lnTo>
                    <a:pt x="58899" y="323407"/>
                  </a:lnTo>
                  <a:lnTo>
                    <a:pt x="47140" y="399752"/>
                  </a:lnTo>
                  <a:lnTo>
                    <a:pt x="50039" y="458726"/>
                  </a:lnTo>
                  <a:lnTo>
                    <a:pt x="58734" y="519631"/>
                  </a:lnTo>
                  <a:lnTo>
                    <a:pt x="70550" y="577415"/>
                  </a:lnTo>
                  <a:lnTo>
                    <a:pt x="82812" y="627026"/>
                  </a:lnTo>
                  <a:lnTo>
                    <a:pt x="92845" y="663409"/>
                  </a:lnTo>
                  <a:lnTo>
                    <a:pt x="102083" y="698650"/>
                  </a:lnTo>
                  <a:lnTo>
                    <a:pt x="106556" y="724608"/>
                  </a:lnTo>
                  <a:lnTo>
                    <a:pt x="107516" y="748056"/>
                  </a:lnTo>
                  <a:lnTo>
                    <a:pt x="106218" y="775766"/>
                  </a:lnTo>
                  <a:lnTo>
                    <a:pt x="92563" y="850409"/>
                  </a:lnTo>
                  <a:lnTo>
                    <a:pt x="77712" y="899609"/>
                  </a:lnTo>
                  <a:lnTo>
                    <a:pt x="57339" y="951763"/>
                  </a:lnTo>
                  <a:lnTo>
                    <a:pt x="31313" y="1003147"/>
                  </a:lnTo>
                  <a:lnTo>
                    <a:pt x="9845" y="1055171"/>
                  </a:lnTo>
                  <a:lnTo>
                    <a:pt x="224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0" y="1257274"/>
                  </a:lnTo>
                  <a:lnTo>
                    <a:pt x="49321" y="1311347"/>
                  </a:lnTo>
                  <a:lnTo>
                    <a:pt x="92715" y="1352190"/>
                  </a:lnTo>
                  <a:lnTo>
                    <a:pt x="139412" y="1380710"/>
                  </a:lnTo>
                  <a:lnTo>
                    <a:pt x="180700" y="1397812"/>
                  </a:lnTo>
                  <a:lnTo>
                    <a:pt x="244607" y="1408499"/>
                  </a:lnTo>
                  <a:lnTo>
                    <a:pt x="277085" y="1409085"/>
                  </a:lnTo>
                  <a:lnTo>
                    <a:pt x="315080" y="1400644"/>
                  </a:lnTo>
                  <a:lnTo>
                    <a:pt x="368371" y="1377657"/>
                  </a:lnTo>
                  <a:lnTo>
                    <a:pt x="417360" y="1350250"/>
                  </a:lnTo>
                  <a:lnTo>
                    <a:pt x="454645" y="1322184"/>
                  </a:lnTo>
                  <a:lnTo>
                    <a:pt x="484239" y="1290421"/>
                  </a:lnTo>
                  <a:lnTo>
                    <a:pt x="510154" y="1251927"/>
                  </a:lnTo>
                  <a:lnTo>
                    <a:pt x="534394" y="1205825"/>
                  </a:lnTo>
                  <a:lnTo>
                    <a:pt x="547600" y="1170004"/>
                  </a:lnTo>
                  <a:lnTo>
                    <a:pt x="556795" y="1135686"/>
                  </a:lnTo>
                  <a:lnTo>
                    <a:pt x="569006" y="1094092"/>
                  </a:lnTo>
                  <a:lnTo>
                    <a:pt x="583341" y="1054511"/>
                  </a:lnTo>
                  <a:lnTo>
                    <a:pt x="625052" y="991399"/>
                  </a:lnTo>
                  <a:lnTo>
                    <a:pt x="667977" y="944295"/>
                  </a:lnTo>
                  <a:lnTo>
                    <a:pt x="704436" y="904687"/>
                  </a:lnTo>
                  <a:lnTo>
                    <a:pt x="741192" y="863744"/>
                  </a:lnTo>
                  <a:lnTo>
                    <a:pt x="777651" y="821910"/>
                  </a:lnTo>
                  <a:lnTo>
                    <a:pt x="813219" y="779631"/>
                  </a:lnTo>
                  <a:lnTo>
                    <a:pt x="847301" y="737351"/>
                  </a:lnTo>
                  <a:lnTo>
                    <a:pt x="879305" y="695515"/>
                  </a:lnTo>
                  <a:lnTo>
                    <a:pt x="911343" y="647020"/>
                  </a:lnTo>
                  <a:lnTo>
                    <a:pt x="934649" y="600965"/>
                  </a:lnTo>
                  <a:lnTo>
                    <a:pt x="950762" y="557223"/>
                  </a:lnTo>
                  <a:lnTo>
                    <a:pt x="961227" y="515664"/>
                  </a:lnTo>
                  <a:lnTo>
                    <a:pt x="967583" y="476161"/>
                  </a:lnTo>
                  <a:lnTo>
                    <a:pt x="967733" y="432548"/>
                  </a:lnTo>
                  <a:lnTo>
                    <a:pt x="960436" y="382772"/>
                  </a:lnTo>
                  <a:lnTo>
                    <a:pt x="948516" y="332867"/>
                  </a:lnTo>
                  <a:lnTo>
                    <a:pt x="934797" y="288867"/>
                  </a:lnTo>
                  <a:lnTo>
                    <a:pt x="902804" y="216995"/>
                  </a:lnTo>
                  <a:lnTo>
                    <a:pt x="882818" y="182217"/>
                  </a:lnTo>
                  <a:lnTo>
                    <a:pt x="858570" y="149958"/>
                  </a:lnTo>
                  <a:lnTo>
                    <a:pt x="826489" y="117701"/>
                  </a:lnTo>
                  <a:lnTo>
                    <a:pt x="783001" y="82931"/>
                  </a:lnTo>
                  <a:lnTo>
                    <a:pt x="734604" y="53152"/>
                  </a:lnTo>
                  <a:lnTo>
                    <a:pt x="684313" y="31674"/>
                  </a:lnTo>
                  <a:lnTo>
                    <a:pt x="633468" y="17102"/>
                  </a:lnTo>
                  <a:lnTo>
                    <a:pt x="583406" y="8043"/>
                  </a:lnTo>
                  <a:lnTo>
                    <a:pt x="535465" y="3102"/>
                  </a:lnTo>
                  <a:lnTo>
                    <a:pt x="490985" y="886"/>
                  </a:lnTo>
                  <a:lnTo>
                    <a:pt x="451302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46044" y="4610207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60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08263" y="4714608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72"/>
                  </a:lnTo>
                  <a:lnTo>
                    <a:pt x="346125" y="286372"/>
                  </a:lnTo>
                  <a:lnTo>
                    <a:pt x="307949" y="265645"/>
                  </a:lnTo>
                  <a:lnTo>
                    <a:pt x="264731" y="259892"/>
                  </a:lnTo>
                  <a:lnTo>
                    <a:pt x="206933" y="267487"/>
                  </a:lnTo>
                  <a:lnTo>
                    <a:pt x="143433" y="284822"/>
                  </a:lnTo>
                  <a:lnTo>
                    <a:pt x="92532" y="305092"/>
                  </a:lnTo>
                  <a:lnTo>
                    <a:pt x="46431" y="329018"/>
                  </a:lnTo>
                  <a:lnTo>
                    <a:pt x="34544" y="366801"/>
                  </a:lnTo>
                  <a:lnTo>
                    <a:pt x="34366" y="382943"/>
                  </a:lnTo>
                  <a:lnTo>
                    <a:pt x="38950" y="398170"/>
                  </a:lnTo>
                  <a:lnTo>
                    <a:pt x="47929" y="414007"/>
                  </a:lnTo>
                  <a:lnTo>
                    <a:pt x="63169" y="426923"/>
                  </a:lnTo>
                  <a:lnTo>
                    <a:pt x="86550" y="433349"/>
                  </a:lnTo>
                  <a:lnTo>
                    <a:pt x="116598" y="435775"/>
                  </a:lnTo>
                  <a:lnTo>
                    <a:pt x="146405" y="440702"/>
                  </a:lnTo>
                  <a:lnTo>
                    <a:pt x="169697" y="450659"/>
                  </a:lnTo>
                  <a:lnTo>
                    <a:pt x="180187" y="468122"/>
                  </a:lnTo>
                  <a:lnTo>
                    <a:pt x="182143" y="488061"/>
                  </a:lnTo>
                  <a:lnTo>
                    <a:pt x="182524" y="504571"/>
                  </a:lnTo>
                  <a:lnTo>
                    <a:pt x="179057" y="518909"/>
                  </a:lnTo>
                  <a:lnTo>
                    <a:pt x="151218" y="549503"/>
                  </a:lnTo>
                  <a:lnTo>
                    <a:pt x="106654" y="565810"/>
                  </a:lnTo>
                  <a:lnTo>
                    <a:pt x="59804" y="572452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75"/>
                  </a:lnTo>
                  <a:lnTo>
                    <a:pt x="901" y="763485"/>
                  </a:lnTo>
                  <a:lnTo>
                    <a:pt x="0" y="798690"/>
                  </a:lnTo>
                  <a:lnTo>
                    <a:pt x="8470" y="835558"/>
                  </a:lnTo>
                  <a:lnTo>
                    <a:pt x="31203" y="873798"/>
                  </a:lnTo>
                  <a:lnTo>
                    <a:pt x="59715" y="901788"/>
                  </a:lnTo>
                  <a:lnTo>
                    <a:pt x="83083" y="911161"/>
                  </a:lnTo>
                  <a:lnTo>
                    <a:pt x="102489" y="906513"/>
                  </a:lnTo>
                  <a:lnTo>
                    <a:pt x="135166" y="870635"/>
                  </a:lnTo>
                  <a:lnTo>
                    <a:pt x="165493" y="807504"/>
                  </a:lnTo>
                  <a:lnTo>
                    <a:pt x="177355" y="771156"/>
                  </a:lnTo>
                  <a:lnTo>
                    <a:pt x="199047" y="729805"/>
                  </a:lnTo>
                  <a:lnTo>
                    <a:pt x="235991" y="684631"/>
                  </a:lnTo>
                  <a:lnTo>
                    <a:pt x="276415" y="643966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14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19"/>
                  </a:moveTo>
                  <a:lnTo>
                    <a:pt x="562216" y="152603"/>
                  </a:lnTo>
                  <a:lnTo>
                    <a:pt x="525259" y="101650"/>
                  </a:lnTo>
                  <a:lnTo>
                    <a:pt x="488010" y="66929"/>
                  </a:lnTo>
                  <a:lnTo>
                    <a:pt x="451904" y="39662"/>
                  </a:lnTo>
                  <a:lnTo>
                    <a:pt x="414909" y="19596"/>
                  </a:lnTo>
                  <a:lnTo>
                    <a:pt x="374954" y="6464"/>
                  </a:lnTo>
                  <a:lnTo>
                    <a:pt x="329984" y="0"/>
                  </a:lnTo>
                  <a:lnTo>
                    <a:pt x="276212" y="4076"/>
                  </a:lnTo>
                  <a:lnTo>
                    <a:pt x="216903" y="19850"/>
                  </a:lnTo>
                  <a:lnTo>
                    <a:pt x="160693" y="42938"/>
                  </a:lnTo>
                  <a:lnTo>
                    <a:pt x="116154" y="68986"/>
                  </a:lnTo>
                  <a:lnTo>
                    <a:pt x="76352" y="121462"/>
                  </a:lnTo>
                  <a:lnTo>
                    <a:pt x="59804" y="149796"/>
                  </a:lnTo>
                  <a:lnTo>
                    <a:pt x="35725" y="213995"/>
                  </a:lnTo>
                  <a:lnTo>
                    <a:pt x="28702" y="269506"/>
                  </a:lnTo>
                  <a:lnTo>
                    <a:pt x="27698" y="288899"/>
                  </a:lnTo>
                  <a:lnTo>
                    <a:pt x="43459" y="261302"/>
                  </a:lnTo>
                  <a:lnTo>
                    <a:pt x="64554" y="226872"/>
                  </a:lnTo>
                  <a:lnTo>
                    <a:pt x="91909" y="189915"/>
                  </a:lnTo>
                  <a:lnTo>
                    <a:pt x="126377" y="154749"/>
                  </a:lnTo>
                  <a:lnTo>
                    <a:pt x="168884" y="125666"/>
                  </a:lnTo>
                  <a:lnTo>
                    <a:pt x="220306" y="106997"/>
                  </a:lnTo>
                  <a:lnTo>
                    <a:pt x="280631" y="97853"/>
                  </a:lnTo>
                  <a:lnTo>
                    <a:pt x="330555" y="98729"/>
                  </a:lnTo>
                  <a:lnTo>
                    <a:pt x="375742" y="108724"/>
                  </a:lnTo>
                  <a:lnTo>
                    <a:pt x="421817" y="126936"/>
                  </a:lnTo>
                  <a:lnTo>
                    <a:pt x="474433" y="152476"/>
                  </a:lnTo>
                  <a:lnTo>
                    <a:pt x="513664" y="173837"/>
                  </a:lnTo>
                  <a:lnTo>
                    <a:pt x="566089" y="214096"/>
                  </a:lnTo>
                  <a:lnTo>
                    <a:pt x="578764" y="232727"/>
                  </a:lnTo>
                  <a:lnTo>
                    <a:pt x="583946" y="231419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33298" y="4931398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10" h="240664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94471" y="4688090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89" h="942339">
                  <a:moveTo>
                    <a:pt x="631088" y="279742"/>
                  </a:moveTo>
                  <a:lnTo>
                    <a:pt x="620636" y="226479"/>
                  </a:lnTo>
                  <a:lnTo>
                    <a:pt x="601522" y="176352"/>
                  </a:lnTo>
                  <a:lnTo>
                    <a:pt x="574344" y="130276"/>
                  </a:lnTo>
                  <a:lnTo>
                    <a:pt x="539737" y="89204"/>
                  </a:lnTo>
                  <a:lnTo>
                    <a:pt x="498335" y="54063"/>
                  </a:lnTo>
                  <a:lnTo>
                    <a:pt x="458939" y="30543"/>
                  </a:lnTo>
                  <a:lnTo>
                    <a:pt x="416636" y="13716"/>
                  </a:lnTo>
                  <a:lnTo>
                    <a:pt x="372338" y="3556"/>
                  </a:lnTo>
                  <a:lnTo>
                    <a:pt x="326948" y="0"/>
                  </a:lnTo>
                  <a:lnTo>
                    <a:pt x="281393" y="3035"/>
                  </a:lnTo>
                  <a:lnTo>
                    <a:pt x="236588" y="12611"/>
                  </a:lnTo>
                  <a:lnTo>
                    <a:pt x="192862" y="28968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36"/>
                  </a:lnTo>
                  <a:lnTo>
                    <a:pt x="38252" y="191706"/>
                  </a:lnTo>
                  <a:lnTo>
                    <a:pt x="19418" y="258445"/>
                  </a:lnTo>
                  <a:lnTo>
                    <a:pt x="15570" y="293014"/>
                  </a:lnTo>
                  <a:lnTo>
                    <a:pt x="15595" y="327685"/>
                  </a:lnTo>
                  <a:lnTo>
                    <a:pt x="26225" y="397548"/>
                  </a:lnTo>
                  <a:lnTo>
                    <a:pt x="60934" y="457263"/>
                  </a:lnTo>
                  <a:lnTo>
                    <a:pt x="111531" y="476986"/>
                  </a:lnTo>
                  <a:lnTo>
                    <a:pt x="129819" y="479564"/>
                  </a:lnTo>
                  <a:lnTo>
                    <a:pt x="144348" y="481838"/>
                  </a:lnTo>
                  <a:lnTo>
                    <a:pt x="158648" y="486092"/>
                  </a:lnTo>
                  <a:lnTo>
                    <a:pt x="170192" y="494042"/>
                  </a:lnTo>
                  <a:lnTo>
                    <a:pt x="176415" y="507390"/>
                  </a:lnTo>
                  <a:lnTo>
                    <a:pt x="169303" y="542836"/>
                  </a:lnTo>
                  <a:lnTo>
                    <a:pt x="141160" y="563333"/>
                  </a:lnTo>
                  <a:lnTo>
                    <a:pt x="103644" y="572604"/>
                  </a:lnTo>
                  <a:lnTo>
                    <a:pt x="68376" y="574421"/>
                  </a:lnTo>
                  <a:lnTo>
                    <a:pt x="51981" y="581126"/>
                  </a:lnTo>
                  <a:lnTo>
                    <a:pt x="46520" y="596569"/>
                  </a:lnTo>
                  <a:lnTo>
                    <a:pt x="51981" y="612254"/>
                  </a:lnTo>
                  <a:lnTo>
                    <a:pt x="68376" y="619709"/>
                  </a:lnTo>
                  <a:lnTo>
                    <a:pt x="139369" y="612597"/>
                  </a:lnTo>
                  <a:lnTo>
                    <a:pt x="199313" y="576262"/>
                  </a:lnTo>
                  <a:lnTo>
                    <a:pt x="221780" y="520280"/>
                  </a:lnTo>
                  <a:lnTo>
                    <a:pt x="218668" y="490372"/>
                  </a:lnTo>
                  <a:lnTo>
                    <a:pt x="192328" y="453224"/>
                  </a:lnTo>
                  <a:lnTo>
                    <a:pt x="149009" y="436918"/>
                  </a:lnTo>
                  <a:lnTo>
                    <a:pt x="119481" y="433514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39"/>
                  </a:lnTo>
                  <a:lnTo>
                    <a:pt x="61874" y="338810"/>
                  </a:lnTo>
                  <a:lnTo>
                    <a:pt x="74193" y="334721"/>
                  </a:lnTo>
                  <a:lnTo>
                    <a:pt x="115366" y="304939"/>
                  </a:lnTo>
                  <a:lnTo>
                    <a:pt x="161442" y="282943"/>
                  </a:lnTo>
                  <a:lnTo>
                    <a:pt x="210629" y="270141"/>
                  </a:lnTo>
                  <a:lnTo>
                    <a:pt x="261137" y="267944"/>
                  </a:lnTo>
                  <a:lnTo>
                    <a:pt x="311188" y="277761"/>
                  </a:lnTo>
                  <a:lnTo>
                    <a:pt x="351878" y="297751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33"/>
                  </a:lnTo>
                  <a:lnTo>
                    <a:pt x="432231" y="453047"/>
                  </a:lnTo>
                  <a:lnTo>
                    <a:pt x="418998" y="502373"/>
                  </a:lnTo>
                  <a:lnTo>
                    <a:pt x="391731" y="545490"/>
                  </a:lnTo>
                  <a:lnTo>
                    <a:pt x="355536" y="583704"/>
                  </a:lnTo>
                  <a:lnTo>
                    <a:pt x="315531" y="618324"/>
                  </a:lnTo>
                  <a:lnTo>
                    <a:pt x="276847" y="650684"/>
                  </a:lnTo>
                  <a:lnTo>
                    <a:pt x="252615" y="672731"/>
                  </a:lnTo>
                  <a:lnTo>
                    <a:pt x="208851" y="721652"/>
                  </a:lnTo>
                  <a:lnTo>
                    <a:pt x="178892" y="776732"/>
                  </a:lnTo>
                  <a:lnTo>
                    <a:pt x="162331" y="833907"/>
                  </a:lnTo>
                  <a:lnTo>
                    <a:pt x="152603" y="862215"/>
                  </a:lnTo>
                  <a:lnTo>
                    <a:pt x="146304" y="874725"/>
                  </a:lnTo>
                  <a:lnTo>
                    <a:pt x="137909" y="885634"/>
                  </a:lnTo>
                  <a:lnTo>
                    <a:pt x="127165" y="893775"/>
                  </a:lnTo>
                  <a:lnTo>
                    <a:pt x="113753" y="897953"/>
                  </a:lnTo>
                  <a:lnTo>
                    <a:pt x="98463" y="897305"/>
                  </a:lnTo>
                  <a:lnTo>
                    <a:pt x="60934" y="872274"/>
                  </a:lnTo>
                  <a:lnTo>
                    <a:pt x="45720" y="835418"/>
                  </a:lnTo>
                  <a:lnTo>
                    <a:pt x="44805" y="795477"/>
                  </a:lnTo>
                  <a:lnTo>
                    <a:pt x="52743" y="755129"/>
                  </a:lnTo>
                  <a:lnTo>
                    <a:pt x="64109" y="717054"/>
                  </a:lnTo>
                  <a:lnTo>
                    <a:pt x="62191" y="699503"/>
                  </a:lnTo>
                  <a:lnTo>
                    <a:pt x="48806" y="690168"/>
                  </a:lnTo>
                  <a:lnTo>
                    <a:pt x="32169" y="691261"/>
                  </a:lnTo>
                  <a:lnTo>
                    <a:pt x="20447" y="705015"/>
                  </a:lnTo>
                  <a:lnTo>
                    <a:pt x="8547" y="746340"/>
                  </a:lnTo>
                  <a:lnTo>
                    <a:pt x="558" y="788657"/>
                  </a:lnTo>
                  <a:lnTo>
                    <a:pt x="0" y="831126"/>
                  </a:lnTo>
                  <a:lnTo>
                    <a:pt x="10363" y="872934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46"/>
                  </a:lnTo>
                  <a:lnTo>
                    <a:pt x="129451" y="940968"/>
                  </a:lnTo>
                  <a:lnTo>
                    <a:pt x="181838" y="902284"/>
                  </a:lnTo>
                  <a:lnTo>
                    <a:pt x="206743" y="840105"/>
                  </a:lnTo>
                  <a:lnTo>
                    <a:pt x="210959" y="823785"/>
                  </a:lnTo>
                  <a:lnTo>
                    <a:pt x="215480" y="807618"/>
                  </a:lnTo>
                  <a:lnTo>
                    <a:pt x="237515" y="759891"/>
                  </a:lnTo>
                  <a:lnTo>
                    <a:pt x="273621" y="715632"/>
                  </a:lnTo>
                  <a:lnTo>
                    <a:pt x="311175" y="680656"/>
                  </a:lnTo>
                  <a:lnTo>
                    <a:pt x="351066" y="646722"/>
                  </a:lnTo>
                  <a:lnTo>
                    <a:pt x="390271" y="611924"/>
                  </a:lnTo>
                  <a:lnTo>
                    <a:pt x="425678" y="574319"/>
                  </a:lnTo>
                  <a:lnTo>
                    <a:pt x="454253" y="532015"/>
                  </a:lnTo>
                  <a:lnTo>
                    <a:pt x="472909" y="483082"/>
                  </a:lnTo>
                  <a:lnTo>
                    <a:pt x="477824" y="436841"/>
                  </a:lnTo>
                  <a:lnTo>
                    <a:pt x="471398" y="391363"/>
                  </a:lnTo>
                  <a:lnTo>
                    <a:pt x="454977" y="348297"/>
                  </a:lnTo>
                  <a:lnTo>
                    <a:pt x="429958" y="309257"/>
                  </a:lnTo>
                  <a:lnTo>
                    <a:pt x="397700" y="275856"/>
                  </a:lnTo>
                  <a:lnTo>
                    <a:pt x="359587" y="249732"/>
                  </a:lnTo>
                  <a:lnTo>
                    <a:pt x="313766" y="231114"/>
                  </a:lnTo>
                  <a:lnTo>
                    <a:pt x="266103" y="222745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24"/>
                  </a:lnTo>
                  <a:lnTo>
                    <a:pt x="81051" y="273519"/>
                  </a:lnTo>
                  <a:lnTo>
                    <a:pt x="62433" y="287489"/>
                  </a:lnTo>
                  <a:lnTo>
                    <a:pt x="66548" y="253047"/>
                  </a:lnTo>
                  <a:lnTo>
                    <a:pt x="81940" y="204279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85"/>
                  </a:lnTo>
                  <a:lnTo>
                    <a:pt x="224180" y="64744"/>
                  </a:lnTo>
                  <a:lnTo>
                    <a:pt x="273265" y="50279"/>
                  </a:lnTo>
                  <a:lnTo>
                    <a:pt x="324104" y="45034"/>
                  </a:lnTo>
                  <a:lnTo>
                    <a:pt x="374967" y="49491"/>
                  </a:lnTo>
                  <a:lnTo>
                    <a:pt x="424053" y="64096"/>
                  </a:lnTo>
                  <a:lnTo>
                    <a:pt x="465429" y="86118"/>
                  </a:lnTo>
                  <a:lnTo>
                    <a:pt x="502259" y="115290"/>
                  </a:lnTo>
                  <a:lnTo>
                    <a:pt x="533641" y="150418"/>
                  </a:lnTo>
                  <a:lnTo>
                    <a:pt x="558634" y="190334"/>
                  </a:lnTo>
                  <a:lnTo>
                    <a:pt x="576326" y="233832"/>
                  </a:lnTo>
                  <a:lnTo>
                    <a:pt x="585800" y="279742"/>
                  </a:lnTo>
                  <a:lnTo>
                    <a:pt x="588048" y="288429"/>
                  </a:lnTo>
                  <a:lnTo>
                    <a:pt x="592683" y="295605"/>
                  </a:lnTo>
                  <a:lnTo>
                    <a:pt x="599528" y="300507"/>
                  </a:lnTo>
                  <a:lnTo>
                    <a:pt x="608444" y="302387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42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81573" y="4459563"/>
            <a:ext cx="2943860" cy="1617345"/>
            <a:chOff x="681573" y="4459563"/>
            <a:chExt cx="2943860" cy="1617345"/>
          </a:xfrm>
        </p:grpSpPr>
        <p:sp>
          <p:nvSpPr>
            <p:cNvPr id="27" name="object 27"/>
            <p:cNvSpPr/>
            <p:nvPr/>
          </p:nvSpPr>
          <p:spPr>
            <a:xfrm>
              <a:off x="1405089" y="4771313"/>
              <a:ext cx="515620" cy="956310"/>
            </a:xfrm>
            <a:custGeom>
              <a:avLst/>
              <a:gdLst/>
              <a:ahLst/>
              <a:cxnLst/>
              <a:rect l="l" t="t" r="r" b="b"/>
              <a:pathLst>
                <a:path w="515619" h="956310">
                  <a:moveTo>
                    <a:pt x="151180" y="469112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33"/>
                  </a:lnTo>
                  <a:lnTo>
                    <a:pt x="71374" y="276466"/>
                  </a:lnTo>
                  <a:lnTo>
                    <a:pt x="50126" y="267665"/>
                  </a:lnTo>
                  <a:lnTo>
                    <a:pt x="38811" y="269862"/>
                  </a:lnTo>
                  <a:lnTo>
                    <a:pt x="28867" y="276466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41"/>
                  </a:lnTo>
                  <a:lnTo>
                    <a:pt x="28867" y="318985"/>
                  </a:lnTo>
                  <a:lnTo>
                    <a:pt x="55499" y="351370"/>
                  </a:lnTo>
                  <a:lnTo>
                    <a:pt x="74993" y="387807"/>
                  </a:lnTo>
                  <a:lnTo>
                    <a:pt x="86969" y="427355"/>
                  </a:lnTo>
                  <a:lnTo>
                    <a:pt x="91046" y="469112"/>
                  </a:lnTo>
                  <a:lnTo>
                    <a:pt x="85699" y="516724"/>
                  </a:lnTo>
                  <a:lnTo>
                    <a:pt x="70129" y="561225"/>
                  </a:lnTo>
                  <a:lnTo>
                    <a:pt x="45034" y="601167"/>
                  </a:lnTo>
                  <a:lnTo>
                    <a:pt x="11112" y="635101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24"/>
                  </a:lnTo>
                  <a:lnTo>
                    <a:pt x="6375" y="677354"/>
                  </a:lnTo>
                  <a:lnTo>
                    <a:pt x="11315" y="682244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57"/>
                  </a:lnTo>
                  <a:lnTo>
                    <a:pt x="36474" y="688657"/>
                  </a:lnTo>
                  <a:lnTo>
                    <a:pt x="84328" y="647941"/>
                  </a:lnTo>
                  <a:lnTo>
                    <a:pt x="112890" y="608622"/>
                  </a:lnTo>
                  <a:lnTo>
                    <a:pt x="133858" y="565073"/>
                  </a:lnTo>
                  <a:lnTo>
                    <a:pt x="146773" y="518248"/>
                  </a:lnTo>
                  <a:lnTo>
                    <a:pt x="151180" y="469112"/>
                  </a:lnTo>
                  <a:close/>
                </a:path>
                <a:path w="515619" h="956310">
                  <a:moveTo>
                    <a:pt x="330327" y="462965"/>
                  </a:moveTo>
                  <a:lnTo>
                    <a:pt x="327571" y="413461"/>
                  </a:lnTo>
                  <a:lnTo>
                    <a:pt x="319405" y="365163"/>
                  </a:lnTo>
                  <a:lnTo>
                    <a:pt x="305955" y="318427"/>
                  </a:lnTo>
                  <a:lnTo>
                    <a:pt x="287401" y="273608"/>
                  </a:lnTo>
                  <a:lnTo>
                    <a:pt x="263855" y="231051"/>
                  </a:lnTo>
                  <a:lnTo>
                    <a:pt x="235483" y="191122"/>
                  </a:lnTo>
                  <a:lnTo>
                    <a:pt x="202425" y="154165"/>
                  </a:lnTo>
                  <a:lnTo>
                    <a:pt x="181165" y="145364"/>
                  </a:lnTo>
                  <a:lnTo>
                    <a:pt x="169849" y="147561"/>
                  </a:lnTo>
                  <a:lnTo>
                    <a:pt x="159905" y="154165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84"/>
                  </a:lnTo>
                  <a:lnTo>
                    <a:pt x="192773" y="234124"/>
                  </a:lnTo>
                  <a:lnTo>
                    <a:pt x="220116" y="274980"/>
                  </a:lnTo>
                  <a:lnTo>
                    <a:pt x="241731" y="318770"/>
                  </a:lnTo>
                  <a:lnTo>
                    <a:pt x="257416" y="365023"/>
                  </a:lnTo>
                  <a:lnTo>
                    <a:pt x="266979" y="413258"/>
                  </a:lnTo>
                  <a:lnTo>
                    <a:pt x="270205" y="462965"/>
                  </a:lnTo>
                  <a:lnTo>
                    <a:pt x="267081" y="511759"/>
                  </a:lnTo>
                  <a:lnTo>
                    <a:pt x="257860" y="559104"/>
                  </a:lnTo>
                  <a:lnTo>
                    <a:pt x="242773" y="604532"/>
                  </a:lnTo>
                  <a:lnTo>
                    <a:pt x="222059" y="647560"/>
                  </a:lnTo>
                  <a:lnTo>
                    <a:pt x="195948" y="687692"/>
                  </a:lnTo>
                  <a:lnTo>
                    <a:pt x="164655" y="724471"/>
                  </a:lnTo>
                  <a:lnTo>
                    <a:pt x="128435" y="757389"/>
                  </a:lnTo>
                  <a:lnTo>
                    <a:pt x="120764" y="766546"/>
                  </a:lnTo>
                  <a:lnTo>
                    <a:pt x="117322" y="777544"/>
                  </a:lnTo>
                  <a:lnTo>
                    <a:pt x="118249" y="789025"/>
                  </a:lnTo>
                  <a:lnTo>
                    <a:pt x="123698" y="799642"/>
                  </a:lnTo>
                  <a:lnTo>
                    <a:pt x="128638" y="804545"/>
                  </a:lnTo>
                  <a:lnTo>
                    <a:pt x="134378" y="808088"/>
                  </a:lnTo>
                  <a:lnTo>
                    <a:pt x="140652" y="810234"/>
                  </a:lnTo>
                  <a:lnTo>
                    <a:pt x="147218" y="810945"/>
                  </a:lnTo>
                  <a:lnTo>
                    <a:pt x="153797" y="810945"/>
                  </a:lnTo>
                  <a:lnTo>
                    <a:pt x="203022" y="771232"/>
                  </a:lnTo>
                  <a:lnTo>
                    <a:pt x="235712" y="734618"/>
                  </a:lnTo>
                  <a:lnTo>
                    <a:pt x="263880" y="694905"/>
                  </a:lnTo>
                  <a:lnTo>
                    <a:pt x="287312" y="652462"/>
                  </a:lnTo>
                  <a:lnTo>
                    <a:pt x="305866" y="607682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65"/>
                  </a:lnTo>
                  <a:close/>
                </a:path>
                <a:path w="515619" h="956310">
                  <a:moveTo>
                    <a:pt x="515315" y="455663"/>
                  </a:moveTo>
                  <a:lnTo>
                    <a:pt x="513359" y="405358"/>
                  </a:lnTo>
                  <a:lnTo>
                    <a:pt x="507530" y="355841"/>
                  </a:lnTo>
                  <a:lnTo>
                    <a:pt x="497903" y="307263"/>
                  </a:lnTo>
                  <a:lnTo>
                    <a:pt x="484543" y="259829"/>
                  </a:lnTo>
                  <a:lnTo>
                    <a:pt x="467537" y="213702"/>
                  </a:lnTo>
                  <a:lnTo>
                    <a:pt x="446938" y="169049"/>
                  </a:lnTo>
                  <a:lnTo>
                    <a:pt x="422846" y="126060"/>
                  </a:lnTo>
                  <a:lnTo>
                    <a:pt x="395300" y="84912"/>
                  </a:lnTo>
                  <a:lnTo>
                    <a:pt x="364401" y="45770"/>
                  </a:lnTo>
                  <a:lnTo>
                    <a:pt x="330212" y="8801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05" y="8801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76"/>
                  </a:lnTo>
                  <a:lnTo>
                    <a:pt x="287705" y="51320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05"/>
                  </a:lnTo>
                  <a:lnTo>
                    <a:pt x="401993" y="214096"/>
                  </a:lnTo>
                  <a:lnTo>
                    <a:pt x="420903" y="259753"/>
                  </a:lnTo>
                  <a:lnTo>
                    <a:pt x="435762" y="306946"/>
                  </a:lnTo>
                  <a:lnTo>
                    <a:pt x="446493" y="355485"/>
                  </a:lnTo>
                  <a:lnTo>
                    <a:pt x="452996" y="405130"/>
                  </a:lnTo>
                  <a:lnTo>
                    <a:pt x="455180" y="455663"/>
                  </a:lnTo>
                  <a:lnTo>
                    <a:pt x="452856" y="507733"/>
                  </a:lnTo>
                  <a:lnTo>
                    <a:pt x="445935" y="558825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50"/>
                  </a:lnTo>
                  <a:lnTo>
                    <a:pt x="346748" y="791057"/>
                  </a:lnTo>
                  <a:lnTo>
                    <a:pt x="314845" y="831088"/>
                  </a:lnTo>
                  <a:lnTo>
                    <a:pt x="279196" y="868413"/>
                  </a:lnTo>
                  <a:lnTo>
                    <a:pt x="239915" y="902754"/>
                  </a:lnTo>
                  <a:lnTo>
                    <a:pt x="232244" y="911910"/>
                  </a:lnTo>
                  <a:lnTo>
                    <a:pt x="228803" y="922909"/>
                  </a:lnTo>
                  <a:lnTo>
                    <a:pt x="229730" y="934389"/>
                  </a:lnTo>
                  <a:lnTo>
                    <a:pt x="235178" y="945007"/>
                  </a:lnTo>
                  <a:lnTo>
                    <a:pt x="240118" y="949909"/>
                  </a:lnTo>
                  <a:lnTo>
                    <a:pt x="245859" y="953452"/>
                  </a:lnTo>
                  <a:lnTo>
                    <a:pt x="252145" y="955598"/>
                  </a:lnTo>
                  <a:lnTo>
                    <a:pt x="258699" y="956310"/>
                  </a:lnTo>
                  <a:lnTo>
                    <a:pt x="265277" y="956310"/>
                  </a:lnTo>
                  <a:lnTo>
                    <a:pt x="313880" y="918349"/>
                  </a:lnTo>
                  <a:lnTo>
                    <a:pt x="347560" y="884643"/>
                  </a:lnTo>
                  <a:lnTo>
                    <a:pt x="378396" y="848791"/>
                  </a:lnTo>
                  <a:lnTo>
                    <a:pt x="406311" y="810933"/>
                  </a:lnTo>
                  <a:lnTo>
                    <a:pt x="431228" y="771258"/>
                  </a:lnTo>
                  <a:lnTo>
                    <a:pt x="453072" y="729907"/>
                  </a:lnTo>
                  <a:lnTo>
                    <a:pt x="471766" y="687031"/>
                  </a:lnTo>
                  <a:lnTo>
                    <a:pt x="487248" y="642823"/>
                  </a:lnTo>
                  <a:lnTo>
                    <a:pt x="499414" y="597420"/>
                  </a:lnTo>
                  <a:lnTo>
                    <a:pt x="508203" y="550989"/>
                  </a:lnTo>
                  <a:lnTo>
                    <a:pt x="513524" y="503682"/>
                  </a:lnTo>
                  <a:lnTo>
                    <a:pt x="515315" y="4556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1645" y="447963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645306" y="952871"/>
            <a:ext cx="967740" cy="1409700"/>
            <a:chOff x="5645306" y="952871"/>
            <a:chExt cx="967740" cy="1409700"/>
          </a:xfrm>
        </p:grpSpPr>
        <p:sp>
          <p:nvSpPr>
            <p:cNvPr id="30" name="object 30"/>
            <p:cNvSpPr/>
            <p:nvPr/>
          </p:nvSpPr>
          <p:spPr>
            <a:xfrm>
              <a:off x="5645306" y="952871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40" h="1409700">
                  <a:moveTo>
                    <a:pt x="451302" y="0"/>
                  </a:moveTo>
                  <a:lnTo>
                    <a:pt x="388131" y="3271"/>
                  </a:lnTo>
                  <a:lnTo>
                    <a:pt x="331717" y="14767"/>
                  </a:lnTo>
                  <a:lnTo>
                    <a:pt x="281696" y="33314"/>
                  </a:lnTo>
                  <a:lnTo>
                    <a:pt x="237702" y="57734"/>
                  </a:lnTo>
                  <a:lnTo>
                    <a:pt x="199371" y="86852"/>
                  </a:lnTo>
                  <a:lnTo>
                    <a:pt x="166336" y="119490"/>
                  </a:lnTo>
                  <a:lnTo>
                    <a:pt x="138232" y="154474"/>
                  </a:lnTo>
                  <a:lnTo>
                    <a:pt x="114694" y="190627"/>
                  </a:lnTo>
                  <a:lnTo>
                    <a:pt x="95357" y="226773"/>
                  </a:lnTo>
                  <a:lnTo>
                    <a:pt x="79856" y="261736"/>
                  </a:lnTo>
                  <a:lnTo>
                    <a:pt x="58899" y="323407"/>
                  </a:lnTo>
                  <a:lnTo>
                    <a:pt x="47140" y="399752"/>
                  </a:lnTo>
                  <a:lnTo>
                    <a:pt x="50039" y="458726"/>
                  </a:lnTo>
                  <a:lnTo>
                    <a:pt x="58734" y="519631"/>
                  </a:lnTo>
                  <a:lnTo>
                    <a:pt x="70550" y="577415"/>
                  </a:lnTo>
                  <a:lnTo>
                    <a:pt x="82812" y="627026"/>
                  </a:lnTo>
                  <a:lnTo>
                    <a:pt x="92845" y="663409"/>
                  </a:lnTo>
                  <a:lnTo>
                    <a:pt x="102083" y="698650"/>
                  </a:lnTo>
                  <a:lnTo>
                    <a:pt x="106556" y="724608"/>
                  </a:lnTo>
                  <a:lnTo>
                    <a:pt x="107516" y="748056"/>
                  </a:lnTo>
                  <a:lnTo>
                    <a:pt x="106218" y="775766"/>
                  </a:lnTo>
                  <a:lnTo>
                    <a:pt x="92563" y="850409"/>
                  </a:lnTo>
                  <a:lnTo>
                    <a:pt x="77712" y="899609"/>
                  </a:lnTo>
                  <a:lnTo>
                    <a:pt x="57339" y="951763"/>
                  </a:lnTo>
                  <a:lnTo>
                    <a:pt x="31313" y="1003147"/>
                  </a:lnTo>
                  <a:lnTo>
                    <a:pt x="9845" y="1055171"/>
                  </a:lnTo>
                  <a:lnTo>
                    <a:pt x="224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0" y="1257274"/>
                  </a:lnTo>
                  <a:lnTo>
                    <a:pt x="49321" y="1311347"/>
                  </a:lnTo>
                  <a:lnTo>
                    <a:pt x="92715" y="1352190"/>
                  </a:lnTo>
                  <a:lnTo>
                    <a:pt x="139412" y="1380710"/>
                  </a:lnTo>
                  <a:lnTo>
                    <a:pt x="180700" y="1397812"/>
                  </a:lnTo>
                  <a:lnTo>
                    <a:pt x="244607" y="1408499"/>
                  </a:lnTo>
                  <a:lnTo>
                    <a:pt x="277085" y="1409085"/>
                  </a:lnTo>
                  <a:lnTo>
                    <a:pt x="315080" y="1400644"/>
                  </a:lnTo>
                  <a:lnTo>
                    <a:pt x="368371" y="1377657"/>
                  </a:lnTo>
                  <a:lnTo>
                    <a:pt x="417360" y="1350250"/>
                  </a:lnTo>
                  <a:lnTo>
                    <a:pt x="454645" y="1322184"/>
                  </a:lnTo>
                  <a:lnTo>
                    <a:pt x="484239" y="1290421"/>
                  </a:lnTo>
                  <a:lnTo>
                    <a:pt x="510154" y="1251927"/>
                  </a:lnTo>
                  <a:lnTo>
                    <a:pt x="534394" y="1205825"/>
                  </a:lnTo>
                  <a:lnTo>
                    <a:pt x="547600" y="1170004"/>
                  </a:lnTo>
                  <a:lnTo>
                    <a:pt x="556795" y="1135686"/>
                  </a:lnTo>
                  <a:lnTo>
                    <a:pt x="569006" y="1094092"/>
                  </a:lnTo>
                  <a:lnTo>
                    <a:pt x="583341" y="1054511"/>
                  </a:lnTo>
                  <a:lnTo>
                    <a:pt x="625052" y="991399"/>
                  </a:lnTo>
                  <a:lnTo>
                    <a:pt x="667977" y="944295"/>
                  </a:lnTo>
                  <a:lnTo>
                    <a:pt x="704436" y="904687"/>
                  </a:lnTo>
                  <a:lnTo>
                    <a:pt x="741192" y="863744"/>
                  </a:lnTo>
                  <a:lnTo>
                    <a:pt x="777651" y="821910"/>
                  </a:lnTo>
                  <a:lnTo>
                    <a:pt x="813219" y="779631"/>
                  </a:lnTo>
                  <a:lnTo>
                    <a:pt x="847301" y="737351"/>
                  </a:lnTo>
                  <a:lnTo>
                    <a:pt x="879305" y="695515"/>
                  </a:lnTo>
                  <a:lnTo>
                    <a:pt x="911343" y="647020"/>
                  </a:lnTo>
                  <a:lnTo>
                    <a:pt x="934649" y="600965"/>
                  </a:lnTo>
                  <a:lnTo>
                    <a:pt x="950762" y="557223"/>
                  </a:lnTo>
                  <a:lnTo>
                    <a:pt x="961227" y="515664"/>
                  </a:lnTo>
                  <a:lnTo>
                    <a:pt x="967583" y="476161"/>
                  </a:lnTo>
                  <a:lnTo>
                    <a:pt x="967733" y="432548"/>
                  </a:lnTo>
                  <a:lnTo>
                    <a:pt x="960436" y="382772"/>
                  </a:lnTo>
                  <a:lnTo>
                    <a:pt x="948516" y="332867"/>
                  </a:lnTo>
                  <a:lnTo>
                    <a:pt x="934797" y="288867"/>
                  </a:lnTo>
                  <a:lnTo>
                    <a:pt x="902804" y="216995"/>
                  </a:lnTo>
                  <a:lnTo>
                    <a:pt x="882818" y="182217"/>
                  </a:lnTo>
                  <a:lnTo>
                    <a:pt x="858570" y="149958"/>
                  </a:lnTo>
                  <a:lnTo>
                    <a:pt x="826489" y="117701"/>
                  </a:lnTo>
                  <a:lnTo>
                    <a:pt x="783001" y="82930"/>
                  </a:lnTo>
                  <a:lnTo>
                    <a:pt x="734604" y="53152"/>
                  </a:lnTo>
                  <a:lnTo>
                    <a:pt x="684313" y="31674"/>
                  </a:lnTo>
                  <a:lnTo>
                    <a:pt x="633468" y="17102"/>
                  </a:lnTo>
                  <a:lnTo>
                    <a:pt x="583406" y="8043"/>
                  </a:lnTo>
                  <a:lnTo>
                    <a:pt x="535465" y="3102"/>
                  </a:lnTo>
                  <a:lnTo>
                    <a:pt x="490985" y="886"/>
                  </a:lnTo>
                  <a:lnTo>
                    <a:pt x="451302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63247" y="1033065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59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25464" y="1137462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84"/>
                  </a:lnTo>
                  <a:lnTo>
                    <a:pt x="346125" y="286372"/>
                  </a:lnTo>
                  <a:lnTo>
                    <a:pt x="307949" y="265658"/>
                  </a:lnTo>
                  <a:lnTo>
                    <a:pt x="264731" y="259905"/>
                  </a:lnTo>
                  <a:lnTo>
                    <a:pt x="206933" y="267500"/>
                  </a:lnTo>
                  <a:lnTo>
                    <a:pt x="143433" y="284822"/>
                  </a:lnTo>
                  <a:lnTo>
                    <a:pt x="92532" y="305092"/>
                  </a:lnTo>
                  <a:lnTo>
                    <a:pt x="46431" y="329031"/>
                  </a:lnTo>
                  <a:lnTo>
                    <a:pt x="34544" y="366801"/>
                  </a:lnTo>
                  <a:lnTo>
                    <a:pt x="34366" y="382955"/>
                  </a:lnTo>
                  <a:lnTo>
                    <a:pt x="38950" y="398170"/>
                  </a:lnTo>
                  <a:lnTo>
                    <a:pt x="47929" y="414020"/>
                  </a:lnTo>
                  <a:lnTo>
                    <a:pt x="63169" y="426923"/>
                  </a:lnTo>
                  <a:lnTo>
                    <a:pt x="86550" y="433362"/>
                  </a:lnTo>
                  <a:lnTo>
                    <a:pt x="116598" y="435775"/>
                  </a:lnTo>
                  <a:lnTo>
                    <a:pt x="146405" y="440715"/>
                  </a:lnTo>
                  <a:lnTo>
                    <a:pt x="169697" y="450659"/>
                  </a:lnTo>
                  <a:lnTo>
                    <a:pt x="180187" y="468134"/>
                  </a:lnTo>
                  <a:lnTo>
                    <a:pt x="182143" y="488073"/>
                  </a:lnTo>
                  <a:lnTo>
                    <a:pt x="182524" y="504571"/>
                  </a:lnTo>
                  <a:lnTo>
                    <a:pt x="179057" y="518909"/>
                  </a:lnTo>
                  <a:lnTo>
                    <a:pt x="151218" y="549503"/>
                  </a:lnTo>
                  <a:lnTo>
                    <a:pt x="106654" y="565810"/>
                  </a:lnTo>
                  <a:lnTo>
                    <a:pt x="59804" y="572452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88"/>
                  </a:lnTo>
                  <a:lnTo>
                    <a:pt x="901" y="763485"/>
                  </a:lnTo>
                  <a:lnTo>
                    <a:pt x="0" y="798690"/>
                  </a:lnTo>
                  <a:lnTo>
                    <a:pt x="8470" y="835571"/>
                  </a:lnTo>
                  <a:lnTo>
                    <a:pt x="31203" y="873810"/>
                  </a:lnTo>
                  <a:lnTo>
                    <a:pt x="59715" y="901788"/>
                  </a:lnTo>
                  <a:lnTo>
                    <a:pt x="83083" y="911174"/>
                  </a:lnTo>
                  <a:lnTo>
                    <a:pt x="102489" y="906513"/>
                  </a:lnTo>
                  <a:lnTo>
                    <a:pt x="135166" y="870635"/>
                  </a:lnTo>
                  <a:lnTo>
                    <a:pt x="165493" y="807516"/>
                  </a:lnTo>
                  <a:lnTo>
                    <a:pt x="177355" y="771169"/>
                  </a:lnTo>
                  <a:lnTo>
                    <a:pt x="199047" y="729805"/>
                  </a:lnTo>
                  <a:lnTo>
                    <a:pt x="235991" y="684644"/>
                  </a:lnTo>
                  <a:lnTo>
                    <a:pt x="276415" y="643966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27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32"/>
                  </a:moveTo>
                  <a:lnTo>
                    <a:pt x="562216" y="152603"/>
                  </a:lnTo>
                  <a:lnTo>
                    <a:pt x="525259" y="101650"/>
                  </a:lnTo>
                  <a:lnTo>
                    <a:pt x="488010" y="66941"/>
                  </a:lnTo>
                  <a:lnTo>
                    <a:pt x="451904" y="39674"/>
                  </a:lnTo>
                  <a:lnTo>
                    <a:pt x="414909" y="19596"/>
                  </a:lnTo>
                  <a:lnTo>
                    <a:pt x="374954" y="6464"/>
                  </a:lnTo>
                  <a:lnTo>
                    <a:pt x="329984" y="0"/>
                  </a:lnTo>
                  <a:lnTo>
                    <a:pt x="276212" y="4089"/>
                  </a:lnTo>
                  <a:lnTo>
                    <a:pt x="216903" y="19850"/>
                  </a:lnTo>
                  <a:lnTo>
                    <a:pt x="160693" y="42951"/>
                  </a:lnTo>
                  <a:lnTo>
                    <a:pt x="116154" y="68986"/>
                  </a:lnTo>
                  <a:lnTo>
                    <a:pt x="76352" y="121462"/>
                  </a:lnTo>
                  <a:lnTo>
                    <a:pt x="59804" y="149796"/>
                  </a:lnTo>
                  <a:lnTo>
                    <a:pt x="35725" y="213995"/>
                  </a:lnTo>
                  <a:lnTo>
                    <a:pt x="28702" y="269506"/>
                  </a:lnTo>
                  <a:lnTo>
                    <a:pt x="27698" y="288899"/>
                  </a:lnTo>
                  <a:lnTo>
                    <a:pt x="43459" y="261302"/>
                  </a:lnTo>
                  <a:lnTo>
                    <a:pt x="64554" y="226885"/>
                  </a:lnTo>
                  <a:lnTo>
                    <a:pt x="91909" y="189928"/>
                  </a:lnTo>
                  <a:lnTo>
                    <a:pt x="126377" y="154749"/>
                  </a:lnTo>
                  <a:lnTo>
                    <a:pt x="168884" y="125679"/>
                  </a:lnTo>
                  <a:lnTo>
                    <a:pt x="220306" y="106997"/>
                  </a:lnTo>
                  <a:lnTo>
                    <a:pt x="280631" y="97853"/>
                  </a:lnTo>
                  <a:lnTo>
                    <a:pt x="330555" y="98729"/>
                  </a:lnTo>
                  <a:lnTo>
                    <a:pt x="375742" y="108724"/>
                  </a:lnTo>
                  <a:lnTo>
                    <a:pt x="421817" y="126949"/>
                  </a:lnTo>
                  <a:lnTo>
                    <a:pt x="474433" y="152476"/>
                  </a:lnTo>
                  <a:lnTo>
                    <a:pt x="513664" y="173850"/>
                  </a:lnTo>
                  <a:lnTo>
                    <a:pt x="566089" y="214109"/>
                  </a:lnTo>
                  <a:lnTo>
                    <a:pt x="578764" y="232727"/>
                  </a:lnTo>
                  <a:lnTo>
                    <a:pt x="583946" y="231432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50500" y="1354256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10" h="240665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11672" y="1110957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89" h="942339">
                  <a:moveTo>
                    <a:pt x="631088" y="279730"/>
                  </a:moveTo>
                  <a:lnTo>
                    <a:pt x="620636" y="226479"/>
                  </a:lnTo>
                  <a:lnTo>
                    <a:pt x="601522" y="176339"/>
                  </a:lnTo>
                  <a:lnTo>
                    <a:pt x="574344" y="130263"/>
                  </a:lnTo>
                  <a:lnTo>
                    <a:pt x="539737" y="89192"/>
                  </a:lnTo>
                  <a:lnTo>
                    <a:pt x="498335" y="54051"/>
                  </a:lnTo>
                  <a:lnTo>
                    <a:pt x="458939" y="30530"/>
                  </a:lnTo>
                  <a:lnTo>
                    <a:pt x="416636" y="13716"/>
                  </a:lnTo>
                  <a:lnTo>
                    <a:pt x="372338" y="3543"/>
                  </a:lnTo>
                  <a:lnTo>
                    <a:pt x="326948" y="0"/>
                  </a:lnTo>
                  <a:lnTo>
                    <a:pt x="281393" y="3022"/>
                  </a:lnTo>
                  <a:lnTo>
                    <a:pt x="236588" y="12598"/>
                  </a:lnTo>
                  <a:lnTo>
                    <a:pt x="192862" y="28956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23"/>
                  </a:lnTo>
                  <a:lnTo>
                    <a:pt x="38252" y="191693"/>
                  </a:lnTo>
                  <a:lnTo>
                    <a:pt x="19418" y="258432"/>
                  </a:lnTo>
                  <a:lnTo>
                    <a:pt x="15570" y="293014"/>
                  </a:lnTo>
                  <a:lnTo>
                    <a:pt x="15595" y="327672"/>
                  </a:lnTo>
                  <a:lnTo>
                    <a:pt x="26225" y="397535"/>
                  </a:lnTo>
                  <a:lnTo>
                    <a:pt x="60934" y="457250"/>
                  </a:lnTo>
                  <a:lnTo>
                    <a:pt x="111531" y="476973"/>
                  </a:lnTo>
                  <a:lnTo>
                    <a:pt x="129819" y="479552"/>
                  </a:lnTo>
                  <a:lnTo>
                    <a:pt x="144348" y="481825"/>
                  </a:lnTo>
                  <a:lnTo>
                    <a:pt x="158648" y="486092"/>
                  </a:lnTo>
                  <a:lnTo>
                    <a:pt x="170192" y="494030"/>
                  </a:lnTo>
                  <a:lnTo>
                    <a:pt x="176415" y="507377"/>
                  </a:lnTo>
                  <a:lnTo>
                    <a:pt x="169303" y="542823"/>
                  </a:lnTo>
                  <a:lnTo>
                    <a:pt x="141160" y="563321"/>
                  </a:lnTo>
                  <a:lnTo>
                    <a:pt x="103644" y="572604"/>
                  </a:lnTo>
                  <a:lnTo>
                    <a:pt x="68376" y="574408"/>
                  </a:lnTo>
                  <a:lnTo>
                    <a:pt x="51981" y="581113"/>
                  </a:lnTo>
                  <a:lnTo>
                    <a:pt x="46520" y="596557"/>
                  </a:lnTo>
                  <a:lnTo>
                    <a:pt x="51981" y="612254"/>
                  </a:lnTo>
                  <a:lnTo>
                    <a:pt x="68376" y="619696"/>
                  </a:lnTo>
                  <a:lnTo>
                    <a:pt x="139369" y="612597"/>
                  </a:lnTo>
                  <a:lnTo>
                    <a:pt x="199313" y="576249"/>
                  </a:lnTo>
                  <a:lnTo>
                    <a:pt x="221780" y="520280"/>
                  </a:lnTo>
                  <a:lnTo>
                    <a:pt x="218668" y="490359"/>
                  </a:lnTo>
                  <a:lnTo>
                    <a:pt x="192328" y="453224"/>
                  </a:lnTo>
                  <a:lnTo>
                    <a:pt x="149009" y="436905"/>
                  </a:lnTo>
                  <a:lnTo>
                    <a:pt x="119481" y="433501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26"/>
                  </a:lnTo>
                  <a:lnTo>
                    <a:pt x="61874" y="338797"/>
                  </a:lnTo>
                  <a:lnTo>
                    <a:pt x="74193" y="334708"/>
                  </a:lnTo>
                  <a:lnTo>
                    <a:pt x="115366" y="304927"/>
                  </a:lnTo>
                  <a:lnTo>
                    <a:pt x="161442" y="282930"/>
                  </a:lnTo>
                  <a:lnTo>
                    <a:pt x="210629" y="270129"/>
                  </a:lnTo>
                  <a:lnTo>
                    <a:pt x="261137" y="267931"/>
                  </a:lnTo>
                  <a:lnTo>
                    <a:pt x="311188" y="277749"/>
                  </a:lnTo>
                  <a:lnTo>
                    <a:pt x="351878" y="297738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20"/>
                  </a:lnTo>
                  <a:lnTo>
                    <a:pt x="432231" y="453034"/>
                  </a:lnTo>
                  <a:lnTo>
                    <a:pt x="418998" y="502361"/>
                  </a:lnTo>
                  <a:lnTo>
                    <a:pt x="391731" y="545477"/>
                  </a:lnTo>
                  <a:lnTo>
                    <a:pt x="355536" y="583692"/>
                  </a:lnTo>
                  <a:lnTo>
                    <a:pt x="315531" y="618324"/>
                  </a:lnTo>
                  <a:lnTo>
                    <a:pt x="276847" y="650671"/>
                  </a:lnTo>
                  <a:lnTo>
                    <a:pt x="252615" y="672719"/>
                  </a:lnTo>
                  <a:lnTo>
                    <a:pt x="208851" y="721639"/>
                  </a:lnTo>
                  <a:lnTo>
                    <a:pt x="178892" y="776719"/>
                  </a:lnTo>
                  <a:lnTo>
                    <a:pt x="162344" y="833894"/>
                  </a:lnTo>
                  <a:lnTo>
                    <a:pt x="152603" y="862203"/>
                  </a:lnTo>
                  <a:lnTo>
                    <a:pt x="146304" y="874712"/>
                  </a:lnTo>
                  <a:lnTo>
                    <a:pt x="137922" y="885634"/>
                  </a:lnTo>
                  <a:lnTo>
                    <a:pt x="127165" y="893775"/>
                  </a:lnTo>
                  <a:lnTo>
                    <a:pt x="113753" y="897940"/>
                  </a:lnTo>
                  <a:lnTo>
                    <a:pt x="98463" y="897293"/>
                  </a:lnTo>
                  <a:lnTo>
                    <a:pt x="60934" y="872261"/>
                  </a:lnTo>
                  <a:lnTo>
                    <a:pt x="45732" y="835406"/>
                  </a:lnTo>
                  <a:lnTo>
                    <a:pt x="44805" y="795464"/>
                  </a:lnTo>
                  <a:lnTo>
                    <a:pt x="52743" y="755116"/>
                  </a:lnTo>
                  <a:lnTo>
                    <a:pt x="64109" y="717042"/>
                  </a:lnTo>
                  <a:lnTo>
                    <a:pt x="62191" y="699503"/>
                  </a:lnTo>
                  <a:lnTo>
                    <a:pt x="48806" y="690156"/>
                  </a:lnTo>
                  <a:lnTo>
                    <a:pt x="32169" y="691248"/>
                  </a:lnTo>
                  <a:lnTo>
                    <a:pt x="20447" y="705002"/>
                  </a:lnTo>
                  <a:lnTo>
                    <a:pt x="8547" y="746340"/>
                  </a:lnTo>
                  <a:lnTo>
                    <a:pt x="558" y="788644"/>
                  </a:lnTo>
                  <a:lnTo>
                    <a:pt x="0" y="831113"/>
                  </a:lnTo>
                  <a:lnTo>
                    <a:pt x="10363" y="872921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33"/>
                  </a:lnTo>
                  <a:lnTo>
                    <a:pt x="129451" y="940955"/>
                  </a:lnTo>
                  <a:lnTo>
                    <a:pt x="181838" y="902271"/>
                  </a:lnTo>
                  <a:lnTo>
                    <a:pt x="206743" y="840092"/>
                  </a:lnTo>
                  <a:lnTo>
                    <a:pt x="210959" y="823785"/>
                  </a:lnTo>
                  <a:lnTo>
                    <a:pt x="215480" y="807605"/>
                  </a:lnTo>
                  <a:lnTo>
                    <a:pt x="237515" y="759879"/>
                  </a:lnTo>
                  <a:lnTo>
                    <a:pt x="273621" y="715619"/>
                  </a:lnTo>
                  <a:lnTo>
                    <a:pt x="311175" y="680643"/>
                  </a:lnTo>
                  <a:lnTo>
                    <a:pt x="351078" y="646709"/>
                  </a:lnTo>
                  <a:lnTo>
                    <a:pt x="390271" y="611911"/>
                  </a:lnTo>
                  <a:lnTo>
                    <a:pt x="425678" y="574319"/>
                  </a:lnTo>
                  <a:lnTo>
                    <a:pt x="454253" y="532003"/>
                  </a:lnTo>
                  <a:lnTo>
                    <a:pt x="472909" y="483069"/>
                  </a:lnTo>
                  <a:lnTo>
                    <a:pt x="477824" y="436829"/>
                  </a:lnTo>
                  <a:lnTo>
                    <a:pt x="471398" y="391363"/>
                  </a:lnTo>
                  <a:lnTo>
                    <a:pt x="454977" y="348284"/>
                  </a:lnTo>
                  <a:lnTo>
                    <a:pt x="429958" y="309245"/>
                  </a:lnTo>
                  <a:lnTo>
                    <a:pt x="397713" y="275844"/>
                  </a:lnTo>
                  <a:lnTo>
                    <a:pt x="359587" y="249720"/>
                  </a:lnTo>
                  <a:lnTo>
                    <a:pt x="313766" y="231101"/>
                  </a:lnTo>
                  <a:lnTo>
                    <a:pt x="266103" y="222732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12"/>
                  </a:lnTo>
                  <a:lnTo>
                    <a:pt x="81051" y="273507"/>
                  </a:lnTo>
                  <a:lnTo>
                    <a:pt x="62433" y="287477"/>
                  </a:lnTo>
                  <a:lnTo>
                    <a:pt x="66548" y="253034"/>
                  </a:lnTo>
                  <a:lnTo>
                    <a:pt x="81940" y="204266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72"/>
                  </a:lnTo>
                  <a:lnTo>
                    <a:pt x="224180" y="64731"/>
                  </a:lnTo>
                  <a:lnTo>
                    <a:pt x="273265" y="50266"/>
                  </a:lnTo>
                  <a:lnTo>
                    <a:pt x="324104" y="45021"/>
                  </a:lnTo>
                  <a:lnTo>
                    <a:pt x="374967" y="49479"/>
                  </a:lnTo>
                  <a:lnTo>
                    <a:pt x="424053" y="64084"/>
                  </a:lnTo>
                  <a:lnTo>
                    <a:pt x="465429" y="86106"/>
                  </a:lnTo>
                  <a:lnTo>
                    <a:pt x="502259" y="115277"/>
                  </a:lnTo>
                  <a:lnTo>
                    <a:pt x="533641" y="150418"/>
                  </a:lnTo>
                  <a:lnTo>
                    <a:pt x="558634" y="190322"/>
                  </a:lnTo>
                  <a:lnTo>
                    <a:pt x="576326" y="233832"/>
                  </a:lnTo>
                  <a:lnTo>
                    <a:pt x="585800" y="279730"/>
                  </a:lnTo>
                  <a:lnTo>
                    <a:pt x="588048" y="288417"/>
                  </a:lnTo>
                  <a:lnTo>
                    <a:pt x="592683" y="295592"/>
                  </a:lnTo>
                  <a:lnTo>
                    <a:pt x="599528" y="300494"/>
                  </a:lnTo>
                  <a:lnTo>
                    <a:pt x="608444" y="302374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30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298775" y="882421"/>
            <a:ext cx="2943860" cy="1617345"/>
            <a:chOff x="4298775" y="882421"/>
            <a:chExt cx="2943860" cy="1617345"/>
          </a:xfrm>
        </p:grpSpPr>
        <p:sp>
          <p:nvSpPr>
            <p:cNvPr id="36" name="object 36"/>
            <p:cNvSpPr/>
            <p:nvPr/>
          </p:nvSpPr>
          <p:spPr>
            <a:xfrm>
              <a:off x="5022291" y="1194167"/>
              <a:ext cx="515620" cy="956944"/>
            </a:xfrm>
            <a:custGeom>
              <a:avLst/>
              <a:gdLst/>
              <a:ahLst/>
              <a:cxnLst/>
              <a:rect l="l" t="t" r="r" b="b"/>
              <a:pathLst>
                <a:path w="515620" h="956944">
                  <a:moveTo>
                    <a:pt x="151180" y="469112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46"/>
                  </a:lnTo>
                  <a:lnTo>
                    <a:pt x="71374" y="276466"/>
                  </a:lnTo>
                  <a:lnTo>
                    <a:pt x="50126" y="267665"/>
                  </a:lnTo>
                  <a:lnTo>
                    <a:pt x="38811" y="269862"/>
                  </a:lnTo>
                  <a:lnTo>
                    <a:pt x="28867" y="276466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41"/>
                  </a:lnTo>
                  <a:lnTo>
                    <a:pt x="28867" y="318985"/>
                  </a:lnTo>
                  <a:lnTo>
                    <a:pt x="55499" y="351383"/>
                  </a:lnTo>
                  <a:lnTo>
                    <a:pt x="74993" y="387819"/>
                  </a:lnTo>
                  <a:lnTo>
                    <a:pt x="86969" y="427367"/>
                  </a:lnTo>
                  <a:lnTo>
                    <a:pt x="91046" y="469112"/>
                  </a:lnTo>
                  <a:lnTo>
                    <a:pt x="85699" y="516724"/>
                  </a:lnTo>
                  <a:lnTo>
                    <a:pt x="70129" y="561238"/>
                  </a:lnTo>
                  <a:lnTo>
                    <a:pt x="45034" y="601179"/>
                  </a:lnTo>
                  <a:lnTo>
                    <a:pt x="11112" y="635101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37"/>
                  </a:lnTo>
                  <a:lnTo>
                    <a:pt x="6375" y="677354"/>
                  </a:lnTo>
                  <a:lnTo>
                    <a:pt x="11315" y="682256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57"/>
                  </a:lnTo>
                  <a:lnTo>
                    <a:pt x="36474" y="688657"/>
                  </a:lnTo>
                  <a:lnTo>
                    <a:pt x="84328" y="647941"/>
                  </a:lnTo>
                  <a:lnTo>
                    <a:pt x="112890" y="608622"/>
                  </a:lnTo>
                  <a:lnTo>
                    <a:pt x="133858" y="565073"/>
                  </a:lnTo>
                  <a:lnTo>
                    <a:pt x="146773" y="518248"/>
                  </a:lnTo>
                  <a:lnTo>
                    <a:pt x="151180" y="469112"/>
                  </a:lnTo>
                  <a:close/>
                </a:path>
                <a:path w="515620" h="956944">
                  <a:moveTo>
                    <a:pt x="330327" y="462978"/>
                  </a:moveTo>
                  <a:lnTo>
                    <a:pt x="327571" y="413461"/>
                  </a:lnTo>
                  <a:lnTo>
                    <a:pt x="319405" y="365175"/>
                  </a:lnTo>
                  <a:lnTo>
                    <a:pt x="305955" y="318439"/>
                  </a:lnTo>
                  <a:lnTo>
                    <a:pt x="287401" y="273608"/>
                  </a:lnTo>
                  <a:lnTo>
                    <a:pt x="263855" y="231063"/>
                  </a:lnTo>
                  <a:lnTo>
                    <a:pt x="235483" y="191135"/>
                  </a:lnTo>
                  <a:lnTo>
                    <a:pt x="202425" y="154178"/>
                  </a:lnTo>
                  <a:lnTo>
                    <a:pt x="181165" y="145364"/>
                  </a:lnTo>
                  <a:lnTo>
                    <a:pt x="169849" y="147561"/>
                  </a:lnTo>
                  <a:lnTo>
                    <a:pt x="159905" y="154178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97"/>
                  </a:lnTo>
                  <a:lnTo>
                    <a:pt x="192773" y="234124"/>
                  </a:lnTo>
                  <a:lnTo>
                    <a:pt x="220116" y="274980"/>
                  </a:lnTo>
                  <a:lnTo>
                    <a:pt x="241731" y="318782"/>
                  </a:lnTo>
                  <a:lnTo>
                    <a:pt x="257416" y="365036"/>
                  </a:lnTo>
                  <a:lnTo>
                    <a:pt x="266979" y="413258"/>
                  </a:lnTo>
                  <a:lnTo>
                    <a:pt x="270205" y="462978"/>
                  </a:lnTo>
                  <a:lnTo>
                    <a:pt x="267081" y="511759"/>
                  </a:lnTo>
                  <a:lnTo>
                    <a:pt x="257860" y="559117"/>
                  </a:lnTo>
                  <a:lnTo>
                    <a:pt x="242773" y="604545"/>
                  </a:lnTo>
                  <a:lnTo>
                    <a:pt x="222059" y="647560"/>
                  </a:lnTo>
                  <a:lnTo>
                    <a:pt x="195948" y="687705"/>
                  </a:lnTo>
                  <a:lnTo>
                    <a:pt x="164655" y="724471"/>
                  </a:lnTo>
                  <a:lnTo>
                    <a:pt x="128435" y="757402"/>
                  </a:lnTo>
                  <a:lnTo>
                    <a:pt x="120764" y="766546"/>
                  </a:lnTo>
                  <a:lnTo>
                    <a:pt x="117322" y="777544"/>
                  </a:lnTo>
                  <a:lnTo>
                    <a:pt x="118249" y="789025"/>
                  </a:lnTo>
                  <a:lnTo>
                    <a:pt x="123698" y="799655"/>
                  </a:lnTo>
                  <a:lnTo>
                    <a:pt x="128638" y="804545"/>
                  </a:lnTo>
                  <a:lnTo>
                    <a:pt x="134378" y="808088"/>
                  </a:lnTo>
                  <a:lnTo>
                    <a:pt x="140652" y="810234"/>
                  </a:lnTo>
                  <a:lnTo>
                    <a:pt x="147218" y="810958"/>
                  </a:lnTo>
                  <a:lnTo>
                    <a:pt x="153797" y="810958"/>
                  </a:lnTo>
                  <a:lnTo>
                    <a:pt x="203022" y="771232"/>
                  </a:lnTo>
                  <a:lnTo>
                    <a:pt x="235712" y="734618"/>
                  </a:lnTo>
                  <a:lnTo>
                    <a:pt x="263880" y="694905"/>
                  </a:lnTo>
                  <a:lnTo>
                    <a:pt x="287324" y="652462"/>
                  </a:lnTo>
                  <a:lnTo>
                    <a:pt x="305866" y="607682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78"/>
                  </a:lnTo>
                  <a:close/>
                </a:path>
                <a:path w="515620" h="956944">
                  <a:moveTo>
                    <a:pt x="515327" y="455676"/>
                  </a:moveTo>
                  <a:lnTo>
                    <a:pt x="513359" y="405358"/>
                  </a:lnTo>
                  <a:lnTo>
                    <a:pt x="507530" y="355841"/>
                  </a:lnTo>
                  <a:lnTo>
                    <a:pt x="497903" y="307276"/>
                  </a:lnTo>
                  <a:lnTo>
                    <a:pt x="484543" y="259829"/>
                  </a:lnTo>
                  <a:lnTo>
                    <a:pt x="467537" y="213702"/>
                  </a:lnTo>
                  <a:lnTo>
                    <a:pt x="446938" y="169062"/>
                  </a:lnTo>
                  <a:lnTo>
                    <a:pt x="422846" y="126072"/>
                  </a:lnTo>
                  <a:lnTo>
                    <a:pt x="395312" y="84912"/>
                  </a:lnTo>
                  <a:lnTo>
                    <a:pt x="364413" y="45770"/>
                  </a:lnTo>
                  <a:lnTo>
                    <a:pt x="330225" y="8813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18" y="8813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76"/>
                  </a:lnTo>
                  <a:lnTo>
                    <a:pt x="287718" y="51333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18"/>
                  </a:lnTo>
                  <a:lnTo>
                    <a:pt x="401993" y="214096"/>
                  </a:lnTo>
                  <a:lnTo>
                    <a:pt x="420903" y="259753"/>
                  </a:lnTo>
                  <a:lnTo>
                    <a:pt x="435762" y="306959"/>
                  </a:lnTo>
                  <a:lnTo>
                    <a:pt x="446493" y="355485"/>
                  </a:lnTo>
                  <a:lnTo>
                    <a:pt x="452996" y="405130"/>
                  </a:lnTo>
                  <a:lnTo>
                    <a:pt x="455193" y="455676"/>
                  </a:lnTo>
                  <a:lnTo>
                    <a:pt x="452856" y="507733"/>
                  </a:lnTo>
                  <a:lnTo>
                    <a:pt x="445935" y="558838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50"/>
                  </a:lnTo>
                  <a:lnTo>
                    <a:pt x="346748" y="791057"/>
                  </a:lnTo>
                  <a:lnTo>
                    <a:pt x="314845" y="831100"/>
                  </a:lnTo>
                  <a:lnTo>
                    <a:pt x="279196" y="868413"/>
                  </a:lnTo>
                  <a:lnTo>
                    <a:pt x="239928" y="902766"/>
                  </a:lnTo>
                  <a:lnTo>
                    <a:pt x="232244" y="911910"/>
                  </a:lnTo>
                  <a:lnTo>
                    <a:pt x="228803" y="922909"/>
                  </a:lnTo>
                  <a:lnTo>
                    <a:pt x="229730" y="934389"/>
                  </a:lnTo>
                  <a:lnTo>
                    <a:pt x="235191" y="945019"/>
                  </a:lnTo>
                  <a:lnTo>
                    <a:pt x="240131" y="949909"/>
                  </a:lnTo>
                  <a:lnTo>
                    <a:pt x="245859" y="953452"/>
                  </a:lnTo>
                  <a:lnTo>
                    <a:pt x="252145" y="955598"/>
                  </a:lnTo>
                  <a:lnTo>
                    <a:pt x="258711" y="956322"/>
                  </a:lnTo>
                  <a:lnTo>
                    <a:pt x="265290" y="956322"/>
                  </a:lnTo>
                  <a:lnTo>
                    <a:pt x="313880" y="918362"/>
                  </a:lnTo>
                  <a:lnTo>
                    <a:pt x="347560" y="884656"/>
                  </a:lnTo>
                  <a:lnTo>
                    <a:pt x="378396" y="848791"/>
                  </a:lnTo>
                  <a:lnTo>
                    <a:pt x="406311" y="810945"/>
                  </a:lnTo>
                  <a:lnTo>
                    <a:pt x="431228" y="771258"/>
                  </a:lnTo>
                  <a:lnTo>
                    <a:pt x="453072" y="729907"/>
                  </a:lnTo>
                  <a:lnTo>
                    <a:pt x="471766" y="687044"/>
                  </a:lnTo>
                  <a:lnTo>
                    <a:pt x="487248" y="642823"/>
                  </a:lnTo>
                  <a:lnTo>
                    <a:pt x="499414" y="597420"/>
                  </a:lnTo>
                  <a:lnTo>
                    <a:pt x="508203" y="550989"/>
                  </a:lnTo>
                  <a:lnTo>
                    <a:pt x="513524" y="503682"/>
                  </a:lnTo>
                  <a:lnTo>
                    <a:pt x="515327" y="45567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18848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5645306" y="2741442"/>
            <a:ext cx="967740" cy="1409700"/>
            <a:chOff x="5645306" y="2741442"/>
            <a:chExt cx="967740" cy="1409700"/>
          </a:xfrm>
        </p:grpSpPr>
        <p:sp>
          <p:nvSpPr>
            <p:cNvPr id="39" name="object 39"/>
            <p:cNvSpPr/>
            <p:nvPr/>
          </p:nvSpPr>
          <p:spPr>
            <a:xfrm>
              <a:off x="5645306" y="2741442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40" h="1409700">
                  <a:moveTo>
                    <a:pt x="451302" y="0"/>
                  </a:moveTo>
                  <a:lnTo>
                    <a:pt x="388131" y="3271"/>
                  </a:lnTo>
                  <a:lnTo>
                    <a:pt x="331717" y="14767"/>
                  </a:lnTo>
                  <a:lnTo>
                    <a:pt x="281696" y="33314"/>
                  </a:lnTo>
                  <a:lnTo>
                    <a:pt x="237702" y="57734"/>
                  </a:lnTo>
                  <a:lnTo>
                    <a:pt x="199371" y="86852"/>
                  </a:lnTo>
                  <a:lnTo>
                    <a:pt x="166336" y="119490"/>
                  </a:lnTo>
                  <a:lnTo>
                    <a:pt x="138232" y="154474"/>
                  </a:lnTo>
                  <a:lnTo>
                    <a:pt x="114694" y="190627"/>
                  </a:lnTo>
                  <a:lnTo>
                    <a:pt x="95357" y="226773"/>
                  </a:lnTo>
                  <a:lnTo>
                    <a:pt x="79856" y="261736"/>
                  </a:lnTo>
                  <a:lnTo>
                    <a:pt x="58899" y="323407"/>
                  </a:lnTo>
                  <a:lnTo>
                    <a:pt x="47140" y="399752"/>
                  </a:lnTo>
                  <a:lnTo>
                    <a:pt x="50039" y="458726"/>
                  </a:lnTo>
                  <a:lnTo>
                    <a:pt x="58734" y="519631"/>
                  </a:lnTo>
                  <a:lnTo>
                    <a:pt x="70550" y="577415"/>
                  </a:lnTo>
                  <a:lnTo>
                    <a:pt x="82812" y="627026"/>
                  </a:lnTo>
                  <a:lnTo>
                    <a:pt x="92845" y="663409"/>
                  </a:lnTo>
                  <a:lnTo>
                    <a:pt x="102083" y="698650"/>
                  </a:lnTo>
                  <a:lnTo>
                    <a:pt x="106556" y="724608"/>
                  </a:lnTo>
                  <a:lnTo>
                    <a:pt x="107516" y="748056"/>
                  </a:lnTo>
                  <a:lnTo>
                    <a:pt x="106218" y="775766"/>
                  </a:lnTo>
                  <a:lnTo>
                    <a:pt x="92563" y="850409"/>
                  </a:lnTo>
                  <a:lnTo>
                    <a:pt x="77712" y="899609"/>
                  </a:lnTo>
                  <a:lnTo>
                    <a:pt x="57339" y="951763"/>
                  </a:lnTo>
                  <a:lnTo>
                    <a:pt x="31313" y="1003147"/>
                  </a:lnTo>
                  <a:lnTo>
                    <a:pt x="9845" y="1055171"/>
                  </a:lnTo>
                  <a:lnTo>
                    <a:pt x="224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0" y="1257274"/>
                  </a:lnTo>
                  <a:lnTo>
                    <a:pt x="49321" y="1311347"/>
                  </a:lnTo>
                  <a:lnTo>
                    <a:pt x="92715" y="1352190"/>
                  </a:lnTo>
                  <a:lnTo>
                    <a:pt x="139412" y="1380710"/>
                  </a:lnTo>
                  <a:lnTo>
                    <a:pt x="180700" y="1397812"/>
                  </a:lnTo>
                  <a:lnTo>
                    <a:pt x="244607" y="1408499"/>
                  </a:lnTo>
                  <a:lnTo>
                    <a:pt x="277085" y="1409085"/>
                  </a:lnTo>
                  <a:lnTo>
                    <a:pt x="315080" y="1400644"/>
                  </a:lnTo>
                  <a:lnTo>
                    <a:pt x="368371" y="1377657"/>
                  </a:lnTo>
                  <a:lnTo>
                    <a:pt x="417360" y="1350250"/>
                  </a:lnTo>
                  <a:lnTo>
                    <a:pt x="454645" y="1322184"/>
                  </a:lnTo>
                  <a:lnTo>
                    <a:pt x="484239" y="1290421"/>
                  </a:lnTo>
                  <a:lnTo>
                    <a:pt x="510154" y="1251927"/>
                  </a:lnTo>
                  <a:lnTo>
                    <a:pt x="534394" y="1205825"/>
                  </a:lnTo>
                  <a:lnTo>
                    <a:pt x="547600" y="1170004"/>
                  </a:lnTo>
                  <a:lnTo>
                    <a:pt x="556795" y="1135686"/>
                  </a:lnTo>
                  <a:lnTo>
                    <a:pt x="569006" y="1094092"/>
                  </a:lnTo>
                  <a:lnTo>
                    <a:pt x="583341" y="1054511"/>
                  </a:lnTo>
                  <a:lnTo>
                    <a:pt x="625052" y="991399"/>
                  </a:lnTo>
                  <a:lnTo>
                    <a:pt x="667977" y="944295"/>
                  </a:lnTo>
                  <a:lnTo>
                    <a:pt x="704436" y="904687"/>
                  </a:lnTo>
                  <a:lnTo>
                    <a:pt x="741192" y="863744"/>
                  </a:lnTo>
                  <a:lnTo>
                    <a:pt x="777651" y="821910"/>
                  </a:lnTo>
                  <a:lnTo>
                    <a:pt x="813219" y="779631"/>
                  </a:lnTo>
                  <a:lnTo>
                    <a:pt x="847301" y="737351"/>
                  </a:lnTo>
                  <a:lnTo>
                    <a:pt x="879305" y="695515"/>
                  </a:lnTo>
                  <a:lnTo>
                    <a:pt x="911343" y="647020"/>
                  </a:lnTo>
                  <a:lnTo>
                    <a:pt x="934649" y="600965"/>
                  </a:lnTo>
                  <a:lnTo>
                    <a:pt x="950762" y="557223"/>
                  </a:lnTo>
                  <a:lnTo>
                    <a:pt x="961227" y="515664"/>
                  </a:lnTo>
                  <a:lnTo>
                    <a:pt x="967583" y="476161"/>
                  </a:lnTo>
                  <a:lnTo>
                    <a:pt x="967733" y="432548"/>
                  </a:lnTo>
                  <a:lnTo>
                    <a:pt x="960436" y="382772"/>
                  </a:lnTo>
                  <a:lnTo>
                    <a:pt x="948516" y="332867"/>
                  </a:lnTo>
                  <a:lnTo>
                    <a:pt x="934797" y="288867"/>
                  </a:lnTo>
                  <a:lnTo>
                    <a:pt x="902804" y="216995"/>
                  </a:lnTo>
                  <a:lnTo>
                    <a:pt x="882818" y="182217"/>
                  </a:lnTo>
                  <a:lnTo>
                    <a:pt x="858570" y="149958"/>
                  </a:lnTo>
                  <a:lnTo>
                    <a:pt x="826489" y="117701"/>
                  </a:lnTo>
                  <a:lnTo>
                    <a:pt x="783001" y="82930"/>
                  </a:lnTo>
                  <a:lnTo>
                    <a:pt x="734604" y="53152"/>
                  </a:lnTo>
                  <a:lnTo>
                    <a:pt x="684313" y="31674"/>
                  </a:lnTo>
                  <a:lnTo>
                    <a:pt x="633468" y="17102"/>
                  </a:lnTo>
                  <a:lnTo>
                    <a:pt x="583406" y="8043"/>
                  </a:lnTo>
                  <a:lnTo>
                    <a:pt x="535465" y="3102"/>
                  </a:lnTo>
                  <a:lnTo>
                    <a:pt x="490985" y="886"/>
                  </a:lnTo>
                  <a:lnTo>
                    <a:pt x="451302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63247" y="2821636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59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25464" y="2926028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84"/>
                  </a:lnTo>
                  <a:lnTo>
                    <a:pt x="346125" y="286372"/>
                  </a:lnTo>
                  <a:lnTo>
                    <a:pt x="307949" y="265645"/>
                  </a:lnTo>
                  <a:lnTo>
                    <a:pt x="264731" y="259905"/>
                  </a:lnTo>
                  <a:lnTo>
                    <a:pt x="206933" y="267500"/>
                  </a:lnTo>
                  <a:lnTo>
                    <a:pt x="143433" y="284822"/>
                  </a:lnTo>
                  <a:lnTo>
                    <a:pt x="92532" y="305104"/>
                  </a:lnTo>
                  <a:lnTo>
                    <a:pt x="46431" y="329031"/>
                  </a:lnTo>
                  <a:lnTo>
                    <a:pt x="34544" y="366801"/>
                  </a:lnTo>
                  <a:lnTo>
                    <a:pt x="34366" y="382955"/>
                  </a:lnTo>
                  <a:lnTo>
                    <a:pt x="38950" y="398183"/>
                  </a:lnTo>
                  <a:lnTo>
                    <a:pt x="47929" y="414020"/>
                  </a:lnTo>
                  <a:lnTo>
                    <a:pt x="63169" y="426935"/>
                  </a:lnTo>
                  <a:lnTo>
                    <a:pt x="86550" y="433362"/>
                  </a:lnTo>
                  <a:lnTo>
                    <a:pt x="116598" y="435787"/>
                  </a:lnTo>
                  <a:lnTo>
                    <a:pt x="146405" y="440715"/>
                  </a:lnTo>
                  <a:lnTo>
                    <a:pt x="169697" y="450659"/>
                  </a:lnTo>
                  <a:lnTo>
                    <a:pt x="180187" y="468134"/>
                  </a:lnTo>
                  <a:lnTo>
                    <a:pt x="182143" y="488073"/>
                  </a:lnTo>
                  <a:lnTo>
                    <a:pt x="182524" y="504583"/>
                  </a:lnTo>
                  <a:lnTo>
                    <a:pt x="179057" y="518909"/>
                  </a:lnTo>
                  <a:lnTo>
                    <a:pt x="151218" y="549516"/>
                  </a:lnTo>
                  <a:lnTo>
                    <a:pt x="106654" y="565823"/>
                  </a:lnTo>
                  <a:lnTo>
                    <a:pt x="59804" y="572465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88"/>
                  </a:lnTo>
                  <a:lnTo>
                    <a:pt x="901" y="763498"/>
                  </a:lnTo>
                  <a:lnTo>
                    <a:pt x="0" y="798690"/>
                  </a:lnTo>
                  <a:lnTo>
                    <a:pt x="8470" y="835571"/>
                  </a:lnTo>
                  <a:lnTo>
                    <a:pt x="31203" y="873810"/>
                  </a:lnTo>
                  <a:lnTo>
                    <a:pt x="59715" y="901801"/>
                  </a:lnTo>
                  <a:lnTo>
                    <a:pt x="83083" y="911174"/>
                  </a:lnTo>
                  <a:lnTo>
                    <a:pt x="102489" y="906526"/>
                  </a:lnTo>
                  <a:lnTo>
                    <a:pt x="135166" y="870648"/>
                  </a:lnTo>
                  <a:lnTo>
                    <a:pt x="165493" y="807516"/>
                  </a:lnTo>
                  <a:lnTo>
                    <a:pt x="177355" y="771169"/>
                  </a:lnTo>
                  <a:lnTo>
                    <a:pt x="199047" y="729818"/>
                  </a:lnTo>
                  <a:lnTo>
                    <a:pt x="235991" y="684644"/>
                  </a:lnTo>
                  <a:lnTo>
                    <a:pt x="276415" y="643978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27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32"/>
                  </a:moveTo>
                  <a:lnTo>
                    <a:pt x="562216" y="152603"/>
                  </a:lnTo>
                  <a:lnTo>
                    <a:pt x="525259" y="101650"/>
                  </a:lnTo>
                  <a:lnTo>
                    <a:pt x="488010" y="66941"/>
                  </a:lnTo>
                  <a:lnTo>
                    <a:pt x="451904" y="39674"/>
                  </a:lnTo>
                  <a:lnTo>
                    <a:pt x="414909" y="19608"/>
                  </a:lnTo>
                  <a:lnTo>
                    <a:pt x="374954" y="6464"/>
                  </a:lnTo>
                  <a:lnTo>
                    <a:pt x="329984" y="0"/>
                  </a:lnTo>
                  <a:lnTo>
                    <a:pt x="276212" y="4089"/>
                  </a:lnTo>
                  <a:lnTo>
                    <a:pt x="216903" y="19862"/>
                  </a:lnTo>
                  <a:lnTo>
                    <a:pt x="160693" y="42951"/>
                  </a:lnTo>
                  <a:lnTo>
                    <a:pt x="116154" y="68999"/>
                  </a:lnTo>
                  <a:lnTo>
                    <a:pt x="76352" y="121462"/>
                  </a:lnTo>
                  <a:lnTo>
                    <a:pt x="59804" y="149809"/>
                  </a:lnTo>
                  <a:lnTo>
                    <a:pt x="35725" y="213995"/>
                  </a:lnTo>
                  <a:lnTo>
                    <a:pt x="28702" y="269519"/>
                  </a:lnTo>
                  <a:lnTo>
                    <a:pt x="27698" y="288912"/>
                  </a:lnTo>
                  <a:lnTo>
                    <a:pt x="43459" y="261315"/>
                  </a:lnTo>
                  <a:lnTo>
                    <a:pt x="64554" y="226885"/>
                  </a:lnTo>
                  <a:lnTo>
                    <a:pt x="91909" y="189928"/>
                  </a:lnTo>
                  <a:lnTo>
                    <a:pt x="126377" y="154762"/>
                  </a:lnTo>
                  <a:lnTo>
                    <a:pt x="168884" y="125679"/>
                  </a:lnTo>
                  <a:lnTo>
                    <a:pt x="220306" y="106997"/>
                  </a:lnTo>
                  <a:lnTo>
                    <a:pt x="280631" y="97866"/>
                  </a:lnTo>
                  <a:lnTo>
                    <a:pt x="330555" y="98742"/>
                  </a:lnTo>
                  <a:lnTo>
                    <a:pt x="375742" y="108737"/>
                  </a:lnTo>
                  <a:lnTo>
                    <a:pt x="421817" y="126949"/>
                  </a:lnTo>
                  <a:lnTo>
                    <a:pt x="474433" y="152476"/>
                  </a:lnTo>
                  <a:lnTo>
                    <a:pt x="513664" y="173850"/>
                  </a:lnTo>
                  <a:lnTo>
                    <a:pt x="566089" y="214109"/>
                  </a:lnTo>
                  <a:lnTo>
                    <a:pt x="578764" y="232740"/>
                  </a:lnTo>
                  <a:lnTo>
                    <a:pt x="583946" y="231432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50500" y="3142826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10" h="240664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811672" y="2899523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89" h="942339">
                  <a:moveTo>
                    <a:pt x="631088" y="279730"/>
                  </a:moveTo>
                  <a:lnTo>
                    <a:pt x="620636" y="226479"/>
                  </a:lnTo>
                  <a:lnTo>
                    <a:pt x="601522" y="176339"/>
                  </a:lnTo>
                  <a:lnTo>
                    <a:pt x="574344" y="130263"/>
                  </a:lnTo>
                  <a:lnTo>
                    <a:pt x="539737" y="89192"/>
                  </a:lnTo>
                  <a:lnTo>
                    <a:pt x="498335" y="54051"/>
                  </a:lnTo>
                  <a:lnTo>
                    <a:pt x="458939" y="30530"/>
                  </a:lnTo>
                  <a:lnTo>
                    <a:pt x="416636" y="13716"/>
                  </a:lnTo>
                  <a:lnTo>
                    <a:pt x="372338" y="3543"/>
                  </a:lnTo>
                  <a:lnTo>
                    <a:pt x="326948" y="0"/>
                  </a:lnTo>
                  <a:lnTo>
                    <a:pt x="281393" y="3035"/>
                  </a:lnTo>
                  <a:lnTo>
                    <a:pt x="236588" y="12598"/>
                  </a:lnTo>
                  <a:lnTo>
                    <a:pt x="192862" y="28956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36"/>
                  </a:lnTo>
                  <a:lnTo>
                    <a:pt x="38252" y="191693"/>
                  </a:lnTo>
                  <a:lnTo>
                    <a:pt x="19418" y="258432"/>
                  </a:lnTo>
                  <a:lnTo>
                    <a:pt x="15570" y="293014"/>
                  </a:lnTo>
                  <a:lnTo>
                    <a:pt x="15595" y="327672"/>
                  </a:lnTo>
                  <a:lnTo>
                    <a:pt x="26225" y="397535"/>
                  </a:lnTo>
                  <a:lnTo>
                    <a:pt x="60934" y="457250"/>
                  </a:lnTo>
                  <a:lnTo>
                    <a:pt x="111531" y="476986"/>
                  </a:lnTo>
                  <a:lnTo>
                    <a:pt x="129819" y="479552"/>
                  </a:lnTo>
                  <a:lnTo>
                    <a:pt x="144348" y="481838"/>
                  </a:lnTo>
                  <a:lnTo>
                    <a:pt x="158648" y="486092"/>
                  </a:lnTo>
                  <a:lnTo>
                    <a:pt x="170192" y="494042"/>
                  </a:lnTo>
                  <a:lnTo>
                    <a:pt x="176415" y="507377"/>
                  </a:lnTo>
                  <a:lnTo>
                    <a:pt x="169303" y="542823"/>
                  </a:lnTo>
                  <a:lnTo>
                    <a:pt x="141160" y="563321"/>
                  </a:lnTo>
                  <a:lnTo>
                    <a:pt x="103644" y="572604"/>
                  </a:lnTo>
                  <a:lnTo>
                    <a:pt x="68376" y="574408"/>
                  </a:lnTo>
                  <a:lnTo>
                    <a:pt x="51981" y="581126"/>
                  </a:lnTo>
                  <a:lnTo>
                    <a:pt x="46520" y="596569"/>
                  </a:lnTo>
                  <a:lnTo>
                    <a:pt x="51981" y="612254"/>
                  </a:lnTo>
                  <a:lnTo>
                    <a:pt x="68376" y="619696"/>
                  </a:lnTo>
                  <a:lnTo>
                    <a:pt x="139369" y="612597"/>
                  </a:lnTo>
                  <a:lnTo>
                    <a:pt x="199313" y="576249"/>
                  </a:lnTo>
                  <a:lnTo>
                    <a:pt x="221780" y="520280"/>
                  </a:lnTo>
                  <a:lnTo>
                    <a:pt x="218668" y="490372"/>
                  </a:lnTo>
                  <a:lnTo>
                    <a:pt x="192328" y="453224"/>
                  </a:lnTo>
                  <a:lnTo>
                    <a:pt x="149009" y="436905"/>
                  </a:lnTo>
                  <a:lnTo>
                    <a:pt x="119481" y="433514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26"/>
                  </a:lnTo>
                  <a:lnTo>
                    <a:pt x="61874" y="338797"/>
                  </a:lnTo>
                  <a:lnTo>
                    <a:pt x="74193" y="334708"/>
                  </a:lnTo>
                  <a:lnTo>
                    <a:pt x="115366" y="304927"/>
                  </a:lnTo>
                  <a:lnTo>
                    <a:pt x="161442" y="282930"/>
                  </a:lnTo>
                  <a:lnTo>
                    <a:pt x="210629" y="270129"/>
                  </a:lnTo>
                  <a:lnTo>
                    <a:pt x="261137" y="267931"/>
                  </a:lnTo>
                  <a:lnTo>
                    <a:pt x="311188" y="277749"/>
                  </a:lnTo>
                  <a:lnTo>
                    <a:pt x="351878" y="297738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20"/>
                  </a:lnTo>
                  <a:lnTo>
                    <a:pt x="432231" y="453034"/>
                  </a:lnTo>
                  <a:lnTo>
                    <a:pt x="418998" y="502373"/>
                  </a:lnTo>
                  <a:lnTo>
                    <a:pt x="391731" y="545490"/>
                  </a:lnTo>
                  <a:lnTo>
                    <a:pt x="355536" y="583692"/>
                  </a:lnTo>
                  <a:lnTo>
                    <a:pt x="315531" y="618324"/>
                  </a:lnTo>
                  <a:lnTo>
                    <a:pt x="276847" y="650671"/>
                  </a:lnTo>
                  <a:lnTo>
                    <a:pt x="252615" y="672719"/>
                  </a:lnTo>
                  <a:lnTo>
                    <a:pt x="208851" y="721639"/>
                  </a:lnTo>
                  <a:lnTo>
                    <a:pt x="178892" y="776719"/>
                  </a:lnTo>
                  <a:lnTo>
                    <a:pt x="162344" y="833894"/>
                  </a:lnTo>
                  <a:lnTo>
                    <a:pt x="152603" y="862203"/>
                  </a:lnTo>
                  <a:lnTo>
                    <a:pt x="146304" y="874712"/>
                  </a:lnTo>
                  <a:lnTo>
                    <a:pt x="137922" y="885634"/>
                  </a:lnTo>
                  <a:lnTo>
                    <a:pt x="127165" y="893775"/>
                  </a:lnTo>
                  <a:lnTo>
                    <a:pt x="113753" y="897940"/>
                  </a:lnTo>
                  <a:lnTo>
                    <a:pt x="98463" y="897293"/>
                  </a:lnTo>
                  <a:lnTo>
                    <a:pt x="60934" y="872261"/>
                  </a:lnTo>
                  <a:lnTo>
                    <a:pt x="45732" y="835406"/>
                  </a:lnTo>
                  <a:lnTo>
                    <a:pt x="44805" y="795464"/>
                  </a:lnTo>
                  <a:lnTo>
                    <a:pt x="52743" y="755116"/>
                  </a:lnTo>
                  <a:lnTo>
                    <a:pt x="64109" y="717042"/>
                  </a:lnTo>
                  <a:lnTo>
                    <a:pt x="62191" y="699503"/>
                  </a:lnTo>
                  <a:lnTo>
                    <a:pt x="48806" y="690168"/>
                  </a:lnTo>
                  <a:lnTo>
                    <a:pt x="32169" y="691261"/>
                  </a:lnTo>
                  <a:lnTo>
                    <a:pt x="20447" y="705002"/>
                  </a:lnTo>
                  <a:lnTo>
                    <a:pt x="8547" y="746340"/>
                  </a:lnTo>
                  <a:lnTo>
                    <a:pt x="558" y="788657"/>
                  </a:lnTo>
                  <a:lnTo>
                    <a:pt x="0" y="831126"/>
                  </a:lnTo>
                  <a:lnTo>
                    <a:pt x="10363" y="872921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33"/>
                  </a:lnTo>
                  <a:lnTo>
                    <a:pt x="129451" y="940955"/>
                  </a:lnTo>
                  <a:lnTo>
                    <a:pt x="181838" y="902271"/>
                  </a:lnTo>
                  <a:lnTo>
                    <a:pt x="206743" y="840092"/>
                  </a:lnTo>
                  <a:lnTo>
                    <a:pt x="210959" y="823785"/>
                  </a:lnTo>
                  <a:lnTo>
                    <a:pt x="215480" y="807605"/>
                  </a:lnTo>
                  <a:lnTo>
                    <a:pt x="237515" y="759891"/>
                  </a:lnTo>
                  <a:lnTo>
                    <a:pt x="273621" y="715619"/>
                  </a:lnTo>
                  <a:lnTo>
                    <a:pt x="311175" y="680643"/>
                  </a:lnTo>
                  <a:lnTo>
                    <a:pt x="351078" y="646722"/>
                  </a:lnTo>
                  <a:lnTo>
                    <a:pt x="390271" y="611911"/>
                  </a:lnTo>
                  <a:lnTo>
                    <a:pt x="425678" y="574319"/>
                  </a:lnTo>
                  <a:lnTo>
                    <a:pt x="454253" y="532015"/>
                  </a:lnTo>
                  <a:lnTo>
                    <a:pt x="472909" y="483069"/>
                  </a:lnTo>
                  <a:lnTo>
                    <a:pt x="477824" y="436829"/>
                  </a:lnTo>
                  <a:lnTo>
                    <a:pt x="471398" y="391363"/>
                  </a:lnTo>
                  <a:lnTo>
                    <a:pt x="454977" y="348297"/>
                  </a:lnTo>
                  <a:lnTo>
                    <a:pt x="429958" y="309245"/>
                  </a:lnTo>
                  <a:lnTo>
                    <a:pt x="397713" y="275844"/>
                  </a:lnTo>
                  <a:lnTo>
                    <a:pt x="359587" y="249720"/>
                  </a:lnTo>
                  <a:lnTo>
                    <a:pt x="313766" y="231101"/>
                  </a:lnTo>
                  <a:lnTo>
                    <a:pt x="266103" y="222732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12"/>
                  </a:lnTo>
                  <a:lnTo>
                    <a:pt x="81051" y="273519"/>
                  </a:lnTo>
                  <a:lnTo>
                    <a:pt x="62433" y="287489"/>
                  </a:lnTo>
                  <a:lnTo>
                    <a:pt x="66548" y="253047"/>
                  </a:lnTo>
                  <a:lnTo>
                    <a:pt x="81940" y="204266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72"/>
                  </a:lnTo>
                  <a:lnTo>
                    <a:pt x="224180" y="64731"/>
                  </a:lnTo>
                  <a:lnTo>
                    <a:pt x="273265" y="50266"/>
                  </a:lnTo>
                  <a:lnTo>
                    <a:pt x="324104" y="45034"/>
                  </a:lnTo>
                  <a:lnTo>
                    <a:pt x="374967" y="49479"/>
                  </a:lnTo>
                  <a:lnTo>
                    <a:pt x="424053" y="64084"/>
                  </a:lnTo>
                  <a:lnTo>
                    <a:pt x="465429" y="86106"/>
                  </a:lnTo>
                  <a:lnTo>
                    <a:pt x="502259" y="115277"/>
                  </a:lnTo>
                  <a:lnTo>
                    <a:pt x="533641" y="150418"/>
                  </a:lnTo>
                  <a:lnTo>
                    <a:pt x="558634" y="190334"/>
                  </a:lnTo>
                  <a:lnTo>
                    <a:pt x="576326" y="233832"/>
                  </a:lnTo>
                  <a:lnTo>
                    <a:pt x="585800" y="279730"/>
                  </a:lnTo>
                  <a:lnTo>
                    <a:pt x="588048" y="288417"/>
                  </a:lnTo>
                  <a:lnTo>
                    <a:pt x="592683" y="295605"/>
                  </a:lnTo>
                  <a:lnTo>
                    <a:pt x="599528" y="300507"/>
                  </a:lnTo>
                  <a:lnTo>
                    <a:pt x="608444" y="302374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30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298775" y="2670992"/>
            <a:ext cx="2943860" cy="1617345"/>
            <a:chOff x="4298775" y="2670992"/>
            <a:chExt cx="2943860" cy="1617345"/>
          </a:xfrm>
        </p:grpSpPr>
        <p:sp>
          <p:nvSpPr>
            <p:cNvPr id="45" name="object 45"/>
            <p:cNvSpPr/>
            <p:nvPr/>
          </p:nvSpPr>
          <p:spPr>
            <a:xfrm>
              <a:off x="5022291" y="2982747"/>
              <a:ext cx="515620" cy="956310"/>
            </a:xfrm>
            <a:custGeom>
              <a:avLst/>
              <a:gdLst/>
              <a:ahLst/>
              <a:cxnLst/>
              <a:rect l="l" t="t" r="r" b="b"/>
              <a:pathLst>
                <a:path w="515620" h="956310">
                  <a:moveTo>
                    <a:pt x="151180" y="469099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33"/>
                  </a:lnTo>
                  <a:lnTo>
                    <a:pt x="71374" y="276453"/>
                  </a:lnTo>
                  <a:lnTo>
                    <a:pt x="50126" y="267652"/>
                  </a:lnTo>
                  <a:lnTo>
                    <a:pt x="38811" y="269862"/>
                  </a:lnTo>
                  <a:lnTo>
                    <a:pt x="28867" y="276453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29"/>
                  </a:lnTo>
                  <a:lnTo>
                    <a:pt x="28867" y="318973"/>
                  </a:lnTo>
                  <a:lnTo>
                    <a:pt x="55499" y="351370"/>
                  </a:lnTo>
                  <a:lnTo>
                    <a:pt x="74993" y="387807"/>
                  </a:lnTo>
                  <a:lnTo>
                    <a:pt x="86969" y="427355"/>
                  </a:lnTo>
                  <a:lnTo>
                    <a:pt x="91046" y="469099"/>
                  </a:lnTo>
                  <a:lnTo>
                    <a:pt x="85699" y="516724"/>
                  </a:lnTo>
                  <a:lnTo>
                    <a:pt x="70129" y="561225"/>
                  </a:lnTo>
                  <a:lnTo>
                    <a:pt x="45034" y="601167"/>
                  </a:lnTo>
                  <a:lnTo>
                    <a:pt x="11112" y="635088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24"/>
                  </a:lnTo>
                  <a:lnTo>
                    <a:pt x="6375" y="677341"/>
                  </a:lnTo>
                  <a:lnTo>
                    <a:pt x="11315" y="682244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44"/>
                  </a:lnTo>
                  <a:lnTo>
                    <a:pt x="36474" y="688644"/>
                  </a:lnTo>
                  <a:lnTo>
                    <a:pt x="84328" y="647941"/>
                  </a:lnTo>
                  <a:lnTo>
                    <a:pt x="112890" y="608609"/>
                  </a:lnTo>
                  <a:lnTo>
                    <a:pt x="133858" y="565061"/>
                  </a:lnTo>
                  <a:lnTo>
                    <a:pt x="146773" y="518248"/>
                  </a:lnTo>
                  <a:lnTo>
                    <a:pt x="151180" y="469099"/>
                  </a:lnTo>
                  <a:close/>
                </a:path>
                <a:path w="515620" h="956310">
                  <a:moveTo>
                    <a:pt x="330327" y="462965"/>
                  </a:moveTo>
                  <a:lnTo>
                    <a:pt x="327571" y="413461"/>
                  </a:lnTo>
                  <a:lnTo>
                    <a:pt x="319405" y="365163"/>
                  </a:lnTo>
                  <a:lnTo>
                    <a:pt x="305955" y="318427"/>
                  </a:lnTo>
                  <a:lnTo>
                    <a:pt x="287401" y="273608"/>
                  </a:lnTo>
                  <a:lnTo>
                    <a:pt x="263855" y="231051"/>
                  </a:lnTo>
                  <a:lnTo>
                    <a:pt x="235483" y="191122"/>
                  </a:lnTo>
                  <a:lnTo>
                    <a:pt x="202425" y="154165"/>
                  </a:lnTo>
                  <a:lnTo>
                    <a:pt x="181165" y="145351"/>
                  </a:lnTo>
                  <a:lnTo>
                    <a:pt x="169849" y="147561"/>
                  </a:lnTo>
                  <a:lnTo>
                    <a:pt x="159905" y="154165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84"/>
                  </a:lnTo>
                  <a:lnTo>
                    <a:pt x="192773" y="234111"/>
                  </a:lnTo>
                  <a:lnTo>
                    <a:pt x="220116" y="274980"/>
                  </a:lnTo>
                  <a:lnTo>
                    <a:pt x="241731" y="318770"/>
                  </a:lnTo>
                  <a:lnTo>
                    <a:pt x="257416" y="365023"/>
                  </a:lnTo>
                  <a:lnTo>
                    <a:pt x="266979" y="413245"/>
                  </a:lnTo>
                  <a:lnTo>
                    <a:pt x="270205" y="462965"/>
                  </a:lnTo>
                  <a:lnTo>
                    <a:pt x="267081" y="511759"/>
                  </a:lnTo>
                  <a:lnTo>
                    <a:pt x="257860" y="559104"/>
                  </a:lnTo>
                  <a:lnTo>
                    <a:pt x="242773" y="604532"/>
                  </a:lnTo>
                  <a:lnTo>
                    <a:pt x="222059" y="647560"/>
                  </a:lnTo>
                  <a:lnTo>
                    <a:pt x="195948" y="687692"/>
                  </a:lnTo>
                  <a:lnTo>
                    <a:pt x="164655" y="724471"/>
                  </a:lnTo>
                  <a:lnTo>
                    <a:pt x="128435" y="757389"/>
                  </a:lnTo>
                  <a:lnTo>
                    <a:pt x="120764" y="766533"/>
                  </a:lnTo>
                  <a:lnTo>
                    <a:pt x="117322" y="777532"/>
                  </a:lnTo>
                  <a:lnTo>
                    <a:pt x="118249" y="789025"/>
                  </a:lnTo>
                  <a:lnTo>
                    <a:pt x="123698" y="799642"/>
                  </a:lnTo>
                  <a:lnTo>
                    <a:pt x="128638" y="804545"/>
                  </a:lnTo>
                  <a:lnTo>
                    <a:pt x="134378" y="808075"/>
                  </a:lnTo>
                  <a:lnTo>
                    <a:pt x="140652" y="810221"/>
                  </a:lnTo>
                  <a:lnTo>
                    <a:pt x="147218" y="810945"/>
                  </a:lnTo>
                  <a:lnTo>
                    <a:pt x="153797" y="810945"/>
                  </a:lnTo>
                  <a:lnTo>
                    <a:pt x="203022" y="771232"/>
                  </a:lnTo>
                  <a:lnTo>
                    <a:pt x="235712" y="734606"/>
                  </a:lnTo>
                  <a:lnTo>
                    <a:pt x="263880" y="694893"/>
                  </a:lnTo>
                  <a:lnTo>
                    <a:pt x="287324" y="652462"/>
                  </a:lnTo>
                  <a:lnTo>
                    <a:pt x="305866" y="607669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65"/>
                  </a:lnTo>
                  <a:close/>
                </a:path>
                <a:path w="515620" h="956310">
                  <a:moveTo>
                    <a:pt x="515327" y="455663"/>
                  </a:moveTo>
                  <a:lnTo>
                    <a:pt x="513359" y="405358"/>
                  </a:lnTo>
                  <a:lnTo>
                    <a:pt x="507530" y="355828"/>
                  </a:lnTo>
                  <a:lnTo>
                    <a:pt x="497903" y="307263"/>
                  </a:lnTo>
                  <a:lnTo>
                    <a:pt x="484543" y="259829"/>
                  </a:lnTo>
                  <a:lnTo>
                    <a:pt x="467537" y="213690"/>
                  </a:lnTo>
                  <a:lnTo>
                    <a:pt x="446938" y="169049"/>
                  </a:lnTo>
                  <a:lnTo>
                    <a:pt x="422846" y="126060"/>
                  </a:lnTo>
                  <a:lnTo>
                    <a:pt x="395312" y="84912"/>
                  </a:lnTo>
                  <a:lnTo>
                    <a:pt x="364413" y="45758"/>
                  </a:lnTo>
                  <a:lnTo>
                    <a:pt x="330225" y="8801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18" y="8801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63"/>
                  </a:lnTo>
                  <a:lnTo>
                    <a:pt x="287718" y="51320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05"/>
                  </a:lnTo>
                  <a:lnTo>
                    <a:pt x="401993" y="214096"/>
                  </a:lnTo>
                  <a:lnTo>
                    <a:pt x="420903" y="259740"/>
                  </a:lnTo>
                  <a:lnTo>
                    <a:pt x="435762" y="306946"/>
                  </a:lnTo>
                  <a:lnTo>
                    <a:pt x="446493" y="355473"/>
                  </a:lnTo>
                  <a:lnTo>
                    <a:pt x="452996" y="405117"/>
                  </a:lnTo>
                  <a:lnTo>
                    <a:pt x="455193" y="455663"/>
                  </a:lnTo>
                  <a:lnTo>
                    <a:pt x="452856" y="507720"/>
                  </a:lnTo>
                  <a:lnTo>
                    <a:pt x="445935" y="558825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38"/>
                  </a:lnTo>
                  <a:lnTo>
                    <a:pt x="346748" y="791044"/>
                  </a:lnTo>
                  <a:lnTo>
                    <a:pt x="314845" y="831088"/>
                  </a:lnTo>
                  <a:lnTo>
                    <a:pt x="279196" y="868400"/>
                  </a:lnTo>
                  <a:lnTo>
                    <a:pt x="239928" y="902754"/>
                  </a:lnTo>
                  <a:lnTo>
                    <a:pt x="232244" y="911898"/>
                  </a:lnTo>
                  <a:lnTo>
                    <a:pt x="228803" y="922896"/>
                  </a:lnTo>
                  <a:lnTo>
                    <a:pt x="229730" y="934389"/>
                  </a:lnTo>
                  <a:lnTo>
                    <a:pt x="235191" y="945007"/>
                  </a:lnTo>
                  <a:lnTo>
                    <a:pt x="240131" y="949909"/>
                  </a:lnTo>
                  <a:lnTo>
                    <a:pt x="245859" y="953439"/>
                  </a:lnTo>
                  <a:lnTo>
                    <a:pt x="252145" y="955586"/>
                  </a:lnTo>
                  <a:lnTo>
                    <a:pt x="258711" y="956310"/>
                  </a:lnTo>
                  <a:lnTo>
                    <a:pt x="265290" y="956310"/>
                  </a:lnTo>
                  <a:lnTo>
                    <a:pt x="313880" y="918349"/>
                  </a:lnTo>
                  <a:lnTo>
                    <a:pt x="347560" y="884643"/>
                  </a:lnTo>
                  <a:lnTo>
                    <a:pt x="378396" y="848779"/>
                  </a:lnTo>
                  <a:lnTo>
                    <a:pt x="406311" y="810933"/>
                  </a:lnTo>
                  <a:lnTo>
                    <a:pt x="431228" y="771245"/>
                  </a:lnTo>
                  <a:lnTo>
                    <a:pt x="453072" y="729894"/>
                  </a:lnTo>
                  <a:lnTo>
                    <a:pt x="471766" y="687031"/>
                  </a:lnTo>
                  <a:lnTo>
                    <a:pt x="487248" y="642823"/>
                  </a:lnTo>
                  <a:lnTo>
                    <a:pt x="499414" y="597408"/>
                  </a:lnTo>
                  <a:lnTo>
                    <a:pt x="508203" y="550976"/>
                  </a:lnTo>
                  <a:lnTo>
                    <a:pt x="513524" y="503669"/>
                  </a:lnTo>
                  <a:lnTo>
                    <a:pt x="515327" y="4556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18848" y="269106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645306" y="4530013"/>
            <a:ext cx="967740" cy="1409700"/>
            <a:chOff x="5645306" y="4530013"/>
            <a:chExt cx="967740" cy="1409700"/>
          </a:xfrm>
        </p:grpSpPr>
        <p:sp>
          <p:nvSpPr>
            <p:cNvPr id="48" name="object 48"/>
            <p:cNvSpPr/>
            <p:nvPr/>
          </p:nvSpPr>
          <p:spPr>
            <a:xfrm>
              <a:off x="5645306" y="4530013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40" h="1409700">
                  <a:moveTo>
                    <a:pt x="451302" y="0"/>
                  </a:moveTo>
                  <a:lnTo>
                    <a:pt x="388131" y="3271"/>
                  </a:lnTo>
                  <a:lnTo>
                    <a:pt x="331717" y="14767"/>
                  </a:lnTo>
                  <a:lnTo>
                    <a:pt x="281696" y="33314"/>
                  </a:lnTo>
                  <a:lnTo>
                    <a:pt x="237702" y="57734"/>
                  </a:lnTo>
                  <a:lnTo>
                    <a:pt x="199371" y="86852"/>
                  </a:lnTo>
                  <a:lnTo>
                    <a:pt x="166336" y="119490"/>
                  </a:lnTo>
                  <a:lnTo>
                    <a:pt x="138232" y="154474"/>
                  </a:lnTo>
                  <a:lnTo>
                    <a:pt x="114694" y="190627"/>
                  </a:lnTo>
                  <a:lnTo>
                    <a:pt x="95357" y="226773"/>
                  </a:lnTo>
                  <a:lnTo>
                    <a:pt x="79856" y="261736"/>
                  </a:lnTo>
                  <a:lnTo>
                    <a:pt x="58899" y="323407"/>
                  </a:lnTo>
                  <a:lnTo>
                    <a:pt x="47140" y="399752"/>
                  </a:lnTo>
                  <a:lnTo>
                    <a:pt x="50039" y="458726"/>
                  </a:lnTo>
                  <a:lnTo>
                    <a:pt x="58734" y="519631"/>
                  </a:lnTo>
                  <a:lnTo>
                    <a:pt x="70550" y="577415"/>
                  </a:lnTo>
                  <a:lnTo>
                    <a:pt x="82812" y="627026"/>
                  </a:lnTo>
                  <a:lnTo>
                    <a:pt x="92845" y="663409"/>
                  </a:lnTo>
                  <a:lnTo>
                    <a:pt x="102083" y="698650"/>
                  </a:lnTo>
                  <a:lnTo>
                    <a:pt x="106556" y="724608"/>
                  </a:lnTo>
                  <a:lnTo>
                    <a:pt x="107516" y="748056"/>
                  </a:lnTo>
                  <a:lnTo>
                    <a:pt x="106218" y="775766"/>
                  </a:lnTo>
                  <a:lnTo>
                    <a:pt x="92563" y="850409"/>
                  </a:lnTo>
                  <a:lnTo>
                    <a:pt x="77712" y="899609"/>
                  </a:lnTo>
                  <a:lnTo>
                    <a:pt x="57339" y="951763"/>
                  </a:lnTo>
                  <a:lnTo>
                    <a:pt x="31313" y="1003147"/>
                  </a:lnTo>
                  <a:lnTo>
                    <a:pt x="9845" y="1055171"/>
                  </a:lnTo>
                  <a:lnTo>
                    <a:pt x="224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0" y="1257274"/>
                  </a:lnTo>
                  <a:lnTo>
                    <a:pt x="49321" y="1311347"/>
                  </a:lnTo>
                  <a:lnTo>
                    <a:pt x="92715" y="1352190"/>
                  </a:lnTo>
                  <a:lnTo>
                    <a:pt x="139412" y="1380710"/>
                  </a:lnTo>
                  <a:lnTo>
                    <a:pt x="180700" y="1397812"/>
                  </a:lnTo>
                  <a:lnTo>
                    <a:pt x="244607" y="1408499"/>
                  </a:lnTo>
                  <a:lnTo>
                    <a:pt x="277085" y="1409085"/>
                  </a:lnTo>
                  <a:lnTo>
                    <a:pt x="315080" y="1400644"/>
                  </a:lnTo>
                  <a:lnTo>
                    <a:pt x="368371" y="1377657"/>
                  </a:lnTo>
                  <a:lnTo>
                    <a:pt x="417360" y="1350250"/>
                  </a:lnTo>
                  <a:lnTo>
                    <a:pt x="454645" y="1322184"/>
                  </a:lnTo>
                  <a:lnTo>
                    <a:pt x="484239" y="1290421"/>
                  </a:lnTo>
                  <a:lnTo>
                    <a:pt x="510154" y="1251927"/>
                  </a:lnTo>
                  <a:lnTo>
                    <a:pt x="534394" y="1205825"/>
                  </a:lnTo>
                  <a:lnTo>
                    <a:pt x="547600" y="1170004"/>
                  </a:lnTo>
                  <a:lnTo>
                    <a:pt x="556795" y="1135686"/>
                  </a:lnTo>
                  <a:lnTo>
                    <a:pt x="569006" y="1094092"/>
                  </a:lnTo>
                  <a:lnTo>
                    <a:pt x="583341" y="1054511"/>
                  </a:lnTo>
                  <a:lnTo>
                    <a:pt x="625052" y="991399"/>
                  </a:lnTo>
                  <a:lnTo>
                    <a:pt x="667977" y="944295"/>
                  </a:lnTo>
                  <a:lnTo>
                    <a:pt x="704436" y="904687"/>
                  </a:lnTo>
                  <a:lnTo>
                    <a:pt x="741192" y="863744"/>
                  </a:lnTo>
                  <a:lnTo>
                    <a:pt x="777651" y="821910"/>
                  </a:lnTo>
                  <a:lnTo>
                    <a:pt x="813219" y="779631"/>
                  </a:lnTo>
                  <a:lnTo>
                    <a:pt x="847301" y="737351"/>
                  </a:lnTo>
                  <a:lnTo>
                    <a:pt x="879305" y="695515"/>
                  </a:lnTo>
                  <a:lnTo>
                    <a:pt x="911343" y="647020"/>
                  </a:lnTo>
                  <a:lnTo>
                    <a:pt x="934649" y="600965"/>
                  </a:lnTo>
                  <a:lnTo>
                    <a:pt x="950762" y="557223"/>
                  </a:lnTo>
                  <a:lnTo>
                    <a:pt x="961227" y="515664"/>
                  </a:lnTo>
                  <a:lnTo>
                    <a:pt x="967583" y="476161"/>
                  </a:lnTo>
                  <a:lnTo>
                    <a:pt x="967733" y="432548"/>
                  </a:lnTo>
                  <a:lnTo>
                    <a:pt x="960436" y="382772"/>
                  </a:lnTo>
                  <a:lnTo>
                    <a:pt x="948516" y="332867"/>
                  </a:lnTo>
                  <a:lnTo>
                    <a:pt x="934797" y="288867"/>
                  </a:lnTo>
                  <a:lnTo>
                    <a:pt x="902804" y="216995"/>
                  </a:lnTo>
                  <a:lnTo>
                    <a:pt x="882818" y="182217"/>
                  </a:lnTo>
                  <a:lnTo>
                    <a:pt x="858570" y="149958"/>
                  </a:lnTo>
                  <a:lnTo>
                    <a:pt x="826489" y="117701"/>
                  </a:lnTo>
                  <a:lnTo>
                    <a:pt x="783001" y="82931"/>
                  </a:lnTo>
                  <a:lnTo>
                    <a:pt x="734604" y="53152"/>
                  </a:lnTo>
                  <a:lnTo>
                    <a:pt x="684313" y="31674"/>
                  </a:lnTo>
                  <a:lnTo>
                    <a:pt x="633468" y="17102"/>
                  </a:lnTo>
                  <a:lnTo>
                    <a:pt x="583406" y="8043"/>
                  </a:lnTo>
                  <a:lnTo>
                    <a:pt x="535465" y="3102"/>
                  </a:lnTo>
                  <a:lnTo>
                    <a:pt x="490985" y="886"/>
                  </a:lnTo>
                  <a:lnTo>
                    <a:pt x="451302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63247" y="4610207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59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25464" y="4714608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72"/>
                  </a:lnTo>
                  <a:lnTo>
                    <a:pt x="346125" y="286372"/>
                  </a:lnTo>
                  <a:lnTo>
                    <a:pt x="307949" y="265645"/>
                  </a:lnTo>
                  <a:lnTo>
                    <a:pt x="264731" y="259892"/>
                  </a:lnTo>
                  <a:lnTo>
                    <a:pt x="206933" y="267487"/>
                  </a:lnTo>
                  <a:lnTo>
                    <a:pt x="143433" y="284822"/>
                  </a:lnTo>
                  <a:lnTo>
                    <a:pt x="92532" y="305092"/>
                  </a:lnTo>
                  <a:lnTo>
                    <a:pt x="46431" y="329018"/>
                  </a:lnTo>
                  <a:lnTo>
                    <a:pt x="34544" y="366801"/>
                  </a:lnTo>
                  <a:lnTo>
                    <a:pt x="34366" y="382943"/>
                  </a:lnTo>
                  <a:lnTo>
                    <a:pt x="38950" y="398170"/>
                  </a:lnTo>
                  <a:lnTo>
                    <a:pt x="47929" y="414007"/>
                  </a:lnTo>
                  <a:lnTo>
                    <a:pt x="63169" y="426923"/>
                  </a:lnTo>
                  <a:lnTo>
                    <a:pt x="86550" y="433349"/>
                  </a:lnTo>
                  <a:lnTo>
                    <a:pt x="116598" y="435775"/>
                  </a:lnTo>
                  <a:lnTo>
                    <a:pt x="146405" y="440702"/>
                  </a:lnTo>
                  <a:lnTo>
                    <a:pt x="169697" y="450659"/>
                  </a:lnTo>
                  <a:lnTo>
                    <a:pt x="180187" y="468122"/>
                  </a:lnTo>
                  <a:lnTo>
                    <a:pt x="182143" y="488061"/>
                  </a:lnTo>
                  <a:lnTo>
                    <a:pt x="182524" y="504571"/>
                  </a:lnTo>
                  <a:lnTo>
                    <a:pt x="179057" y="518909"/>
                  </a:lnTo>
                  <a:lnTo>
                    <a:pt x="151218" y="549503"/>
                  </a:lnTo>
                  <a:lnTo>
                    <a:pt x="106654" y="565810"/>
                  </a:lnTo>
                  <a:lnTo>
                    <a:pt x="59804" y="572452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75"/>
                  </a:lnTo>
                  <a:lnTo>
                    <a:pt x="901" y="763485"/>
                  </a:lnTo>
                  <a:lnTo>
                    <a:pt x="0" y="798690"/>
                  </a:lnTo>
                  <a:lnTo>
                    <a:pt x="8470" y="835558"/>
                  </a:lnTo>
                  <a:lnTo>
                    <a:pt x="31203" y="873798"/>
                  </a:lnTo>
                  <a:lnTo>
                    <a:pt x="59715" y="901788"/>
                  </a:lnTo>
                  <a:lnTo>
                    <a:pt x="83083" y="911161"/>
                  </a:lnTo>
                  <a:lnTo>
                    <a:pt x="102489" y="906513"/>
                  </a:lnTo>
                  <a:lnTo>
                    <a:pt x="135166" y="870635"/>
                  </a:lnTo>
                  <a:lnTo>
                    <a:pt x="165493" y="807504"/>
                  </a:lnTo>
                  <a:lnTo>
                    <a:pt x="177355" y="771156"/>
                  </a:lnTo>
                  <a:lnTo>
                    <a:pt x="199047" y="729805"/>
                  </a:lnTo>
                  <a:lnTo>
                    <a:pt x="235991" y="684631"/>
                  </a:lnTo>
                  <a:lnTo>
                    <a:pt x="276415" y="643966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14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19"/>
                  </a:moveTo>
                  <a:lnTo>
                    <a:pt x="562216" y="152603"/>
                  </a:lnTo>
                  <a:lnTo>
                    <a:pt x="525259" y="101650"/>
                  </a:lnTo>
                  <a:lnTo>
                    <a:pt x="488010" y="66929"/>
                  </a:lnTo>
                  <a:lnTo>
                    <a:pt x="451904" y="39662"/>
                  </a:lnTo>
                  <a:lnTo>
                    <a:pt x="414909" y="19596"/>
                  </a:lnTo>
                  <a:lnTo>
                    <a:pt x="374954" y="6464"/>
                  </a:lnTo>
                  <a:lnTo>
                    <a:pt x="329984" y="0"/>
                  </a:lnTo>
                  <a:lnTo>
                    <a:pt x="276212" y="4076"/>
                  </a:lnTo>
                  <a:lnTo>
                    <a:pt x="216903" y="19850"/>
                  </a:lnTo>
                  <a:lnTo>
                    <a:pt x="160693" y="42938"/>
                  </a:lnTo>
                  <a:lnTo>
                    <a:pt x="116154" y="68986"/>
                  </a:lnTo>
                  <a:lnTo>
                    <a:pt x="76352" y="121462"/>
                  </a:lnTo>
                  <a:lnTo>
                    <a:pt x="59804" y="149796"/>
                  </a:lnTo>
                  <a:lnTo>
                    <a:pt x="35725" y="213995"/>
                  </a:lnTo>
                  <a:lnTo>
                    <a:pt x="28702" y="269506"/>
                  </a:lnTo>
                  <a:lnTo>
                    <a:pt x="27698" y="288899"/>
                  </a:lnTo>
                  <a:lnTo>
                    <a:pt x="43459" y="261302"/>
                  </a:lnTo>
                  <a:lnTo>
                    <a:pt x="64554" y="226872"/>
                  </a:lnTo>
                  <a:lnTo>
                    <a:pt x="91909" y="189915"/>
                  </a:lnTo>
                  <a:lnTo>
                    <a:pt x="126377" y="154749"/>
                  </a:lnTo>
                  <a:lnTo>
                    <a:pt x="168884" y="125666"/>
                  </a:lnTo>
                  <a:lnTo>
                    <a:pt x="220306" y="106997"/>
                  </a:lnTo>
                  <a:lnTo>
                    <a:pt x="280631" y="97853"/>
                  </a:lnTo>
                  <a:lnTo>
                    <a:pt x="330555" y="98729"/>
                  </a:lnTo>
                  <a:lnTo>
                    <a:pt x="375742" y="108724"/>
                  </a:lnTo>
                  <a:lnTo>
                    <a:pt x="421817" y="126936"/>
                  </a:lnTo>
                  <a:lnTo>
                    <a:pt x="474433" y="152476"/>
                  </a:lnTo>
                  <a:lnTo>
                    <a:pt x="513664" y="173837"/>
                  </a:lnTo>
                  <a:lnTo>
                    <a:pt x="566089" y="214096"/>
                  </a:lnTo>
                  <a:lnTo>
                    <a:pt x="578764" y="232727"/>
                  </a:lnTo>
                  <a:lnTo>
                    <a:pt x="583946" y="231419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50500" y="4931398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10" h="240664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11672" y="4688090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89" h="942339">
                  <a:moveTo>
                    <a:pt x="631088" y="279742"/>
                  </a:moveTo>
                  <a:lnTo>
                    <a:pt x="620636" y="226479"/>
                  </a:lnTo>
                  <a:lnTo>
                    <a:pt x="601522" y="176352"/>
                  </a:lnTo>
                  <a:lnTo>
                    <a:pt x="574344" y="130276"/>
                  </a:lnTo>
                  <a:lnTo>
                    <a:pt x="539737" y="89204"/>
                  </a:lnTo>
                  <a:lnTo>
                    <a:pt x="498335" y="54063"/>
                  </a:lnTo>
                  <a:lnTo>
                    <a:pt x="458939" y="30543"/>
                  </a:lnTo>
                  <a:lnTo>
                    <a:pt x="416636" y="13716"/>
                  </a:lnTo>
                  <a:lnTo>
                    <a:pt x="372338" y="3556"/>
                  </a:lnTo>
                  <a:lnTo>
                    <a:pt x="326948" y="0"/>
                  </a:lnTo>
                  <a:lnTo>
                    <a:pt x="281393" y="3035"/>
                  </a:lnTo>
                  <a:lnTo>
                    <a:pt x="236588" y="12611"/>
                  </a:lnTo>
                  <a:lnTo>
                    <a:pt x="192862" y="28968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36"/>
                  </a:lnTo>
                  <a:lnTo>
                    <a:pt x="38252" y="191706"/>
                  </a:lnTo>
                  <a:lnTo>
                    <a:pt x="19418" y="258445"/>
                  </a:lnTo>
                  <a:lnTo>
                    <a:pt x="15570" y="293014"/>
                  </a:lnTo>
                  <a:lnTo>
                    <a:pt x="15595" y="327685"/>
                  </a:lnTo>
                  <a:lnTo>
                    <a:pt x="26225" y="397548"/>
                  </a:lnTo>
                  <a:lnTo>
                    <a:pt x="60934" y="457263"/>
                  </a:lnTo>
                  <a:lnTo>
                    <a:pt x="111531" y="476986"/>
                  </a:lnTo>
                  <a:lnTo>
                    <a:pt x="129819" y="479564"/>
                  </a:lnTo>
                  <a:lnTo>
                    <a:pt x="144348" y="481838"/>
                  </a:lnTo>
                  <a:lnTo>
                    <a:pt x="158648" y="486092"/>
                  </a:lnTo>
                  <a:lnTo>
                    <a:pt x="170192" y="494042"/>
                  </a:lnTo>
                  <a:lnTo>
                    <a:pt x="176415" y="507390"/>
                  </a:lnTo>
                  <a:lnTo>
                    <a:pt x="169303" y="542836"/>
                  </a:lnTo>
                  <a:lnTo>
                    <a:pt x="141160" y="563333"/>
                  </a:lnTo>
                  <a:lnTo>
                    <a:pt x="103644" y="572604"/>
                  </a:lnTo>
                  <a:lnTo>
                    <a:pt x="68376" y="574421"/>
                  </a:lnTo>
                  <a:lnTo>
                    <a:pt x="51981" y="581126"/>
                  </a:lnTo>
                  <a:lnTo>
                    <a:pt x="46520" y="596569"/>
                  </a:lnTo>
                  <a:lnTo>
                    <a:pt x="51981" y="612254"/>
                  </a:lnTo>
                  <a:lnTo>
                    <a:pt x="68376" y="619709"/>
                  </a:lnTo>
                  <a:lnTo>
                    <a:pt x="139369" y="612597"/>
                  </a:lnTo>
                  <a:lnTo>
                    <a:pt x="199313" y="576262"/>
                  </a:lnTo>
                  <a:lnTo>
                    <a:pt x="221780" y="520280"/>
                  </a:lnTo>
                  <a:lnTo>
                    <a:pt x="218668" y="490372"/>
                  </a:lnTo>
                  <a:lnTo>
                    <a:pt x="192328" y="453224"/>
                  </a:lnTo>
                  <a:lnTo>
                    <a:pt x="149009" y="436918"/>
                  </a:lnTo>
                  <a:lnTo>
                    <a:pt x="119481" y="433514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39"/>
                  </a:lnTo>
                  <a:lnTo>
                    <a:pt x="61874" y="338810"/>
                  </a:lnTo>
                  <a:lnTo>
                    <a:pt x="74193" y="334721"/>
                  </a:lnTo>
                  <a:lnTo>
                    <a:pt x="115366" y="304939"/>
                  </a:lnTo>
                  <a:lnTo>
                    <a:pt x="161442" y="282943"/>
                  </a:lnTo>
                  <a:lnTo>
                    <a:pt x="210629" y="270141"/>
                  </a:lnTo>
                  <a:lnTo>
                    <a:pt x="261137" y="267944"/>
                  </a:lnTo>
                  <a:lnTo>
                    <a:pt x="311188" y="277761"/>
                  </a:lnTo>
                  <a:lnTo>
                    <a:pt x="351878" y="297751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33"/>
                  </a:lnTo>
                  <a:lnTo>
                    <a:pt x="432231" y="453047"/>
                  </a:lnTo>
                  <a:lnTo>
                    <a:pt x="418998" y="502373"/>
                  </a:lnTo>
                  <a:lnTo>
                    <a:pt x="391731" y="545490"/>
                  </a:lnTo>
                  <a:lnTo>
                    <a:pt x="355536" y="583704"/>
                  </a:lnTo>
                  <a:lnTo>
                    <a:pt x="315531" y="618324"/>
                  </a:lnTo>
                  <a:lnTo>
                    <a:pt x="276847" y="650684"/>
                  </a:lnTo>
                  <a:lnTo>
                    <a:pt x="252615" y="672731"/>
                  </a:lnTo>
                  <a:lnTo>
                    <a:pt x="208851" y="721652"/>
                  </a:lnTo>
                  <a:lnTo>
                    <a:pt x="178892" y="776732"/>
                  </a:lnTo>
                  <a:lnTo>
                    <a:pt x="162344" y="833907"/>
                  </a:lnTo>
                  <a:lnTo>
                    <a:pt x="152603" y="862215"/>
                  </a:lnTo>
                  <a:lnTo>
                    <a:pt x="146304" y="874725"/>
                  </a:lnTo>
                  <a:lnTo>
                    <a:pt x="137922" y="885634"/>
                  </a:lnTo>
                  <a:lnTo>
                    <a:pt x="127165" y="893775"/>
                  </a:lnTo>
                  <a:lnTo>
                    <a:pt x="113753" y="897953"/>
                  </a:lnTo>
                  <a:lnTo>
                    <a:pt x="98463" y="897305"/>
                  </a:lnTo>
                  <a:lnTo>
                    <a:pt x="60934" y="872274"/>
                  </a:lnTo>
                  <a:lnTo>
                    <a:pt x="45732" y="835418"/>
                  </a:lnTo>
                  <a:lnTo>
                    <a:pt x="44805" y="795477"/>
                  </a:lnTo>
                  <a:lnTo>
                    <a:pt x="52743" y="755129"/>
                  </a:lnTo>
                  <a:lnTo>
                    <a:pt x="64109" y="717054"/>
                  </a:lnTo>
                  <a:lnTo>
                    <a:pt x="62191" y="699503"/>
                  </a:lnTo>
                  <a:lnTo>
                    <a:pt x="48806" y="690168"/>
                  </a:lnTo>
                  <a:lnTo>
                    <a:pt x="32169" y="691261"/>
                  </a:lnTo>
                  <a:lnTo>
                    <a:pt x="20447" y="705015"/>
                  </a:lnTo>
                  <a:lnTo>
                    <a:pt x="8547" y="746340"/>
                  </a:lnTo>
                  <a:lnTo>
                    <a:pt x="558" y="788657"/>
                  </a:lnTo>
                  <a:lnTo>
                    <a:pt x="0" y="831126"/>
                  </a:lnTo>
                  <a:lnTo>
                    <a:pt x="10363" y="872934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46"/>
                  </a:lnTo>
                  <a:lnTo>
                    <a:pt x="129451" y="940968"/>
                  </a:lnTo>
                  <a:lnTo>
                    <a:pt x="181838" y="902284"/>
                  </a:lnTo>
                  <a:lnTo>
                    <a:pt x="206743" y="840105"/>
                  </a:lnTo>
                  <a:lnTo>
                    <a:pt x="210959" y="823785"/>
                  </a:lnTo>
                  <a:lnTo>
                    <a:pt x="215480" y="807618"/>
                  </a:lnTo>
                  <a:lnTo>
                    <a:pt x="237515" y="759891"/>
                  </a:lnTo>
                  <a:lnTo>
                    <a:pt x="273621" y="715632"/>
                  </a:lnTo>
                  <a:lnTo>
                    <a:pt x="311175" y="680656"/>
                  </a:lnTo>
                  <a:lnTo>
                    <a:pt x="351078" y="646722"/>
                  </a:lnTo>
                  <a:lnTo>
                    <a:pt x="390271" y="611924"/>
                  </a:lnTo>
                  <a:lnTo>
                    <a:pt x="425678" y="574319"/>
                  </a:lnTo>
                  <a:lnTo>
                    <a:pt x="454253" y="532015"/>
                  </a:lnTo>
                  <a:lnTo>
                    <a:pt x="472909" y="483082"/>
                  </a:lnTo>
                  <a:lnTo>
                    <a:pt x="477824" y="436841"/>
                  </a:lnTo>
                  <a:lnTo>
                    <a:pt x="471398" y="391363"/>
                  </a:lnTo>
                  <a:lnTo>
                    <a:pt x="454977" y="348297"/>
                  </a:lnTo>
                  <a:lnTo>
                    <a:pt x="429958" y="309257"/>
                  </a:lnTo>
                  <a:lnTo>
                    <a:pt x="397713" y="275856"/>
                  </a:lnTo>
                  <a:lnTo>
                    <a:pt x="359587" y="249732"/>
                  </a:lnTo>
                  <a:lnTo>
                    <a:pt x="313766" y="231114"/>
                  </a:lnTo>
                  <a:lnTo>
                    <a:pt x="266103" y="222745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24"/>
                  </a:lnTo>
                  <a:lnTo>
                    <a:pt x="81051" y="273519"/>
                  </a:lnTo>
                  <a:lnTo>
                    <a:pt x="62433" y="287489"/>
                  </a:lnTo>
                  <a:lnTo>
                    <a:pt x="66548" y="253047"/>
                  </a:lnTo>
                  <a:lnTo>
                    <a:pt x="81940" y="204279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85"/>
                  </a:lnTo>
                  <a:lnTo>
                    <a:pt x="224180" y="64744"/>
                  </a:lnTo>
                  <a:lnTo>
                    <a:pt x="273265" y="50279"/>
                  </a:lnTo>
                  <a:lnTo>
                    <a:pt x="324104" y="45034"/>
                  </a:lnTo>
                  <a:lnTo>
                    <a:pt x="374967" y="49491"/>
                  </a:lnTo>
                  <a:lnTo>
                    <a:pt x="424053" y="64096"/>
                  </a:lnTo>
                  <a:lnTo>
                    <a:pt x="465429" y="86118"/>
                  </a:lnTo>
                  <a:lnTo>
                    <a:pt x="502259" y="115290"/>
                  </a:lnTo>
                  <a:lnTo>
                    <a:pt x="533641" y="150418"/>
                  </a:lnTo>
                  <a:lnTo>
                    <a:pt x="558634" y="190334"/>
                  </a:lnTo>
                  <a:lnTo>
                    <a:pt x="576326" y="233832"/>
                  </a:lnTo>
                  <a:lnTo>
                    <a:pt x="585800" y="279742"/>
                  </a:lnTo>
                  <a:lnTo>
                    <a:pt x="588048" y="288429"/>
                  </a:lnTo>
                  <a:lnTo>
                    <a:pt x="592683" y="295605"/>
                  </a:lnTo>
                  <a:lnTo>
                    <a:pt x="599528" y="300507"/>
                  </a:lnTo>
                  <a:lnTo>
                    <a:pt x="608444" y="302387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42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298775" y="4459563"/>
            <a:ext cx="2943860" cy="1617345"/>
            <a:chOff x="4298775" y="4459563"/>
            <a:chExt cx="2943860" cy="1617345"/>
          </a:xfrm>
        </p:grpSpPr>
        <p:sp>
          <p:nvSpPr>
            <p:cNvPr id="54" name="object 54"/>
            <p:cNvSpPr/>
            <p:nvPr/>
          </p:nvSpPr>
          <p:spPr>
            <a:xfrm>
              <a:off x="5022291" y="4771313"/>
              <a:ext cx="515620" cy="956310"/>
            </a:xfrm>
            <a:custGeom>
              <a:avLst/>
              <a:gdLst/>
              <a:ahLst/>
              <a:cxnLst/>
              <a:rect l="l" t="t" r="r" b="b"/>
              <a:pathLst>
                <a:path w="515620" h="956310">
                  <a:moveTo>
                    <a:pt x="151180" y="469112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33"/>
                  </a:lnTo>
                  <a:lnTo>
                    <a:pt x="71374" y="276466"/>
                  </a:lnTo>
                  <a:lnTo>
                    <a:pt x="50126" y="267665"/>
                  </a:lnTo>
                  <a:lnTo>
                    <a:pt x="38811" y="269862"/>
                  </a:lnTo>
                  <a:lnTo>
                    <a:pt x="28867" y="276466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41"/>
                  </a:lnTo>
                  <a:lnTo>
                    <a:pt x="28867" y="318985"/>
                  </a:lnTo>
                  <a:lnTo>
                    <a:pt x="55499" y="351370"/>
                  </a:lnTo>
                  <a:lnTo>
                    <a:pt x="74993" y="387807"/>
                  </a:lnTo>
                  <a:lnTo>
                    <a:pt x="86969" y="427355"/>
                  </a:lnTo>
                  <a:lnTo>
                    <a:pt x="91046" y="469112"/>
                  </a:lnTo>
                  <a:lnTo>
                    <a:pt x="85699" y="516724"/>
                  </a:lnTo>
                  <a:lnTo>
                    <a:pt x="70129" y="561225"/>
                  </a:lnTo>
                  <a:lnTo>
                    <a:pt x="45034" y="601167"/>
                  </a:lnTo>
                  <a:lnTo>
                    <a:pt x="11112" y="635101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24"/>
                  </a:lnTo>
                  <a:lnTo>
                    <a:pt x="6375" y="677354"/>
                  </a:lnTo>
                  <a:lnTo>
                    <a:pt x="11315" y="682244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57"/>
                  </a:lnTo>
                  <a:lnTo>
                    <a:pt x="36474" y="688657"/>
                  </a:lnTo>
                  <a:lnTo>
                    <a:pt x="84328" y="647941"/>
                  </a:lnTo>
                  <a:lnTo>
                    <a:pt x="112890" y="608622"/>
                  </a:lnTo>
                  <a:lnTo>
                    <a:pt x="133858" y="565073"/>
                  </a:lnTo>
                  <a:lnTo>
                    <a:pt x="146773" y="518248"/>
                  </a:lnTo>
                  <a:lnTo>
                    <a:pt x="151180" y="469112"/>
                  </a:lnTo>
                  <a:close/>
                </a:path>
                <a:path w="515620" h="956310">
                  <a:moveTo>
                    <a:pt x="330327" y="462965"/>
                  </a:moveTo>
                  <a:lnTo>
                    <a:pt x="327571" y="413461"/>
                  </a:lnTo>
                  <a:lnTo>
                    <a:pt x="319405" y="365163"/>
                  </a:lnTo>
                  <a:lnTo>
                    <a:pt x="305955" y="318427"/>
                  </a:lnTo>
                  <a:lnTo>
                    <a:pt x="287401" y="273608"/>
                  </a:lnTo>
                  <a:lnTo>
                    <a:pt x="263855" y="231051"/>
                  </a:lnTo>
                  <a:lnTo>
                    <a:pt x="235483" y="191122"/>
                  </a:lnTo>
                  <a:lnTo>
                    <a:pt x="202425" y="154165"/>
                  </a:lnTo>
                  <a:lnTo>
                    <a:pt x="181165" y="145364"/>
                  </a:lnTo>
                  <a:lnTo>
                    <a:pt x="169849" y="147561"/>
                  </a:lnTo>
                  <a:lnTo>
                    <a:pt x="159905" y="154165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84"/>
                  </a:lnTo>
                  <a:lnTo>
                    <a:pt x="192773" y="234124"/>
                  </a:lnTo>
                  <a:lnTo>
                    <a:pt x="220116" y="274980"/>
                  </a:lnTo>
                  <a:lnTo>
                    <a:pt x="241731" y="318770"/>
                  </a:lnTo>
                  <a:lnTo>
                    <a:pt x="257416" y="365023"/>
                  </a:lnTo>
                  <a:lnTo>
                    <a:pt x="266979" y="413258"/>
                  </a:lnTo>
                  <a:lnTo>
                    <a:pt x="270205" y="462965"/>
                  </a:lnTo>
                  <a:lnTo>
                    <a:pt x="267081" y="511759"/>
                  </a:lnTo>
                  <a:lnTo>
                    <a:pt x="257860" y="559104"/>
                  </a:lnTo>
                  <a:lnTo>
                    <a:pt x="242773" y="604532"/>
                  </a:lnTo>
                  <a:lnTo>
                    <a:pt x="222059" y="647560"/>
                  </a:lnTo>
                  <a:lnTo>
                    <a:pt x="195948" y="687692"/>
                  </a:lnTo>
                  <a:lnTo>
                    <a:pt x="164655" y="724471"/>
                  </a:lnTo>
                  <a:lnTo>
                    <a:pt x="128435" y="757389"/>
                  </a:lnTo>
                  <a:lnTo>
                    <a:pt x="120764" y="766546"/>
                  </a:lnTo>
                  <a:lnTo>
                    <a:pt x="117322" y="777544"/>
                  </a:lnTo>
                  <a:lnTo>
                    <a:pt x="118249" y="789025"/>
                  </a:lnTo>
                  <a:lnTo>
                    <a:pt x="123698" y="799642"/>
                  </a:lnTo>
                  <a:lnTo>
                    <a:pt x="128638" y="804545"/>
                  </a:lnTo>
                  <a:lnTo>
                    <a:pt x="134378" y="808088"/>
                  </a:lnTo>
                  <a:lnTo>
                    <a:pt x="140652" y="810234"/>
                  </a:lnTo>
                  <a:lnTo>
                    <a:pt x="147218" y="810945"/>
                  </a:lnTo>
                  <a:lnTo>
                    <a:pt x="153797" y="810945"/>
                  </a:lnTo>
                  <a:lnTo>
                    <a:pt x="203022" y="771232"/>
                  </a:lnTo>
                  <a:lnTo>
                    <a:pt x="235712" y="734618"/>
                  </a:lnTo>
                  <a:lnTo>
                    <a:pt x="263880" y="694905"/>
                  </a:lnTo>
                  <a:lnTo>
                    <a:pt x="287324" y="652462"/>
                  </a:lnTo>
                  <a:lnTo>
                    <a:pt x="305866" y="607682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65"/>
                  </a:lnTo>
                  <a:close/>
                </a:path>
                <a:path w="515620" h="956310">
                  <a:moveTo>
                    <a:pt x="515327" y="455663"/>
                  </a:moveTo>
                  <a:lnTo>
                    <a:pt x="513359" y="405358"/>
                  </a:lnTo>
                  <a:lnTo>
                    <a:pt x="507530" y="355841"/>
                  </a:lnTo>
                  <a:lnTo>
                    <a:pt x="497903" y="307263"/>
                  </a:lnTo>
                  <a:lnTo>
                    <a:pt x="484543" y="259829"/>
                  </a:lnTo>
                  <a:lnTo>
                    <a:pt x="467537" y="213702"/>
                  </a:lnTo>
                  <a:lnTo>
                    <a:pt x="446938" y="169049"/>
                  </a:lnTo>
                  <a:lnTo>
                    <a:pt x="422846" y="126060"/>
                  </a:lnTo>
                  <a:lnTo>
                    <a:pt x="395312" y="84912"/>
                  </a:lnTo>
                  <a:lnTo>
                    <a:pt x="364413" y="45770"/>
                  </a:lnTo>
                  <a:lnTo>
                    <a:pt x="330225" y="8801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18" y="8801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76"/>
                  </a:lnTo>
                  <a:lnTo>
                    <a:pt x="287718" y="51320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05"/>
                  </a:lnTo>
                  <a:lnTo>
                    <a:pt x="401993" y="214096"/>
                  </a:lnTo>
                  <a:lnTo>
                    <a:pt x="420903" y="259753"/>
                  </a:lnTo>
                  <a:lnTo>
                    <a:pt x="435762" y="306946"/>
                  </a:lnTo>
                  <a:lnTo>
                    <a:pt x="446493" y="355485"/>
                  </a:lnTo>
                  <a:lnTo>
                    <a:pt x="452996" y="405130"/>
                  </a:lnTo>
                  <a:lnTo>
                    <a:pt x="455193" y="455663"/>
                  </a:lnTo>
                  <a:lnTo>
                    <a:pt x="452856" y="507733"/>
                  </a:lnTo>
                  <a:lnTo>
                    <a:pt x="445935" y="558825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50"/>
                  </a:lnTo>
                  <a:lnTo>
                    <a:pt x="346748" y="791057"/>
                  </a:lnTo>
                  <a:lnTo>
                    <a:pt x="314845" y="831088"/>
                  </a:lnTo>
                  <a:lnTo>
                    <a:pt x="279196" y="868413"/>
                  </a:lnTo>
                  <a:lnTo>
                    <a:pt x="239928" y="902754"/>
                  </a:lnTo>
                  <a:lnTo>
                    <a:pt x="232244" y="911910"/>
                  </a:lnTo>
                  <a:lnTo>
                    <a:pt x="228803" y="922909"/>
                  </a:lnTo>
                  <a:lnTo>
                    <a:pt x="229730" y="934389"/>
                  </a:lnTo>
                  <a:lnTo>
                    <a:pt x="235191" y="945007"/>
                  </a:lnTo>
                  <a:lnTo>
                    <a:pt x="240131" y="949909"/>
                  </a:lnTo>
                  <a:lnTo>
                    <a:pt x="245859" y="953452"/>
                  </a:lnTo>
                  <a:lnTo>
                    <a:pt x="252145" y="955598"/>
                  </a:lnTo>
                  <a:lnTo>
                    <a:pt x="258711" y="956310"/>
                  </a:lnTo>
                  <a:lnTo>
                    <a:pt x="265290" y="956310"/>
                  </a:lnTo>
                  <a:lnTo>
                    <a:pt x="313880" y="918349"/>
                  </a:lnTo>
                  <a:lnTo>
                    <a:pt x="347560" y="884643"/>
                  </a:lnTo>
                  <a:lnTo>
                    <a:pt x="378396" y="848791"/>
                  </a:lnTo>
                  <a:lnTo>
                    <a:pt x="406311" y="810933"/>
                  </a:lnTo>
                  <a:lnTo>
                    <a:pt x="431228" y="771258"/>
                  </a:lnTo>
                  <a:lnTo>
                    <a:pt x="453072" y="729907"/>
                  </a:lnTo>
                  <a:lnTo>
                    <a:pt x="471766" y="687031"/>
                  </a:lnTo>
                  <a:lnTo>
                    <a:pt x="487248" y="642823"/>
                  </a:lnTo>
                  <a:lnTo>
                    <a:pt x="499414" y="597420"/>
                  </a:lnTo>
                  <a:lnTo>
                    <a:pt x="508203" y="550989"/>
                  </a:lnTo>
                  <a:lnTo>
                    <a:pt x="513524" y="503682"/>
                  </a:lnTo>
                  <a:lnTo>
                    <a:pt x="515327" y="4556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18848" y="447963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3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3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3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9262502" y="952871"/>
            <a:ext cx="967740" cy="1409700"/>
            <a:chOff x="9262502" y="952871"/>
            <a:chExt cx="967740" cy="1409700"/>
          </a:xfrm>
        </p:grpSpPr>
        <p:sp>
          <p:nvSpPr>
            <p:cNvPr id="57" name="object 57"/>
            <p:cNvSpPr/>
            <p:nvPr/>
          </p:nvSpPr>
          <p:spPr>
            <a:xfrm>
              <a:off x="9262502" y="952871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40" h="1409700">
                  <a:moveTo>
                    <a:pt x="451308" y="0"/>
                  </a:moveTo>
                  <a:lnTo>
                    <a:pt x="388136" y="3271"/>
                  </a:lnTo>
                  <a:lnTo>
                    <a:pt x="331723" y="14767"/>
                  </a:lnTo>
                  <a:lnTo>
                    <a:pt x="281702" y="33314"/>
                  </a:lnTo>
                  <a:lnTo>
                    <a:pt x="237708" y="57734"/>
                  </a:lnTo>
                  <a:lnTo>
                    <a:pt x="199376" y="86852"/>
                  </a:lnTo>
                  <a:lnTo>
                    <a:pt x="166341" y="119490"/>
                  </a:lnTo>
                  <a:lnTo>
                    <a:pt x="138237" y="154474"/>
                  </a:lnTo>
                  <a:lnTo>
                    <a:pt x="114700" y="190627"/>
                  </a:lnTo>
                  <a:lnTo>
                    <a:pt x="95363" y="226773"/>
                  </a:lnTo>
                  <a:lnTo>
                    <a:pt x="79862" y="261736"/>
                  </a:lnTo>
                  <a:lnTo>
                    <a:pt x="58905" y="323407"/>
                  </a:lnTo>
                  <a:lnTo>
                    <a:pt x="47146" y="399752"/>
                  </a:lnTo>
                  <a:lnTo>
                    <a:pt x="50045" y="458726"/>
                  </a:lnTo>
                  <a:lnTo>
                    <a:pt x="58740" y="519631"/>
                  </a:lnTo>
                  <a:lnTo>
                    <a:pt x="70555" y="577415"/>
                  </a:lnTo>
                  <a:lnTo>
                    <a:pt x="82817" y="627026"/>
                  </a:lnTo>
                  <a:lnTo>
                    <a:pt x="92850" y="663409"/>
                  </a:lnTo>
                  <a:lnTo>
                    <a:pt x="102082" y="698650"/>
                  </a:lnTo>
                  <a:lnTo>
                    <a:pt x="106552" y="724608"/>
                  </a:lnTo>
                  <a:lnTo>
                    <a:pt x="107514" y="748056"/>
                  </a:lnTo>
                  <a:lnTo>
                    <a:pt x="106223" y="775766"/>
                  </a:lnTo>
                  <a:lnTo>
                    <a:pt x="92569" y="850409"/>
                  </a:lnTo>
                  <a:lnTo>
                    <a:pt x="77718" y="899609"/>
                  </a:lnTo>
                  <a:lnTo>
                    <a:pt x="57344" y="951763"/>
                  </a:lnTo>
                  <a:lnTo>
                    <a:pt x="31319" y="1003147"/>
                  </a:lnTo>
                  <a:lnTo>
                    <a:pt x="9849" y="1055171"/>
                  </a:lnTo>
                  <a:lnTo>
                    <a:pt x="225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6" y="1257274"/>
                  </a:lnTo>
                  <a:lnTo>
                    <a:pt x="49327" y="1311347"/>
                  </a:lnTo>
                  <a:lnTo>
                    <a:pt x="92721" y="1352190"/>
                  </a:lnTo>
                  <a:lnTo>
                    <a:pt x="139417" y="1380710"/>
                  </a:lnTo>
                  <a:lnTo>
                    <a:pt x="180705" y="1397812"/>
                  </a:lnTo>
                  <a:lnTo>
                    <a:pt x="244613" y="1408499"/>
                  </a:lnTo>
                  <a:lnTo>
                    <a:pt x="277091" y="1409085"/>
                  </a:lnTo>
                  <a:lnTo>
                    <a:pt x="315086" y="1400644"/>
                  </a:lnTo>
                  <a:lnTo>
                    <a:pt x="368377" y="1377657"/>
                  </a:lnTo>
                  <a:lnTo>
                    <a:pt x="417366" y="1350250"/>
                  </a:lnTo>
                  <a:lnTo>
                    <a:pt x="454651" y="1322184"/>
                  </a:lnTo>
                  <a:lnTo>
                    <a:pt x="484245" y="1290421"/>
                  </a:lnTo>
                  <a:lnTo>
                    <a:pt x="510159" y="1251927"/>
                  </a:lnTo>
                  <a:lnTo>
                    <a:pt x="534400" y="1205825"/>
                  </a:lnTo>
                  <a:lnTo>
                    <a:pt x="547605" y="1170004"/>
                  </a:lnTo>
                  <a:lnTo>
                    <a:pt x="556801" y="1135686"/>
                  </a:lnTo>
                  <a:lnTo>
                    <a:pt x="569011" y="1094092"/>
                  </a:lnTo>
                  <a:lnTo>
                    <a:pt x="583347" y="1054511"/>
                  </a:lnTo>
                  <a:lnTo>
                    <a:pt x="625058" y="991399"/>
                  </a:lnTo>
                  <a:lnTo>
                    <a:pt x="667982" y="944295"/>
                  </a:lnTo>
                  <a:lnTo>
                    <a:pt x="704441" y="904687"/>
                  </a:lnTo>
                  <a:lnTo>
                    <a:pt x="741197" y="863744"/>
                  </a:lnTo>
                  <a:lnTo>
                    <a:pt x="777656" y="821910"/>
                  </a:lnTo>
                  <a:lnTo>
                    <a:pt x="813224" y="779631"/>
                  </a:lnTo>
                  <a:lnTo>
                    <a:pt x="847307" y="737351"/>
                  </a:lnTo>
                  <a:lnTo>
                    <a:pt x="879310" y="695515"/>
                  </a:lnTo>
                  <a:lnTo>
                    <a:pt x="911349" y="647020"/>
                  </a:lnTo>
                  <a:lnTo>
                    <a:pt x="934654" y="600965"/>
                  </a:lnTo>
                  <a:lnTo>
                    <a:pt x="950768" y="557223"/>
                  </a:lnTo>
                  <a:lnTo>
                    <a:pt x="961232" y="515664"/>
                  </a:lnTo>
                  <a:lnTo>
                    <a:pt x="967588" y="476161"/>
                  </a:lnTo>
                  <a:lnTo>
                    <a:pt x="967739" y="432548"/>
                  </a:lnTo>
                  <a:lnTo>
                    <a:pt x="960442" y="382772"/>
                  </a:lnTo>
                  <a:lnTo>
                    <a:pt x="948522" y="332867"/>
                  </a:lnTo>
                  <a:lnTo>
                    <a:pt x="934803" y="288867"/>
                  </a:lnTo>
                  <a:lnTo>
                    <a:pt x="902810" y="216995"/>
                  </a:lnTo>
                  <a:lnTo>
                    <a:pt x="882823" y="182217"/>
                  </a:lnTo>
                  <a:lnTo>
                    <a:pt x="858576" y="149958"/>
                  </a:lnTo>
                  <a:lnTo>
                    <a:pt x="826495" y="117701"/>
                  </a:lnTo>
                  <a:lnTo>
                    <a:pt x="783006" y="82930"/>
                  </a:lnTo>
                  <a:lnTo>
                    <a:pt x="734609" y="53152"/>
                  </a:lnTo>
                  <a:lnTo>
                    <a:pt x="684319" y="31674"/>
                  </a:lnTo>
                  <a:lnTo>
                    <a:pt x="633473" y="17102"/>
                  </a:lnTo>
                  <a:lnTo>
                    <a:pt x="583411" y="8043"/>
                  </a:lnTo>
                  <a:lnTo>
                    <a:pt x="535471" y="3102"/>
                  </a:lnTo>
                  <a:lnTo>
                    <a:pt x="490990" y="886"/>
                  </a:lnTo>
                  <a:lnTo>
                    <a:pt x="451308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280448" y="1033065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59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42666" y="1137462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84"/>
                  </a:lnTo>
                  <a:lnTo>
                    <a:pt x="346125" y="286372"/>
                  </a:lnTo>
                  <a:lnTo>
                    <a:pt x="307949" y="265658"/>
                  </a:lnTo>
                  <a:lnTo>
                    <a:pt x="264731" y="259905"/>
                  </a:lnTo>
                  <a:lnTo>
                    <a:pt x="206933" y="267500"/>
                  </a:lnTo>
                  <a:lnTo>
                    <a:pt x="143433" y="284822"/>
                  </a:lnTo>
                  <a:lnTo>
                    <a:pt x="92532" y="305092"/>
                  </a:lnTo>
                  <a:lnTo>
                    <a:pt x="46431" y="329031"/>
                  </a:lnTo>
                  <a:lnTo>
                    <a:pt x="34544" y="366801"/>
                  </a:lnTo>
                  <a:lnTo>
                    <a:pt x="34366" y="382955"/>
                  </a:lnTo>
                  <a:lnTo>
                    <a:pt x="38950" y="398170"/>
                  </a:lnTo>
                  <a:lnTo>
                    <a:pt x="47929" y="414020"/>
                  </a:lnTo>
                  <a:lnTo>
                    <a:pt x="63169" y="426923"/>
                  </a:lnTo>
                  <a:lnTo>
                    <a:pt x="86550" y="433362"/>
                  </a:lnTo>
                  <a:lnTo>
                    <a:pt x="116598" y="435775"/>
                  </a:lnTo>
                  <a:lnTo>
                    <a:pt x="146405" y="440715"/>
                  </a:lnTo>
                  <a:lnTo>
                    <a:pt x="169697" y="450659"/>
                  </a:lnTo>
                  <a:lnTo>
                    <a:pt x="180187" y="468134"/>
                  </a:lnTo>
                  <a:lnTo>
                    <a:pt x="182143" y="488073"/>
                  </a:lnTo>
                  <a:lnTo>
                    <a:pt x="182524" y="504571"/>
                  </a:lnTo>
                  <a:lnTo>
                    <a:pt x="179057" y="518909"/>
                  </a:lnTo>
                  <a:lnTo>
                    <a:pt x="151218" y="549503"/>
                  </a:lnTo>
                  <a:lnTo>
                    <a:pt x="106654" y="565810"/>
                  </a:lnTo>
                  <a:lnTo>
                    <a:pt x="59804" y="572452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88"/>
                  </a:lnTo>
                  <a:lnTo>
                    <a:pt x="901" y="763485"/>
                  </a:lnTo>
                  <a:lnTo>
                    <a:pt x="0" y="798690"/>
                  </a:lnTo>
                  <a:lnTo>
                    <a:pt x="8470" y="835571"/>
                  </a:lnTo>
                  <a:lnTo>
                    <a:pt x="31203" y="873810"/>
                  </a:lnTo>
                  <a:lnTo>
                    <a:pt x="59715" y="901788"/>
                  </a:lnTo>
                  <a:lnTo>
                    <a:pt x="83083" y="911174"/>
                  </a:lnTo>
                  <a:lnTo>
                    <a:pt x="102489" y="906513"/>
                  </a:lnTo>
                  <a:lnTo>
                    <a:pt x="135166" y="870635"/>
                  </a:lnTo>
                  <a:lnTo>
                    <a:pt x="165493" y="807516"/>
                  </a:lnTo>
                  <a:lnTo>
                    <a:pt x="177355" y="771169"/>
                  </a:lnTo>
                  <a:lnTo>
                    <a:pt x="199047" y="729805"/>
                  </a:lnTo>
                  <a:lnTo>
                    <a:pt x="235991" y="684644"/>
                  </a:lnTo>
                  <a:lnTo>
                    <a:pt x="276415" y="643966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27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32"/>
                  </a:moveTo>
                  <a:lnTo>
                    <a:pt x="562216" y="152603"/>
                  </a:lnTo>
                  <a:lnTo>
                    <a:pt x="525272" y="101650"/>
                  </a:lnTo>
                  <a:lnTo>
                    <a:pt x="488010" y="66941"/>
                  </a:lnTo>
                  <a:lnTo>
                    <a:pt x="451904" y="39674"/>
                  </a:lnTo>
                  <a:lnTo>
                    <a:pt x="414909" y="19596"/>
                  </a:lnTo>
                  <a:lnTo>
                    <a:pt x="374954" y="6464"/>
                  </a:lnTo>
                  <a:lnTo>
                    <a:pt x="329996" y="0"/>
                  </a:lnTo>
                  <a:lnTo>
                    <a:pt x="276212" y="4089"/>
                  </a:lnTo>
                  <a:lnTo>
                    <a:pt x="216916" y="19850"/>
                  </a:lnTo>
                  <a:lnTo>
                    <a:pt x="160693" y="42951"/>
                  </a:lnTo>
                  <a:lnTo>
                    <a:pt x="116154" y="68986"/>
                  </a:lnTo>
                  <a:lnTo>
                    <a:pt x="76352" y="121462"/>
                  </a:lnTo>
                  <a:lnTo>
                    <a:pt x="59804" y="149796"/>
                  </a:lnTo>
                  <a:lnTo>
                    <a:pt x="35737" y="213995"/>
                  </a:lnTo>
                  <a:lnTo>
                    <a:pt x="28714" y="269506"/>
                  </a:lnTo>
                  <a:lnTo>
                    <a:pt x="27711" y="288899"/>
                  </a:lnTo>
                  <a:lnTo>
                    <a:pt x="43459" y="261302"/>
                  </a:lnTo>
                  <a:lnTo>
                    <a:pt x="64554" y="226885"/>
                  </a:lnTo>
                  <a:lnTo>
                    <a:pt x="91909" y="189928"/>
                  </a:lnTo>
                  <a:lnTo>
                    <a:pt x="126390" y="154749"/>
                  </a:lnTo>
                  <a:lnTo>
                    <a:pt x="168884" y="125679"/>
                  </a:lnTo>
                  <a:lnTo>
                    <a:pt x="220319" y="106997"/>
                  </a:lnTo>
                  <a:lnTo>
                    <a:pt x="280631" y="97853"/>
                  </a:lnTo>
                  <a:lnTo>
                    <a:pt x="330568" y="98729"/>
                  </a:lnTo>
                  <a:lnTo>
                    <a:pt x="375742" y="108724"/>
                  </a:lnTo>
                  <a:lnTo>
                    <a:pt x="421817" y="126949"/>
                  </a:lnTo>
                  <a:lnTo>
                    <a:pt x="474446" y="152476"/>
                  </a:lnTo>
                  <a:lnTo>
                    <a:pt x="513664" y="173850"/>
                  </a:lnTo>
                  <a:lnTo>
                    <a:pt x="566102" y="214109"/>
                  </a:lnTo>
                  <a:lnTo>
                    <a:pt x="578777" y="232727"/>
                  </a:lnTo>
                  <a:lnTo>
                    <a:pt x="583946" y="231432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67701" y="1354256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09" h="240665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428874" y="1110957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90" h="942339">
                  <a:moveTo>
                    <a:pt x="631088" y="279730"/>
                  </a:moveTo>
                  <a:lnTo>
                    <a:pt x="620636" y="226479"/>
                  </a:lnTo>
                  <a:lnTo>
                    <a:pt x="601522" y="176339"/>
                  </a:lnTo>
                  <a:lnTo>
                    <a:pt x="574344" y="130263"/>
                  </a:lnTo>
                  <a:lnTo>
                    <a:pt x="539737" y="89192"/>
                  </a:lnTo>
                  <a:lnTo>
                    <a:pt x="498335" y="54051"/>
                  </a:lnTo>
                  <a:lnTo>
                    <a:pt x="458939" y="30530"/>
                  </a:lnTo>
                  <a:lnTo>
                    <a:pt x="416636" y="13716"/>
                  </a:lnTo>
                  <a:lnTo>
                    <a:pt x="372338" y="3543"/>
                  </a:lnTo>
                  <a:lnTo>
                    <a:pt x="326948" y="0"/>
                  </a:lnTo>
                  <a:lnTo>
                    <a:pt x="281393" y="3022"/>
                  </a:lnTo>
                  <a:lnTo>
                    <a:pt x="236588" y="12598"/>
                  </a:lnTo>
                  <a:lnTo>
                    <a:pt x="192862" y="28956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23"/>
                  </a:lnTo>
                  <a:lnTo>
                    <a:pt x="38252" y="191693"/>
                  </a:lnTo>
                  <a:lnTo>
                    <a:pt x="19418" y="258432"/>
                  </a:lnTo>
                  <a:lnTo>
                    <a:pt x="15570" y="293014"/>
                  </a:lnTo>
                  <a:lnTo>
                    <a:pt x="15595" y="327672"/>
                  </a:lnTo>
                  <a:lnTo>
                    <a:pt x="26225" y="397535"/>
                  </a:lnTo>
                  <a:lnTo>
                    <a:pt x="60934" y="457250"/>
                  </a:lnTo>
                  <a:lnTo>
                    <a:pt x="111531" y="476973"/>
                  </a:lnTo>
                  <a:lnTo>
                    <a:pt x="129819" y="479552"/>
                  </a:lnTo>
                  <a:lnTo>
                    <a:pt x="144348" y="481825"/>
                  </a:lnTo>
                  <a:lnTo>
                    <a:pt x="158648" y="486092"/>
                  </a:lnTo>
                  <a:lnTo>
                    <a:pt x="170192" y="494030"/>
                  </a:lnTo>
                  <a:lnTo>
                    <a:pt x="176415" y="507377"/>
                  </a:lnTo>
                  <a:lnTo>
                    <a:pt x="169303" y="542823"/>
                  </a:lnTo>
                  <a:lnTo>
                    <a:pt x="141160" y="563321"/>
                  </a:lnTo>
                  <a:lnTo>
                    <a:pt x="103644" y="572604"/>
                  </a:lnTo>
                  <a:lnTo>
                    <a:pt x="68376" y="574408"/>
                  </a:lnTo>
                  <a:lnTo>
                    <a:pt x="51981" y="581113"/>
                  </a:lnTo>
                  <a:lnTo>
                    <a:pt x="46520" y="596557"/>
                  </a:lnTo>
                  <a:lnTo>
                    <a:pt x="51981" y="612254"/>
                  </a:lnTo>
                  <a:lnTo>
                    <a:pt x="68376" y="619696"/>
                  </a:lnTo>
                  <a:lnTo>
                    <a:pt x="139369" y="612597"/>
                  </a:lnTo>
                  <a:lnTo>
                    <a:pt x="199313" y="576249"/>
                  </a:lnTo>
                  <a:lnTo>
                    <a:pt x="221780" y="520280"/>
                  </a:lnTo>
                  <a:lnTo>
                    <a:pt x="218668" y="490359"/>
                  </a:lnTo>
                  <a:lnTo>
                    <a:pt x="192328" y="453224"/>
                  </a:lnTo>
                  <a:lnTo>
                    <a:pt x="149009" y="436905"/>
                  </a:lnTo>
                  <a:lnTo>
                    <a:pt x="119481" y="433501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26"/>
                  </a:lnTo>
                  <a:lnTo>
                    <a:pt x="61874" y="338797"/>
                  </a:lnTo>
                  <a:lnTo>
                    <a:pt x="74193" y="334708"/>
                  </a:lnTo>
                  <a:lnTo>
                    <a:pt x="115366" y="304927"/>
                  </a:lnTo>
                  <a:lnTo>
                    <a:pt x="161442" y="282930"/>
                  </a:lnTo>
                  <a:lnTo>
                    <a:pt x="210629" y="270129"/>
                  </a:lnTo>
                  <a:lnTo>
                    <a:pt x="261137" y="267931"/>
                  </a:lnTo>
                  <a:lnTo>
                    <a:pt x="311188" y="277749"/>
                  </a:lnTo>
                  <a:lnTo>
                    <a:pt x="351878" y="297738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20"/>
                  </a:lnTo>
                  <a:lnTo>
                    <a:pt x="432231" y="453034"/>
                  </a:lnTo>
                  <a:lnTo>
                    <a:pt x="419011" y="502361"/>
                  </a:lnTo>
                  <a:lnTo>
                    <a:pt x="391731" y="545477"/>
                  </a:lnTo>
                  <a:lnTo>
                    <a:pt x="355536" y="583692"/>
                  </a:lnTo>
                  <a:lnTo>
                    <a:pt x="315544" y="618324"/>
                  </a:lnTo>
                  <a:lnTo>
                    <a:pt x="276847" y="650671"/>
                  </a:lnTo>
                  <a:lnTo>
                    <a:pt x="252615" y="672719"/>
                  </a:lnTo>
                  <a:lnTo>
                    <a:pt x="208851" y="721639"/>
                  </a:lnTo>
                  <a:lnTo>
                    <a:pt x="178892" y="776719"/>
                  </a:lnTo>
                  <a:lnTo>
                    <a:pt x="162344" y="833894"/>
                  </a:lnTo>
                  <a:lnTo>
                    <a:pt x="152603" y="862203"/>
                  </a:lnTo>
                  <a:lnTo>
                    <a:pt x="146304" y="874712"/>
                  </a:lnTo>
                  <a:lnTo>
                    <a:pt x="137922" y="885634"/>
                  </a:lnTo>
                  <a:lnTo>
                    <a:pt x="127165" y="893775"/>
                  </a:lnTo>
                  <a:lnTo>
                    <a:pt x="113753" y="897940"/>
                  </a:lnTo>
                  <a:lnTo>
                    <a:pt x="98463" y="897293"/>
                  </a:lnTo>
                  <a:lnTo>
                    <a:pt x="60934" y="872261"/>
                  </a:lnTo>
                  <a:lnTo>
                    <a:pt x="45732" y="835406"/>
                  </a:lnTo>
                  <a:lnTo>
                    <a:pt x="44805" y="795464"/>
                  </a:lnTo>
                  <a:lnTo>
                    <a:pt x="52743" y="755116"/>
                  </a:lnTo>
                  <a:lnTo>
                    <a:pt x="64109" y="717042"/>
                  </a:lnTo>
                  <a:lnTo>
                    <a:pt x="62191" y="699503"/>
                  </a:lnTo>
                  <a:lnTo>
                    <a:pt x="48806" y="690156"/>
                  </a:lnTo>
                  <a:lnTo>
                    <a:pt x="32169" y="691248"/>
                  </a:lnTo>
                  <a:lnTo>
                    <a:pt x="20447" y="705002"/>
                  </a:lnTo>
                  <a:lnTo>
                    <a:pt x="8547" y="746340"/>
                  </a:lnTo>
                  <a:lnTo>
                    <a:pt x="558" y="788644"/>
                  </a:lnTo>
                  <a:lnTo>
                    <a:pt x="0" y="831113"/>
                  </a:lnTo>
                  <a:lnTo>
                    <a:pt x="10363" y="872921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33"/>
                  </a:lnTo>
                  <a:lnTo>
                    <a:pt x="129451" y="940955"/>
                  </a:lnTo>
                  <a:lnTo>
                    <a:pt x="181838" y="902271"/>
                  </a:lnTo>
                  <a:lnTo>
                    <a:pt x="206743" y="840092"/>
                  </a:lnTo>
                  <a:lnTo>
                    <a:pt x="210959" y="823785"/>
                  </a:lnTo>
                  <a:lnTo>
                    <a:pt x="215480" y="807605"/>
                  </a:lnTo>
                  <a:lnTo>
                    <a:pt x="237515" y="759879"/>
                  </a:lnTo>
                  <a:lnTo>
                    <a:pt x="273621" y="715619"/>
                  </a:lnTo>
                  <a:lnTo>
                    <a:pt x="311175" y="680643"/>
                  </a:lnTo>
                  <a:lnTo>
                    <a:pt x="351078" y="646709"/>
                  </a:lnTo>
                  <a:lnTo>
                    <a:pt x="390271" y="611911"/>
                  </a:lnTo>
                  <a:lnTo>
                    <a:pt x="425678" y="574319"/>
                  </a:lnTo>
                  <a:lnTo>
                    <a:pt x="454253" y="532003"/>
                  </a:lnTo>
                  <a:lnTo>
                    <a:pt x="472909" y="483069"/>
                  </a:lnTo>
                  <a:lnTo>
                    <a:pt x="477824" y="436829"/>
                  </a:lnTo>
                  <a:lnTo>
                    <a:pt x="471398" y="391363"/>
                  </a:lnTo>
                  <a:lnTo>
                    <a:pt x="454977" y="348284"/>
                  </a:lnTo>
                  <a:lnTo>
                    <a:pt x="429958" y="309245"/>
                  </a:lnTo>
                  <a:lnTo>
                    <a:pt x="397713" y="275844"/>
                  </a:lnTo>
                  <a:lnTo>
                    <a:pt x="359587" y="249720"/>
                  </a:lnTo>
                  <a:lnTo>
                    <a:pt x="313766" y="231101"/>
                  </a:lnTo>
                  <a:lnTo>
                    <a:pt x="266103" y="222732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12"/>
                  </a:lnTo>
                  <a:lnTo>
                    <a:pt x="81051" y="273507"/>
                  </a:lnTo>
                  <a:lnTo>
                    <a:pt x="62433" y="287477"/>
                  </a:lnTo>
                  <a:lnTo>
                    <a:pt x="66548" y="253034"/>
                  </a:lnTo>
                  <a:lnTo>
                    <a:pt x="81940" y="204266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72"/>
                  </a:lnTo>
                  <a:lnTo>
                    <a:pt x="224180" y="64731"/>
                  </a:lnTo>
                  <a:lnTo>
                    <a:pt x="273265" y="50266"/>
                  </a:lnTo>
                  <a:lnTo>
                    <a:pt x="324104" y="45021"/>
                  </a:lnTo>
                  <a:lnTo>
                    <a:pt x="374967" y="49479"/>
                  </a:lnTo>
                  <a:lnTo>
                    <a:pt x="424053" y="64084"/>
                  </a:lnTo>
                  <a:lnTo>
                    <a:pt x="465429" y="86106"/>
                  </a:lnTo>
                  <a:lnTo>
                    <a:pt x="502259" y="115277"/>
                  </a:lnTo>
                  <a:lnTo>
                    <a:pt x="533641" y="150418"/>
                  </a:lnTo>
                  <a:lnTo>
                    <a:pt x="558634" y="190322"/>
                  </a:lnTo>
                  <a:lnTo>
                    <a:pt x="576326" y="233832"/>
                  </a:lnTo>
                  <a:lnTo>
                    <a:pt x="585800" y="279730"/>
                  </a:lnTo>
                  <a:lnTo>
                    <a:pt x="588048" y="288417"/>
                  </a:lnTo>
                  <a:lnTo>
                    <a:pt x="592683" y="295592"/>
                  </a:lnTo>
                  <a:lnTo>
                    <a:pt x="599528" y="300494"/>
                  </a:lnTo>
                  <a:lnTo>
                    <a:pt x="608444" y="302374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30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915977" y="882421"/>
            <a:ext cx="2943860" cy="1617345"/>
            <a:chOff x="7915977" y="882421"/>
            <a:chExt cx="2943860" cy="1617345"/>
          </a:xfrm>
        </p:grpSpPr>
        <p:sp>
          <p:nvSpPr>
            <p:cNvPr id="63" name="object 63"/>
            <p:cNvSpPr/>
            <p:nvPr/>
          </p:nvSpPr>
          <p:spPr>
            <a:xfrm>
              <a:off x="8639492" y="1194167"/>
              <a:ext cx="515620" cy="956944"/>
            </a:xfrm>
            <a:custGeom>
              <a:avLst/>
              <a:gdLst/>
              <a:ahLst/>
              <a:cxnLst/>
              <a:rect l="l" t="t" r="r" b="b"/>
              <a:pathLst>
                <a:path w="515620" h="956944">
                  <a:moveTo>
                    <a:pt x="151180" y="469112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46"/>
                  </a:lnTo>
                  <a:lnTo>
                    <a:pt x="71374" y="276466"/>
                  </a:lnTo>
                  <a:lnTo>
                    <a:pt x="50126" y="267665"/>
                  </a:lnTo>
                  <a:lnTo>
                    <a:pt x="38811" y="269862"/>
                  </a:lnTo>
                  <a:lnTo>
                    <a:pt x="28867" y="276466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41"/>
                  </a:lnTo>
                  <a:lnTo>
                    <a:pt x="28867" y="318985"/>
                  </a:lnTo>
                  <a:lnTo>
                    <a:pt x="55499" y="351383"/>
                  </a:lnTo>
                  <a:lnTo>
                    <a:pt x="74993" y="387819"/>
                  </a:lnTo>
                  <a:lnTo>
                    <a:pt x="86969" y="427367"/>
                  </a:lnTo>
                  <a:lnTo>
                    <a:pt x="91046" y="469112"/>
                  </a:lnTo>
                  <a:lnTo>
                    <a:pt x="85699" y="516724"/>
                  </a:lnTo>
                  <a:lnTo>
                    <a:pt x="70129" y="561238"/>
                  </a:lnTo>
                  <a:lnTo>
                    <a:pt x="45034" y="601179"/>
                  </a:lnTo>
                  <a:lnTo>
                    <a:pt x="11112" y="635101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37"/>
                  </a:lnTo>
                  <a:lnTo>
                    <a:pt x="6375" y="677354"/>
                  </a:lnTo>
                  <a:lnTo>
                    <a:pt x="11315" y="682256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57"/>
                  </a:lnTo>
                  <a:lnTo>
                    <a:pt x="36474" y="688657"/>
                  </a:lnTo>
                  <a:lnTo>
                    <a:pt x="84328" y="647941"/>
                  </a:lnTo>
                  <a:lnTo>
                    <a:pt x="112890" y="608622"/>
                  </a:lnTo>
                  <a:lnTo>
                    <a:pt x="133858" y="565073"/>
                  </a:lnTo>
                  <a:lnTo>
                    <a:pt x="146773" y="518248"/>
                  </a:lnTo>
                  <a:lnTo>
                    <a:pt x="151180" y="469112"/>
                  </a:lnTo>
                  <a:close/>
                </a:path>
                <a:path w="515620" h="956944">
                  <a:moveTo>
                    <a:pt x="330327" y="462978"/>
                  </a:moveTo>
                  <a:lnTo>
                    <a:pt x="327571" y="413461"/>
                  </a:lnTo>
                  <a:lnTo>
                    <a:pt x="319405" y="365175"/>
                  </a:lnTo>
                  <a:lnTo>
                    <a:pt x="305955" y="318439"/>
                  </a:lnTo>
                  <a:lnTo>
                    <a:pt x="287401" y="273608"/>
                  </a:lnTo>
                  <a:lnTo>
                    <a:pt x="263855" y="231063"/>
                  </a:lnTo>
                  <a:lnTo>
                    <a:pt x="235483" y="191135"/>
                  </a:lnTo>
                  <a:lnTo>
                    <a:pt x="202425" y="154178"/>
                  </a:lnTo>
                  <a:lnTo>
                    <a:pt x="181165" y="145364"/>
                  </a:lnTo>
                  <a:lnTo>
                    <a:pt x="169849" y="147561"/>
                  </a:lnTo>
                  <a:lnTo>
                    <a:pt x="159905" y="154178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97"/>
                  </a:lnTo>
                  <a:lnTo>
                    <a:pt x="192773" y="234124"/>
                  </a:lnTo>
                  <a:lnTo>
                    <a:pt x="220116" y="274980"/>
                  </a:lnTo>
                  <a:lnTo>
                    <a:pt x="241731" y="318782"/>
                  </a:lnTo>
                  <a:lnTo>
                    <a:pt x="257416" y="365036"/>
                  </a:lnTo>
                  <a:lnTo>
                    <a:pt x="266979" y="413258"/>
                  </a:lnTo>
                  <a:lnTo>
                    <a:pt x="270205" y="462978"/>
                  </a:lnTo>
                  <a:lnTo>
                    <a:pt x="267081" y="511759"/>
                  </a:lnTo>
                  <a:lnTo>
                    <a:pt x="257860" y="559117"/>
                  </a:lnTo>
                  <a:lnTo>
                    <a:pt x="242773" y="604545"/>
                  </a:lnTo>
                  <a:lnTo>
                    <a:pt x="222059" y="647560"/>
                  </a:lnTo>
                  <a:lnTo>
                    <a:pt x="195948" y="687705"/>
                  </a:lnTo>
                  <a:lnTo>
                    <a:pt x="164655" y="724471"/>
                  </a:lnTo>
                  <a:lnTo>
                    <a:pt x="128435" y="757402"/>
                  </a:lnTo>
                  <a:lnTo>
                    <a:pt x="120764" y="766546"/>
                  </a:lnTo>
                  <a:lnTo>
                    <a:pt x="117322" y="777544"/>
                  </a:lnTo>
                  <a:lnTo>
                    <a:pt x="118249" y="789025"/>
                  </a:lnTo>
                  <a:lnTo>
                    <a:pt x="123698" y="799655"/>
                  </a:lnTo>
                  <a:lnTo>
                    <a:pt x="128638" y="804545"/>
                  </a:lnTo>
                  <a:lnTo>
                    <a:pt x="134378" y="808088"/>
                  </a:lnTo>
                  <a:lnTo>
                    <a:pt x="140652" y="810234"/>
                  </a:lnTo>
                  <a:lnTo>
                    <a:pt x="147218" y="810958"/>
                  </a:lnTo>
                  <a:lnTo>
                    <a:pt x="153797" y="810958"/>
                  </a:lnTo>
                  <a:lnTo>
                    <a:pt x="203022" y="771232"/>
                  </a:lnTo>
                  <a:lnTo>
                    <a:pt x="235712" y="734618"/>
                  </a:lnTo>
                  <a:lnTo>
                    <a:pt x="263880" y="694905"/>
                  </a:lnTo>
                  <a:lnTo>
                    <a:pt x="287324" y="652462"/>
                  </a:lnTo>
                  <a:lnTo>
                    <a:pt x="305866" y="607682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78"/>
                  </a:lnTo>
                  <a:close/>
                </a:path>
                <a:path w="515620" h="956944">
                  <a:moveTo>
                    <a:pt x="515327" y="455676"/>
                  </a:moveTo>
                  <a:lnTo>
                    <a:pt x="513359" y="405358"/>
                  </a:lnTo>
                  <a:lnTo>
                    <a:pt x="507530" y="355841"/>
                  </a:lnTo>
                  <a:lnTo>
                    <a:pt x="497903" y="307276"/>
                  </a:lnTo>
                  <a:lnTo>
                    <a:pt x="484543" y="259829"/>
                  </a:lnTo>
                  <a:lnTo>
                    <a:pt x="467537" y="213702"/>
                  </a:lnTo>
                  <a:lnTo>
                    <a:pt x="446938" y="169062"/>
                  </a:lnTo>
                  <a:lnTo>
                    <a:pt x="422846" y="126072"/>
                  </a:lnTo>
                  <a:lnTo>
                    <a:pt x="395312" y="84912"/>
                  </a:lnTo>
                  <a:lnTo>
                    <a:pt x="364413" y="45770"/>
                  </a:lnTo>
                  <a:lnTo>
                    <a:pt x="330225" y="8813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18" y="8813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76"/>
                  </a:lnTo>
                  <a:lnTo>
                    <a:pt x="287718" y="51333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18"/>
                  </a:lnTo>
                  <a:lnTo>
                    <a:pt x="401993" y="214096"/>
                  </a:lnTo>
                  <a:lnTo>
                    <a:pt x="420903" y="259753"/>
                  </a:lnTo>
                  <a:lnTo>
                    <a:pt x="435762" y="306959"/>
                  </a:lnTo>
                  <a:lnTo>
                    <a:pt x="446493" y="355485"/>
                  </a:lnTo>
                  <a:lnTo>
                    <a:pt x="452996" y="405130"/>
                  </a:lnTo>
                  <a:lnTo>
                    <a:pt x="455193" y="455676"/>
                  </a:lnTo>
                  <a:lnTo>
                    <a:pt x="452856" y="507733"/>
                  </a:lnTo>
                  <a:lnTo>
                    <a:pt x="445935" y="558838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50"/>
                  </a:lnTo>
                  <a:lnTo>
                    <a:pt x="346748" y="791057"/>
                  </a:lnTo>
                  <a:lnTo>
                    <a:pt x="314845" y="831100"/>
                  </a:lnTo>
                  <a:lnTo>
                    <a:pt x="279196" y="868413"/>
                  </a:lnTo>
                  <a:lnTo>
                    <a:pt x="239928" y="902766"/>
                  </a:lnTo>
                  <a:lnTo>
                    <a:pt x="232244" y="911910"/>
                  </a:lnTo>
                  <a:lnTo>
                    <a:pt x="228803" y="922909"/>
                  </a:lnTo>
                  <a:lnTo>
                    <a:pt x="229730" y="934389"/>
                  </a:lnTo>
                  <a:lnTo>
                    <a:pt x="235191" y="945019"/>
                  </a:lnTo>
                  <a:lnTo>
                    <a:pt x="240131" y="949909"/>
                  </a:lnTo>
                  <a:lnTo>
                    <a:pt x="245859" y="953452"/>
                  </a:lnTo>
                  <a:lnTo>
                    <a:pt x="252145" y="955598"/>
                  </a:lnTo>
                  <a:lnTo>
                    <a:pt x="258711" y="956322"/>
                  </a:lnTo>
                  <a:lnTo>
                    <a:pt x="265290" y="956322"/>
                  </a:lnTo>
                  <a:lnTo>
                    <a:pt x="313880" y="918362"/>
                  </a:lnTo>
                  <a:lnTo>
                    <a:pt x="347560" y="884656"/>
                  </a:lnTo>
                  <a:lnTo>
                    <a:pt x="378396" y="848791"/>
                  </a:lnTo>
                  <a:lnTo>
                    <a:pt x="406311" y="810945"/>
                  </a:lnTo>
                  <a:lnTo>
                    <a:pt x="431228" y="771258"/>
                  </a:lnTo>
                  <a:lnTo>
                    <a:pt x="453072" y="729907"/>
                  </a:lnTo>
                  <a:lnTo>
                    <a:pt x="471766" y="687044"/>
                  </a:lnTo>
                  <a:lnTo>
                    <a:pt x="487248" y="642823"/>
                  </a:lnTo>
                  <a:lnTo>
                    <a:pt x="499414" y="597420"/>
                  </a:lnTo>
                  <a:lnTo>
                    <a:pt x="508203" y="550989"/>
                  </a:lnTo>
                  <a:lnTo>
                    <a:pt x="513524" y="503682"/>
                  </a:lnTo>
                  <a:lnTo>
                    <a:pt x="515327" y="45567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36049" y="902493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2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2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2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9262502" y="2741442"/>
            <a:ext cx="967740" cy="1409700"/>
            <a:chOff x="9262502" y="2741442"/>
            <a:chExt cx="967740" cy="1409700"/>
          </a:xfrm>
        </p:grpSpPr>
        <p:sp>
          <p:nvSpPr>
            <p:cNvPr id="66" name="object 66"/>
            <p:cNvSpPr/>
            <p:nvPr/>
          </p:nvSpPr>
          <p:spPr>
            <a:xfrm>
              <a:off x="9262502" y="2741442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40" h="1409700">
                  <a:moveTo>
                    <a:pt x="451308" y="0"/>
                  </a:moveTo>
                  <a:lnTo>
                    <a:pt x="388136" y="3271"/>
                  </a:lnTo>
                  <a:lnTo>
                    <a:pt x="331723" y="14767"/>
                  </a:lnTo>
                  <a:lnTo>
                    <a:pt x="281702" y="33314"/>
                  </a:lnTo>
                  <a:lnTo>
                    <a:pt x="237708" y="57734"/>
                  </a:lnTo>
                  <a:lnTo>
                    <a:pt x="199376" y="86852"/>
                  </a:lnTo>
                  <a:lnTo>
                    <a:pt x="166341" y="119490"/>
                  </a:lnTo>
                  <a:lnTo>
                    <a:pt x="138237" y="154474"/>
                  </a:lnTo>
                  <a:lnTo>
                    <a:pt x="114700" y="190627"/>
                  </a:lnTo>
                  <a:lnTo>
                    <a:pt x="95363" y="226773"/>
                  </a:lnTo>
                  <a:lnTo>
                    <a:pt x="79862" y="261736"/>
                  </a:lnTo>
                  <a:lnTo>
                    <a:pt x="58905" y="323407"/>
                  </a:lnTo>
                  <a:lnTo>
                    <a:pt x="47146" y="399752"/>
                  </a:lnTo>
                  <a:lnTo>
                    <a:pt x="50045" y="458726"/>
                  </a:lnTo>
                  <a:lnTo>
                    <a:pt x="58740" y="519631"/>
                  </a:lnTo>
                  <a:lnTo>
                    <a:pt x="70555" y="577415"/>
                  </a:lnTo>
                  <a:lnTo>
                    <a:pt x="82817" y="627026"/>
                  </a:lnTo>
                  <a:lnTo>
                    <a:pt x="92850" y="663409"/>
                  </a:lnTo>
                  <a:lnTo>
                    <a:pt x="102082" y="698650"/>
                  </a:lnTo>
                  <a:lnTo>
                    <a:pt x="106552" y="724608"/>
                  </a:lnTo>
                  <a:lnTo>
                    <a:pt x="107514" y="748056"/>
                  </a:lnTo>
                  <a:lnTo>
                    <a:pt x="106223" y="775766"/>
                  </a:lnTo>
                  <a:lnTo>
                    <a:pt x="92569" y="850409"/>
                  </a:lnTo>
                  <a:lnTo>
                    <a:pt x="77718" y="899609"/>
                  </a:lnTo>
                  <a:lnTo>
                    <a:pt x="57344" y="951763"/>
                  </a:lnTo>
                  <a:lnTo>
                    <a:pt x="31319" y="1003147"/>
                  </a:lnTo>
                  <a:lnTo>
                    <a:pt x="9849" y="1055171"/>
                  </a:lnTo>
                  <a:lnTo>
                    <a:pt x="225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6" y="1257274"/>
                  </a:lnTo>
                  <a:lnTo>
                    <a:pt x="49327" y="1311347"/>
                  </a:lnTo>
                  <a:lnTo>
                    <a:pt x="92721" y="1352190"/>
                  </a:lnTo>
                  <a:lnTo>
                    <a:pt x="139417" y="1380710"/>
                  </a:lnTo>
                  <a:lnTo>
                    <a:pt x="180705" y="1397812"/>
                  </a:lnTo>
                  <a:lnTo>
                    <a:pt x="244613" y="1408499"/>
                  </a:lnTo>
                  <a:lnTo>
                    <a:pt x="277091" y="1409085"/>
                  </a:lnTo>
                  <a:lnTo>
                    <a:pt x="315086" y="1400644"/>
                  </a:lnTo>
                  <a:lnTo>
                    <a:pt x="368377" y="1377657"/>
                  </a:lnTo>
                  <a:lnTo>
                    <a:pt x="417366" y="1350250"/>
                  </a:lnTo>
                  <a:lnTo>
                    <a:pt x="454651" y="1322184"/>
                  </a:lnTo>
                  <a:lnTo>
                    <a:pt x="484245" y="1290421"/>
                  </a:lnTo>
                  <a:lnTo>
                    <a:pt x="510159" y="1251927"/>
                  </a:lnTo>
                  <a:lnTo>
                    <a:pt x="534400" y="1205825"/>
                  </a:lnTo>
                  <a:lnTo>
                    <a:pt x="547605" y="1170004"/>
                  </a:lnTo>
                  <a:lnTo>
                    <a:pt x="556801" y="1135686"/>
                  </a:lnTo>
                  <a:lnTo>
                    <a:pt x="569011" y="1094092"/>
                  </a:lnTo>
                  <a:lnTo>
                    <a:pt x="583347" y="1054511"/>
                  </a:lnTo>
                  <a:lnTo>
                    <a:pt x="625058" y="991399"/>
                  </a:lnTo>
                  <a:lnTo>
                    <a:pt x="667982" y="944295"/>
                  </a:lnTo>
                  <a:lnTo>
                    <a:pt x="704441" y="904687"/>
                  </a:lnTo>
                  <a:lnTo>
                    <a:pt x="741197" y="863744"/>
                  </a:lnTo>
                  <a:lnTo>
                    <a:pt x="777656" y="821910"/>
                  </a:lnTo>
                  <a:lnTo>
                    <a:pt x="813224" y="779631"/>
                  </a:lnTo>
                  <a:lnTo>
                    <a:pt x="847307" y="737351"/>
                  </a:lnTo>
                  <a:lnTo>
                    <a:pt x="879310" y="695515"/>
                  </a:lnTo>
                  <a:lnTo>
                    <a:pt x="911349" y="647020"/>
                  </a:lnTo>
                  <a:lnTo>
                    <a:pt x="934654" y="600965"/>
                  </a:lnTo>
                  <a:lnTo>
                    <a:pt x="950768" y="557223"/>
                  </a:lnTo>
                  <a:lnTo>
                    <a:pt x="961232" y="515664"/>
                  </a:lnTo>
                  <a:lnTo>
                    <a:pt x="967588" y="476161"/>
                  </a:lnTo>
                  <a:lnTo>
                    <a:pt x="967739" y="432548"/>
                  </a:lnTo>
                  <a:lnTo>
                    <a:pt x="960442" y="382772"/>
                  </a:lnTo>
                  <a:lnTo>
                    <a:pt x="948522" y="332867"/>
                  </a:lnTo>
                  <a:lnTo>
                    <a:pt x="934803" y="288867"/>
                  </a:lnTo>
                  <a:lnTo>
                    <a:pt x="902810" y="216995"/>
                  </a:lnTo>
                  <a:lnTo>
                    <a:pt x="882823" y="182217"/>
                  </a:lnTo>
                  <a:lnTo>
                    <a:pt x="858576" y="149958"/>
                  </a:lnTo>
                  <a:lnTo>
                    <a:pt x="826495" y="117701"/>
                  </a:lnTo>
                  <a:lnTo>
                    <a:pt x="783006" y="82930"/>
                  </a:lnTo>
                  <a:lnTo>
                    <a:pt x="734609" y="53152"/>
                  </a:lnTo>
                  <a:lnTo>
                    <a:pt x="684319" y="31674"/>
                  </a:lnTo>
                  <a:lnTo>
                    <a:pt x="633473" y="17102"/>
                  </a:lnTo>
                  <a:lnTo>
                    <a:pt x="583411" y="8043"/>
                  </a:lnTo>
                  <a:lnTo>
                    <a:pt x="535471" y="3102"/>
                  </a:lnTo>
                  <a:lnTo>
                    <a:pt x="490990" y="886"/>
                  </a:lnTo>
                  <a:lnTo>
                    <a:pt x="451308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280448" y="2821636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59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442666" y="2926028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84"/>
                  </a:lnTo>
                  <a:lnTo>
                    <a:pt x="346125" y="286372"/>
                  </a:lnTo>
                  <a:lnTo>
                    <a:pt x="307949" y="265645"/>
                  </a:lnTo>
                  <a:lnTo>
                    <a:pt x="264731" y="259905"/>
                  </a:lnTo>
                  <a:lnTo>
                    <a:pt x="206933" y="267500"/>
                  </a:lnTo>
                  <a:lnTo>
                    <a:pt x="143433" y="284822"/>
                  </a:lnTo>
                  <a:lnTo>
                    <a:pt x="92532" y="305104"/>
                  </a:lnTo>
                  <a:lnTo>
                    <a:pt x="46431" y="329031"/>
                  </a:lnTo>
                  <a:lnTo>
                    <a:pt x="34544" y="366801"/>
                  </a:lnTo>
                  <a:lnTo>
                    <a:pt x="34366" y="382955"/>
                  </a:lnTo>
                  <a:lnTo>
                    <a:pt x="38950" y="398183"/>
                  </a:lnTo>
                  <a:lnTo>
                    <a:pt x="47929" y="414020"/>
                  </a:lnTo>
                  <a:lnTo>
                    <a:pt x="63169" y="426935"/>
                  </a:lnTo>
                  <a:lnTo>
                    <a:pt x="86550" y="433362"/>
                  </a:lnTo>
                  <a:lnTo>
                    <a:pt x="116598" y="435787"/>
                  </a:lnTo>
                  <a:lnTo>
                    <a:pt x="146405" y="440715"/>
                  </a:lnTo>
                  <a:lnTo>
                    <a:pt x="169697" y="450659"/>
                  </a:lnTo>
                  <a:lnTo>
                    <a:pt x="180187" y="468134"/>
                  </a:lnTo>
                  <a:lnTo>
                    <a:pt x="182143" y="488073"/>
                  </a:lnTo>
                  <a:lnTo>
                    <a:pt x="182524" y="504583"/>
                  </a:lnTo>
                  <a:lnTo>
                    <a:pt x="179057" y="518909"/>
                  </a:lnTo>
                  <a:lnTo>
                    <a:pt x="151218" y="549516"/>
                  </a:lnTo>
                  <a:lnTo>
                    <a:pt x="106654" y="565823"/>
                  </a:lnTo>
                  <a:lnTo>
                    <a:pt x="59804" y="572465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88"/>
                  </a:lnTo>
                  <a:lnTo>
                    <a:pt x="901" y="763498"/>
                  </a:lnTo>
                  <a:lnTo>
                    <a:pt x="0" y="798690"/>
                  </a:lnTo>
                  <a:lnTo>
                    <a:pt x="8470" y="835571"/>
                  </a:lnTo>
                  <a:lnTo>
                    <a:pt x="31203" y="873810"/>
                  </a:lnTo>
                  <a:lnTo>
                    <a:pt x="59715" y="901801"/>
                  </a:lnTo>
                  <a:lnTo>
                    <a:pt x="83083" y="911174"/>
                  </a:lnTo>
                  <a:lnTo>
                    <a:pt x="102489" y="906526"/>
                  </a:lnTo>
                  <a:lnTo>
                    <a:pt x="135166" y="870648"/>
                  </a:lnTo>
                  <a:lnTo>
                    <a:pt x="165493" y="807516"/>
                  </a:lnTo>
                  <a:lnTo>
                    <a:pt x="177355" y="771169"/>
                  </a:lnTo>
                  <a:lnTo>
                    <a:pt x="199047" y="729818"/>
                  </a:lnTo>
                  <a:lnTo>
                    <a:pt x="235991" y="684644"/>
                  </a:lnTo>
                  <a:lnTo>
                    <a:pt x="276415" y="643978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27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32"/>
                  </a:moveTo>
                  <a:lnTo>
                    <a:pt x="562216" y="152603"/>
                  </a:lnTo>
                  <a:lnTo>
                    <a:pt x="525272" y="101650"/>
                  </a:lnTo>
                  <a:lnTo>
                    <a:pt x="488010" y="66941"/>
                  </a:lnTo>
                  <a:lnTo>
                    <a:pt x="451904" y="39674"/>
                  </a:lnTo>
                  <a:lnTo>
                    <a:pt x="414909" y="19608"/>
                  </a:lnTo>
                  <a:lnTo>
                    <a:pt x="374954" y="6464"/>
                  </a:lnTo>
                  <a:lnTo>
                    <a:pt x="329996" y="0"/>
                  </a:lnTo>
                  <a:lnTo>
                    <a:pt x="276212" y="4089"/>
                  </a:lnTo>
                  <a:lnTo>
                    <a:pt x="216916" y="19862"/>
                  </a:lnTo>
                  <a:lnTo>
                    <a:pt x="160693" y="42951"/>
                  </a:lnTo>
                  <a:lnTo>
                    <a:pt x="116154" y="68999"/>
                  </a:lnTo>
                  <a:lnTo>
                    <a:pt x="76352" y="121462"/>
                  </a:lnTo>
                  <a:lnTo>
                    <a:pt x="59804" y="149809"/>
                  </a:lnTo>
                  <a:lnTo>
                    <a:pt x="35737" y="213995"/>
                  </a:lnTo>
                  <a:lnTo>
                    <a:pt x="28714" y="269519"/>
                  </a:lnTo>
                  <a:lnTo>
                    <a:pt x="27711" y="288912"/>
                  </a:lnTo>
                  <a:lnTo>
                    <a:pt x="43459" y="261315"/>
                  </a:lnTo>
                  <a:lnTo>
                    <a:pt x="64554" y="226885"/>
                  </a:lnTo>
                  <a:lnTo>
                    <a:pt x="91909" y="189928"/>
                  </a:lnTo>
                  <a:lnTo>
                    <a:pt x="126390" y="154762"/>
                  </a:lnTo>
                  <a:lnTo>
                    <a:pt x="168884" y="125679"/>
                  </a:lnTo>
                  <a:lnTo>
                    <a:pt x="220319" y="106997"/>
                  </a:lnTo>
                  <a:lnTo>
                    <a:pt x="280631" y="97866"/>
                  </a:lnTo>
                  <a:lnTo>
                    <a:pt x="330568" y="98742"/>
                  </a:lnTo>
                  <a:lnTo>
                    <a:pt x="375742" y="108737"/>
                  </a:lnTo>
                  <a:lnTo>
                    <a:pt x="421817" y="126949"/>
                  </a:lnTo>
                  <a:lnTo>
                    <a:pt x="474446" y="152476"/>
                  </a:lnTo>
                  <a:lnTo>
                    <a:pt x="513664" y="173850"/>
                  </a:lnTo>
                  <a:lnTo>
                    <a:pt x="566102" y="214109"/>
                  </a:lnTo>
                  <a:lnTo>
                    <a:pt x="578777" y="232740"/>
                  </a:lnTo>
                  <a:lnTo>
                    <a:pt x="583946" y="231432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67701" y="3142826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09" h="240664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428874" y="2899523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90" h="942339">
                  <a:moveTo>
                    <a:pt x="631088" y="279730"/>
                  </a:moveTo>
                  <a:lnTo>
                    <a:pt x="620636" y="226479"/>
                  </a:lnTo>
                  <a:lnTo>
                    <a:pt x="601522" y="176339"/>
                  </a:lnTo>
                  <a:lnTo>
                    <a:pt x="574344" y="130263"/>
                  </a:lnTo>
                  <a:lnTo>
                    <a:pt x="539737" y="89192"/>
                  </a:lnTo>
                  <a:lnTo>
                    <a:pt x="498335" y="54051"/>
                  </a:lnTo>
                  <a:lnTo>
                    <a:pt x="458939" y="30530"/>
                  </a:lnTo>
                  <a:lnTo>
                    <a:pt x="416636" y="13716"/>
                  </a:lnTo>
                  <a:lnTo>
                    <a:pt x="372338" y="3543"/>
                  </a:lnTo>
                  <a:lnTo>
                    <a:pt x="326948" y="0"/>
                  </a:lnTo>
                  <a:lnTo>
                    <a:pt x="281393" y="3035"/>
                  </a:lnTo>
                  <a:lnTo>
                    <a:pt x="236588" y="12598"/>
                  </a:lnTo>
                  <a:lnTo>
                    <a:pt x="192862" y="28956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36"/>
                  </a:lnTo>
                  <a:lnTo>
                    <a:pt x="38252" y="191693"/>
                  </a:lnTo>
                  <a:lnTo>
                    <a:pt x="19418" y="258432"/>
                  </a:lnTo>
                  <a:lnTo>
                    <a:pt x="15570" y="293014"/>
                  </a:lnTo>
                  <a:lnTo>
                    <a:pt x="15595" y="327672"/>
                  </a:lnTo>
                  <a:lnTo>
                    <a:pt x="26225" y="397535"/>
                  </a:lnTo>
                  <a:lnTo>
                    <a:pt x="60934" y="457250"/>
                  </a:lnTo>
                  <a:lnTo>
                    <a:pt x="111531" y="476986"/>
                  </a:lnTo>
                  <a:lnTo>
                    <a:pt x="129819" y="479552"/>
                  </a:lnTo>
                  <a:lnTo>
                    <a:pt x="144348" y="481838"/>
                  </a:lnTo>
                  <a:lnTo>
                    <a:pt x="158648" y="486092"/>
                  </a:lnTo>
                  <a:lnTo>
                    <a:pt x="170192" y="494042"/>
                  </a:lnTo>
                  <a:lnTo>
                    <a:pt x="176415" y="507377"/>
                  </a:lnTo>
                  <a:lnTo>
                    <a:pt x="169303" y="542823"/>
                  </a:lnTo>
                  <a:lnTo>
                    <a:pt x="141160" y="563321"/>
                  </a:lnTo>
                  <a:lnTo>
                    <a:pt x="103644" y="572604"/>
                  </a:lnTo>
                  <a:lnTo>
                    <a:pt x="68376" y="574408"/>
                  </a:lnTo>
                  <a:lnTo>
                    <a:pt x="51981" y="581126"/>
                  </a:lnTo>
                  <a:lnTo>
                    <a:pt x="46520" y="596569"/>
                  </a:lnTo>
                  <a:lnTo>
                    <a:pt x="51981" y="612254"/>
                  </a:lnTo>
                  <a:lnTo>
                    <a:pt x="68376" y="619696"/>
                  </a:lnTo>
                  <a:lnTo>
                    <a:pt x="139369" y="612597"/>
                  </a:lnTo>
                  <a:lnTo>
                    <a:pt x="199313" y="576249"/>
                  </a:lnTo>
                  <a:lnTo>
                    <a:pt x="221780" y="520280"/>
                  </a:lnTo>
                  <a:lnTo>
                    <a:pt x="218668" y="490372"/>
                  </a:lnTo>
                  <a:lnTo>
                    <a:pt x="192328" y="453224"/>
                  </a:lnTo>
                  <a:lnTo>
                    <a:pt x="149009" y="436905"/>
                  </a:lnTo>
                  <a:lnTo>
                    <a:pt x="119481" y="433514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26"/>
                  </a:lnTo>
                  <a:lnTo>
                    <a:pt x="61874" y="338797"/>
                  </a:lnTo>
                  <a:lnTo>
                    <a:pt x="74193" y="334708"/>
                  </a:lnTo>
                  <a:lnTo>
                    <a:pt x="115366" y="304927"/>
                  </a:lnTo>
                  <a:lnTo>
                    <a:pt x="161442" y="282930"/>
                  </a:lnTo>
                  <a:lnTo>
                    <a:pt x="210629" y="270129"/>
                  </a:lnTo>
                  <a:lnTo>
                    <a:pt x="261137" y="267931"/>
                  </a:lnTo>
                  <a:lnTo>
                    <a:pt x="311188" y="277749"/>
                  </a:lnTo>
                  <a:lnTo>
                    <a:pt x="351878" y="297738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20"/>
                  </a:lnTo>
                  <a:lnTo>
                    <a:pt x="432231" y="453034"/>
                  </a:lnTo>
                  <a:lnTo>
                    <a:pt x="419011" y="502373"/>
                  </a:lnTo>
                  <a:lnTo>
                    <a:pt x="391731" y="545490"/>
                  </a:lnTo>
                  <a:lnTo>
                    <a:pt x="355536" y="583692"/>
                  </a:lnTo>
                  <a:lnTo>
                    <a:pt x="315544" y="618324"/>
                  </a:lnTo>
                  <a:lnTo>
                    <a:pt x="276847" y="650671"/>
                  </a:lnTo>
                  <a:lnTo>
                    <a:pt x="252615" y="672719"/>
                  </a:lnTo>
                  <a:lnTo>
                    <a:pt x="208851" y="721639"/>
                  </a:lnTo>
                  <a:lnTo>
                    <a:pt x="178892" y="776719"/>
                  </a:lnTo>
                  <a:lnTo>
                    <a:pt x="162344" y="833894"/>
                  </a:lnTo>
                  <a:lnTo>
                    <a:pt x="152603" y="862203"/>
                  </a:lnTo>
                  <a:lnTo>
                    <a:pt x="146304" y="874712"/>
                  </a:lnTo>
                  <a:lnTo>
                    <a:pt x="137922" y="885634"/>
                  </a:lnTo>
                  <a:lnTo>
                    <a:pt x="127165" y="893775"/>
                  </a:lnTo>
                  <a:lnTo>
                    <a:pt x="113753" y="897940"/>
                  </a:lnTo>
                  <a:lnTo>
                    <a:pt x="98463" y="897293"/>
                  </a:lnTo>
                  <a:lnTo>
                    <a:pt x="60934" y="872261"/>
                  </a:lnTo>
                  <a:lnTo>
                    <a:pt x="45732" y="835406"/>
                  </a:lnTo>
                  <a:lnTo>
                    <a:pt x="44805" y="795464"/>
                  </a:lnTo>
                  <a:lnTo>
                    <a:pt x="52743" y="755116"/>
                  </a:lnTo>
                  <a:lnTo>
                    <a:pt x="64109" y="717042"/>
                  </a:lnTo>
                  <a:lnTo>
                    <a:pt x="62191" y="699503"/>
                  </a:lnTo>
                  <a:lnTo>
                    <a:pt x="48806" y="690168"/>
                  </a:lnTo>
                  <a:lnTo>
                    <a:pt x="32169" y="691261"/>
                  </a:lnTo>
                  <a:lnTo>
                    <a:pt x="20447" y="705002"/>
                  </a:lnTo>
                  <a:lnTo>
                    <a:pt x="8547" y="746340"/>
                  </a:lnTo>
                  <a:lnTo>
                    <a:pt x="558" y="788657"/>
                  </a:lnTo>
                  <a:lnTo>
                    <a:pt x="0" y="831126"/>
                  </a:lnTo>
                  <a:lnTo>
                    <a:pt x="10363" y="872921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33"/>
                  </a:lnTo>
                  <a:lnTo>
                    <a:pt x="129451" y="940955"/>
                  </a:lnTo>
                  <a:lnTo>
                    <a:pt x="181838" y="902271"/>
                  </a:lnTo>
                  <a:lnTo>
                    <a:pt x="206743" y="840092"/>
                  </a:lnTo>
                  <a:lnTo>
                    <a:pt x="210959" y="823785"/>
                  </a:lnTo>
                  <a:lnTo>
                    <a:pt x="215480" y="807605"/>
                  </a:lnTo>
                  <a:lnTo>
                    <a:pt x="237515" y="759891"/>
                  </a:lnTo>
                  <a:lnTo>
                    <a:pt x="273621" y="715619"/>
                  </a:lnTo>
                  <a:lnTo>
                    <a:pt x="311175" y="680643"/>
                  </a:lnTo>
                  <a:lnTo>
                    <a:pt x="351078" y="646722"/>
                  </a:lnTo>
                  <a:lnTo>
                    <a:pt x="390271" y="611911"/>
                  </a:lnTo>
                  <a:lnTo>
                    <a:pt x="425678" y="574319"/>
                  </a:lnTo>
                  <a:lnTo>
                    <a:pt x="454253" y="532015"/>
                  </a:lnTo>
                  <a:lnTo>
                    <a:pt x="472909" y="483069"/>
                  </a:lnTo>
                  <a:lnTo>
                    <a:pt x="477824" y="436829"/>
                  </a:lnTo>
                  <a:lnTo>
                    <a:pt x="471398" y="391363"/>
                  </a:lnTo>
                  <a:lnTo>
                    <a:pt x="454977" y="348297"/>
                  </a:lnTo>
                  <a:lnTo>
                    <a:pt x="429958" y="309245"/>
                  </a:lnTo>
                  <a:lnTo>
                    <a:pt x="397713" y="275844"/>
                  </a:lnTo>
                  <a:lnTo>
                    <a:pt x="359587" y="249720"/>
                  </a:lnTo>
                  <a:lnTo>
                    <a:pt x="313766" y="231101"/>
                  </a:lnTo>
                  <a:lnTo>
                    <a:pt x="266103" y="222732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12"/>
                  </a:lnTo>
                  <a:lnTo>
                    <a:pt x="81051" y="273519"/>
                  </a:lnTo>
                  <a:lnTo>
                    <a:pt x="62433" y="287489"/>
                  </a:lnTo>
                  <a:lnTo>
                    <a:pt x="66548" y="253047"/>
                  </a:lnTo>
                  <a:lnTo>
                    <a:pt x="81940" y="204266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72"/>
                  </a:lnTo>
                  <a:lnTo>
                    <a:pt x="224180" y="64731"/>
                  </a:lnTo>
                  <a:lnTo>
                    <a:pt x="273265" y="50266"/>
                  </a:lnTo>
                  <a:lnTo>
                    <a:pt x="324104" y="45034"/>
                  </a:lnTo>
                  <a:lnTo>
                    <a:pt x="374967" y="49479"/>
                  </a:lnTo>
                  <a:lnTo>
                    <a:pt x="424053" y="64084"/>
                  </a:lnTo>
                  <a:lnTo>
                    <a:pt x="465429" y="86106"/>
                  </a:lnTo>
                  <a:lnTo>
                    <a:pt x="502259" y="115277"/>
                  </a:lnTo>
                  <a:lnTo>
                    <a:pt x="533641" y="150418"/>
                  </a:lnTo>
                  <a:lnTo>
                    <a:pt x="558634" y="190334"/>
                  </a:lnTo>
                  <a:lnTo>
                    <a:pt x="576326" y="233832"/>
                  </a:lnTo>
                  <a:lnTo>
                    <a:pt x="585800" y="279730"/>
                  </a:lnTo>
                  <a:lnTo>
                    <a:pt x="588048" y="288417"/>
                  </a:lnTo>
                  <a:lnTo>
                    <a:pt x="592683" y="295605"/>
                  </a:lnTo>
                  <a:lnTo>
                    <a:pt x="599528" y="300507"/>
                  </a:lnTo>
                  <a:lnTo>
                    <a:pt x="608444" y="302374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30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7915977" y="2670992"/>
            <a:ext cx="2943860" cy="1617345"/>
            <a:chOff x="7915977" y="2670992"/>
            <a:chExt cx="2943860" cy="1617345"/>
          </a:xfrm>
        </p:grpSpPr>
        <p:sp>
          <p:nvSpPr>
            <p:cNvPr id="72" name="object 72"/>
            <p:cNvSpPr/>
            <p:nvPr/>
          </p:nvSpPr>
          <p:spPr>
            <a:xfrm>
              <a:off x="8639492" y="2982747"/>
              <a:ext cx="515620" cy="956310"/>
            </a:xfrm>
            <a:custGeom>
              <a:avLst/>
              <a:gdLst/>
              <a:ahLst/>
              <a:cxnLst/>
              <a:rect l="l" t="t" r="r" b="b"/>
              <a:pathLst>
                <a:path w="515620" h="956310">
                  <a:moveTo>
                    <a:pt x="151180" y="469099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33"/>
                  </a:lnTo>
                  <a:lnTo>
                    <a:pt x="71374" y="276453"/>
                  </a:lnTo>
                  <a:lnTo>
                    <a:pt x="50126" y="267652"/>
                  </a:lnTo>
                  <a:lnTo>
                    <a:pt x="38811" y="269862"/>
                  </a:lnTo>
                  <a:lnTo>
                    <a:pt x="28867" y="276453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29"/>
                  </a:lnTo>
                  <a:lnTo>
                    <a:pt x="28867" y="318973"/>
                  </a:lnTo>
                  <a:lnTo>
                    <a:pt x="55499" y="351370"/>
                  </a:lnTo>
                  <a:lnTo>
                    <a:pt x="74993" y="387807"/>
                  </a:lnTo>
                  <a:lnTo>
                    <a:pt x="86969" y="427355"/>
                  </a:lnTo>
                  <a:lnTo>
                    <a:pt x="91046" y="469099"/>
                  </a:lnTo>
                  <a:lnTo>
                    <a:pt x="85699" y="516724"/>
                  </a:lnTo>
                  <a:lnTo>
                    <a:pt x="70129" y="561225"/>
                  </a:lnTo>
                  <a:lnTo>
                    <a:pt x="45034" y="601167"/>
                  </a:lnTo>
                  <a:lnTo>
                    <a:pt x="11112" y="635088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24"/>
                  </a:lnTo>
                  <a:lnTo>
                    <a:pt x="6375" y="677341"/>
                  </a:lnTo>
                  <a:lnTo>
                    <a:pt x="11315" y="682244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44"/>
                  </a:lnTo>
                  <a:lnTo>
                    <a:pt x="36474" y="688644"/>
                  </a:lnTo>
                  <a:lnTo>
                    <a:pt x="84328" y="647941"/>
                  </a:lnTo>
                  <a:lnTo>
                    <a:pt x="112890" y="608609"/>
                  </a:lnTo>
                  <a:lnTo>
                    <a:pt x="133858" y="565061"/>
                  </a:lnTo>
                  <a:lnTo>
                    <a:pt x="146773" y="518248"/>
                  </a:lnTo>
                  <a:lnTo>
                    <a:pt x="151180" y="469099"/>
                  </a:lnTo>
                  <a:close/>
                </a:path>
                <a:path w="515620" h="956310">
                  <a:moveTo>
                    <a:pt x="330327" y="462965"/>
                  </a:moveTo>
                  <a:lnTo>
                    <a:pt x="327571" y="413461"/>
                  </a:lnTo>
                  <a:lnTo>
                    <a:pt x="319405" y="365163"/>
                  </a:lnTo>
                  <a:lnTo>
                    <a:pt x="305955" y="318427"/>
                  </a:lnTo>
                  <a:lnTo>
                    <a:pt x="287401" y="273608"/>
                  </a:lnTo>
                  <a:lnTo>
                    <a:pt x="263855" y="231051"/>
                  </a:lnTo>
                  <a:lnTo>
                    <a:pt x="235483" y="191122"/>
                  </a:lnTo>
                  <a:lnTo>
                    <a:pt x="202425" y="154165"/>
                  </a:lnTo>
                  <a:lnTo>
                    <a:pt x="181165" y="145351"/>
                  </a:lnTo>
                  <a:lnTo>
                    <a:pt x="169849" y="147561"/>
                  </a:lnTo>
                  <a:lnTo>
                    <a:pt x="159905" y="154165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84"/>
                  </a:lnTo>
                  <a:lnTo>
                    <a:pt x="192773" y="234111"/>
                  </a:lnTo>
                  <a:lnTo>
                    <a:pt x="220116" y="274980"/>
                  </a:lnTo>
                  <a:lnTo>
                    <a:pt x="241731" y="318770"/>
                  </a:lnTo>
                  <a:lnTo>
                    <a:pt x="257416" y="365023"/>
                  </a:lnTo>
                  <a:lnTo>
                    <a:pt x="266979" y="413245"/>
                  </a:lnTo>
                  <a:lnTo>
                    <a:pt x="270205" y="462965"/>
                  </a:lnTo>
                  <a:lnTo>
                    <a:pt x="267081" y="511759"/>
                  </a:lnTo>
                  <a:lnTo>
                    <a:pt x="257860" y="559104"/>
                  </a:lnTo>
                  <a:lnTo>
                    <a:pt x="242773" y="604532"/>
                  </a:lnTo>
                  <a:lnTo>
                    <a:pt x="222059" y="647560"/>
                  </a:lnTo>
                  <a:lnTo>
                    <a:pt x="195948" y="687692"/>
                  </a:lnTo>
                  <a:lnTo>
                    <a:pt x="164655" y="724471"/>
                  </a:lnTo>
                  <a:lnTo>
                    <a:pt x="128435" y="757389"/>
                  </a:lnTo>
                  <a:lnTo>
                    <a:pt x="120764" y="766533"/>
                  </a:lnTo>
                  <a:lnTo>
                    <a:pt x="117322" y="777532"/>
                  </a:lnTo>
                  <a:lnTo>
                    <a:pt x="118249" y="789025"/>
                  </a:lnTo>
                  <a:lnTo>
                    <a:pt x="123698" y="799642"/>
                  </a:lnTo>
                  <a:lnTo>
                    <a:pt x="128638" y="804545"/>
                  </a:lnTo>
                  <a:lnTo>
                    <a:pt x="134378" y="808075"/>
                  </a:lnTo>
                  <a:lnTo>
                    <a:pt x="140652" y="810221"/>
                  </a:lnTo>
                  <a:lnTo>
                    <a:pt x="147218" y="810945"/>
                  </a:lnTo>
                  <a:lnTo>
                    <a:pt x="153797" y="810945"/>
                  </a:lnTo>
                  <a:lnTo>
                    <a:pt x="203022" y="771232"/>
                  </a:lnTo>
                  <a:lnTo>
                    <a:pt x="235712" y="734606"/>
                  </a:lnTo>
                  <a:lnTo>
                    <a:pt x="263880" y="694893"/>
                  </a:lnTo>
                  <a:lnTo>
                    <a:pt x="287324" y="652462"/>
                  </a:lnTo>
                  <a:lnTo>
                    <a:pt x="305866" y="607669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65"/>
                  </a:lnTo>
                  <a:close/>
                </a:path>
                <a:path w="515620" h="956310">
                  <a:moveTo>
                    <a:pt x="515327" y="455663"/>
                  </a:moveTo>
                  <a:lnTo>
                    <a:pt x="513359" y="405358"/>
                  </a:lnTo>
                  <a:lnTo>
                    <a:pt x="507530" y="355828"/>
                  </a:lnTo>
                  <a:lnTo>
                    <a:pt x="497903" y="307263"/>
                  </a:lnTo>
                  <a:lnTo>
                    <a:pt x="484543" y="259829"/>
                  </a:lnTo>
                  <a:lnTo>
                    <a:pt x="467537" y="213690"/>
                  </a:lnTo>
                  <a:lnTo>
                    <a:pt x="446938" y="169049"/>
                  </a:lnTo>
                  <a:lnTo>
                    <a:pt x="422846" y="126060"/>
                  </a:lnTo>
                  <a:lnTo>
                    <a:pt x="395312" y="84912"/>
                  </a:lnTo>
                  <a:lnTo>
                    <a:pt x="364413" y="45758"/>
                  </a:lnTo>
                  <a:lnTo>
                    <a:pt x="330225" y="8801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18" y="8801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63"/>
                  </a:lnTo>
                  <a:lnTo>
                    <a:pt x="287718" y="51320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05"/>
                  </a:lnTo>
                  <a:lnTo>
                    <a:pt x="401993" y="214096"/>
                  </a:lnTo>
                  <a:lnTo>
                    <a:pt x="420903" y="259740"/>
                  </a:lnTo>
                  <a:lnTo>
                    <a:pt x="435762" y="306946"/>
                  </a:lnTo>
                  <a:lnTo>
                    <a:pt x="446493" y="355473"/>
                  </a:lnTo>
                  <a:lnTo>
                    <a:pt x="452996" y="405117"/>
                  </a:lnTo>
                  <a:lnTo>
                    <a:pt x="455193" y="455663"/>
                  </a:lnTo>
                  <a:lnTo>
                    <a:pt x="452856" y="507720"/>
                  </a:lnTo>
                  <a:lnTo>
                    <a:pt x="445935" y="558825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38"/>
                  </a:lnTo>
                  <a:lnTo>
                    <a:pt x="346748" y="791044"/>
                  </a:lnTo>
                  <a:lnTo>
                    <a:pt x="314845" y="831088"/>
                  </a:lnTo>
                  <a:lnTo>
                    <a:pt x="279196" y="868400"/>
                  </a:lnTo>
                  <a:lnTo>
                    <a:pt x="239928" y="902754"/>
                  </a:lnTo>
                  <a:lnTo>
                    <a:pt x="232244" y="911898"/>
                  </a:lnTo>
                  <a:lnTo>
                    <a:pt x="228803" y="922896"/>
                  </a:lnTo>
                  <a:lnTo>
                    <a:pt x="229730" y="934389"/>
                  </a:lnTo>
                  <a:lnTo>
                    <a:pt x="235191" y="945007"/>
                  </a:lnTo>
                  <a:lnTo>
                    <a:pt x="240131" y="949909"/>
                  </a:lnTo>
                  <a:lnTo>
                    <a:pt x="245859" y="953439"/>
                  </a:lnTo>
                  <a:lnTo>
                    <a:pt x="252145" y="955586"/>
                  </a:lnTo>
                  <a:lnTo>
                    <a:pt x="258711" y="956310"/>
                  </a:lnTo>
                  <a:lnTo>
                    <a:pt x="265290" y="956310"/>
                  </a:lnTo>
                  <a:lnTo>
                    <a:pt x="313880" y="918349"/>
                  </a:lnTo>
                  <a:lnTo>
                    <a:pt x="347560" y="884643"/>
                  </a:lnTo>
                  <a:lnTo>
                    <a:pt x="378396" y="848779"/>
                  </a:lnTo>
                  <a:lnTo>
                    <a:pt x="406311" y="810933"/>
                  </a:lnTo>
                  <a:lnTo>
                    <a:pt x="431228" y="771245"/>
                  </a:lnTo>
                  <a:lnTo>
                    <a:pt x="453072" y="729894"/>
                  </a:lnTo>
                  <a:lnTo>
                    <a:pt x="471766" y="687031"/>
                  </a:lnTo>
                  <a:lnTo>
                    <a:pt x="487248" y="642823"/>
                  </a:lnTo>
                  <a:lnTo>
                    <a:pt x="499414" y="597408"/>
                  </a:lnTo>
                  <a:lnTo>
                    <a:pt x="508203" y="550976"/>
                  </a:lnTo>
                  <a:lnTo>
                    <a:pt x="513524" y="503669"/>
                  </a:lnTo>
                  <a:lnTo>
                    <a:pt x="515327" y="4556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936049" y="269106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2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2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2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9262502" y="4530013"/>
            <a:ext cx="967740" cy="1409700"/>
            <a:chOff x="9262502" y="4530013"/>
            <a:chExt cx="967740" cy="1409700"/>
          </a:xfrm>
        </p:grpSpPr>
        <p:sp>
          <p:nvSpPr>
            <p:cNvPr id="75" name="object 75"/>
            <p:cNvSpPr/>
            <p:nvPr/>
          </p:nvSpPr>
          <p:spPr>
            <a:xfrm>
              <a:off x="9262502" y="4530013"/>
              <a:ext cx="967740" cy="1409700"/>
            </a:xfrm>
            <a:custGeom>
              <a:avLst/>
              <a:gdLst/>
              <a:ahLst/>
              <a:cxnLst/>
              <a:rect l="l" t="t" r="r" b="b"/>
              <a:pathLst>
                <a:path w="967740" h="1409700">
                  <a:moveTo>
                    <a:pt x="451308" y="0"/>
                  </a:moveTo>
                  <a:lnTo>
                    <a:pt x="388136" y="3271"/>
                  </a:lnTo>
                  <a:lnTo>
                    <a:pt x="331723" y="14767"/>
                  </a:lnTo>
                  <a:lnTo>
                    <a:pt x="281702" y="33314"/>
                  </a:lnTo>
                  <a:lnTo>
                    <a:pt x="237708" y="57734"/>
                  </a:lnTo>
                  <a:lnTo>
                    <a:pt x="199376" y="86852"/>
                  </a:lnTo>
                  <a:lnTo>
                    <a:pt x="166341" y="119490"/>
                  </a:lnTo>
                  <a:lnTo>
                    <a:pt x="138237" y="154474"/>
                  </a:lnTo>
                  <a:lnTo>
                    <a:pt x="114700" y="190627"/>
                  </a:lnTo>
                  <a:lnTo>
                    <a:pt x="95363" y="226773"/>
                  </a:lnTo>
                  <a:lnTo>
                    <a:pt x="79862" y="261736"/>
                  </a:lnTo>
                  <a:lnTo>
                    <a:pt x="58905" y="323407"/>
                  </a:lnTo>
                  <a:lnTo>
                    <a:pt x="47146" y="399752"/>
                  </a:lnTo>
                  <a:lnTo>
                    <a:pt x="50045" y="458726"/>
                  </a:lnTo>
                  <a:lnTo>
                    <a:pt x="58740" y="519631"/>
                  </a:lnTo>
                  <a:lnTo>
                    <a:pt x="70555" y="577415"/>
                  </a:lnTo>
                  <a:lnTo>
                    <a:pt x="82817" y="627026"/>
                  </a:lnTo>
                  <a:lnTo>
                    <a:pt x="92850" y="663409"/>
                  </a:lnTo>
                  <a:lnTo>
                    <a:pt x="102082" y="698650"/>
                  </a:lnTo>
                  <a:lnTo>
                    <a:pt x="106552" y="724608"/>
                  </a:lnTo>
                  <a:lnTo>
                    <a:pt x="107514" y="748056"/>
                  </a:lnTo>
                  <a:lnTo>
                    <a:pt x="106223" y="775766"/>
                  </a:lnTo>
                  <a:lnTo>
                    <a:pt x="92569" y="850409"/>
                  </a:lnTo>
                  <a:lnTo>
                    <a:pt x="77718" y="899609"/>
                  </a:lnTo>
                  <a:lnTo>
                    <a:pt x="57344" y="951763"/>
                  </a:lnTo>
                  <a:lnTo>
                    <a:pt x="31319" y="1003147"/>
                  </a:lnTo>
                  <a:lnTo>
                    <a:pt x="9849" y="1055171"/>
                  </a:lnTo>
                  <a:lnTo>
                    <a:pt x="225" y="1111091"/>
                  </a:lnTo>
                  <a:lnTo>
                    <a:pt x="0" y="1166411"/>
                  </a:lnTo>
                  <a:lnTo>
                    <a:pt x="6722" y="1216638"/>
                  </a:lnTo>
                  <a:lnTo>
                    <a:pt x="17946" y="1257274"/>
                  </a:lnTo>
                  <a:lnTo>
                    <a:pt x="49327" y="1311347"/>
                  </a:lnTo>
                  <a:lnTo>
                    <a:pt x="92721" y="1352190"/>
                  </a:lnTo>
                  <a:lnTo>
                    <a:pt x="139417" y="1380710"/>
                  </a:lnTo>
                  <a:lnTo>
                    <a:pt x="180705" y="1397812"/>
                  </a:lnTo>
                  <a:lnTo>
                    <a:pt x="244613" y="1408499"/>
                  </a:lnTo>
                  <a:lnTo>
                    <a:pt x="277091" y="1409085"/>
                  </a:lnTo>
                  <a:lnTo>
                    <a:pt x="315086" y="1400644"/>
                  </a:lnTo>
                  <a:lnTo>
                    <a:pt x="368377" y="1377657"/>
                  </a:lnTo>
                  <a:lnTo>
                    <a:pt x="417366" y="1350250"/>
                  </a:lnTo>
                  <a:lnTo>
                    <a:pt x="454651" y="1322184"/>
                  </a:lnTo>
                  <a:lnTo>
                    <a:pt x="484245" y="1290421"/>
                  </a:lnTo>
                  <a:lnTo>
                    <a:pt x="510159" y="1251927"/>
                  </a:lnTo>
                  <a:lnTo>
                    <a:pt x="534400" y="1205825"/>
                  </a:lnTo>
                  <a:lnTo>
                    <a:pt x="547605" y="1170004"/>
                  </a:lnTo>
                  <a:lnTo>
                    <a:pt x="556801" y="1135686"/>
                  </a:lnTo>
                  <a:lnTo>
                    <a:pt x="569011" y="1094092"/>
                  </a:lnTo>
                  <a:lnTo>
                    <a:pt x="583347" y="1054511"/>
                  </a:lnTo>
                  <a:lnTo>
                    <a:pt x="625058" y="991399"/>
                  </a:lnTo>
                  <a:lnTo>
                    <a:pt x="667982" y="944295"/>
                  </a:lnTo>
                  <a:lnTo>
                    <a:pt x="704441" y="904687"/>
                  </a:lnTo>
                  <a:lnTo>
                    <a:pt x="741197" y="863744"/>
                  </a:lnTo>
                  <a:lnTo>
                    <a:pt x="777656" y="821910"/>
                  </a:lnTo>
                  <a:lnTo>
                    <a:pt x="813224" y="779631"/>
                  </a:lnTo>
                  <a:lnTo>
                    <a:pt x="847307" y="737351"/>
                  </a:lnTo>
                  <a:lnTo>
                    <a:pt x="879310" y="695515"/>
                  </a:lnTo>
                  <a:lnTo>
                    <a:pt x="911349" y="647020"/>
                  </a:lnTo>
                  <a:lnTo>
                    <a:pt x="934654" y="600965"/>
                  </a:lnTo>
                  <a:lnTo>
                    <a:pt x="950768" y="557223"/>
                  </a:lnTo>
                  <a:lnTo>
                    <a:pt x="961232" y="515664"/>
                  </a:lnTo>
                  <a:lnTo>
                    <a:pt x="967588" y="476161"/>
                  </a:lnTo>
                  <a:lnTo>
                    <a:pt x="967739" y="432548"/>
                  </a:lnTo>
                  <a:lnTo>
                    <a:pt x="960442" y="382772"/>
                  </a:lnTo>
                  <a:lnTo>
                    <a:pt x="948522" y="332867"/>
                  </a:lnTo>
                  <a:lnTo>
                    <a:pt x="934803" y="288867"/>
                  </a:lnTo>
                  <a:lnTo>
                    <a:pt x="902810" y="216995"/>
                  </a:lnTo>
                  <a:lnTo>
                    <a:pt x="882823" y="182217"/>
                  </a:lnTo>
                  <a:lnTo>
                    <a:pt x="858576" y="149958"/>
                  </a:lnTo>
                  <a:lnTo>
                    <a:pt x="826495" y="117701"/>
                  </a:lnTo>
                  <a:lnTo>
                    <a:pt x="783006" y="82931"/>
                  </a:lnTo>
                  <a:lnTo>
                    <a:pt x="734609" y="53152"/>
                  </a:lnTo>
                  <a:lnTo>
                    <a:pt x="684319" y="31674"/>
                  </a:lnTo>
                  <a:lnTo>
                    <a:pt x="633473" y="17102"/>
                  </a:lnTo>
                  <a:lnTo>
                    <a:pt x="583411" y="8043"/>
                  </a:lnTo>
                  <a:lnTo>
                    <a:pt x="535471" y="3102"/>
                  </a:lnTo>
                  <a:lnTo>
                    <a:pt x="490990" y="886"/>
                  </a:lnTo>
                  <a:lnTo>
                    <a:pt x="451308" y="0"/>
                  </a:lnTo>
                  <a:close/>
                </a:path>
              </a:pathLst>
            </a:custGeom>
            <a:solidFill>
              <a:srgbClr val="FCCB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280448" y="4610207"/>
              <a:ext cx="949960" cy="1326515"/>
            </a:xfrm>
            <a:custGeom>
              <a:avLst/>
              <a:gdLst/>
              <a:ahLst/>
              <a:cxnLst/>
              <a:rect l="l" t="t" r="r" b="b"/>
              <a:pathLst>
                <a:path w="949959" h="1326514">
                  <a:moveTo>
                    <a:pt x="765060" y="61"/>
                  </a:moveTo>
                  <a:lnTo>
                    <a:pt x="762688" y="0"/>
                  </a:lnTo>
                  <a:lnTo>
                    <a:pt x="785209" y="32802"/>
                  </a:lnTo>
                  <a:lnTo>
                    <a:pt x="804548" y="63557"/>
                  </a:lnTo>
                  <a:lnTo>
                    <a:pt x="825569" y="102474"/>
                  </a:lnTo>
                  <a:lnTo>
                    <a:pt x="845494" y="148500"/>
                  </a:lnTo>
                  <a:lnTo>
                    <a:pt x="861546" y="200578"/>
                  </a:lnTo>
                  <a:lnTo>
                    <a:pt x="870947" y="257655"/>
                  </a:lnTo>
                  <a:lnTo>
                    <a:pt x="870919" y="318676"/>
                  </a:lnTo>
                  <a:lnTo>
                    <a:pt x="858685" y="382585"/>
                  </a:lnTo>
                  <a:lnTo>
                    <a:pt x="836632" y="444149"/>
                  </a:lnTo>
                  <a:lnTo>
                    <a:pt x="810071" y="498566"/>
                  </a:lnTo>
                  <a:lnTo>
                    <a:pt x="780346" y="546395"/>
                  </a:lnTo>
                  <a:lnTo>
                    <a:pt x="748801" y="588195"/>
                  </a:lnTo>
                  <a:lnTo>
                    <a:pt x="716781" y="624524"/>
                  </a:lnTo>
                  <a:lnTo>
                    <a:pt x="685631" y="655941"/>
                  </a:lnTo>
                  <a:lnTo>
                    <a:pt x="656694" y="683003"/>
                  </a:lnTo>
                  <a:lnTo>
                    <a:pt x="631317" y="706270"/>
                  </a:lnTo>
                  <a:lnTo>
                    <a:pt x="586371" y="748908"/>
                  </a:lnTo>
                  <a:lnTo>
                    <a:pt x="550487" y="784747"/>
                  </a:lnTo>
                  <a:lnTo>
                    <a:pt x="522474" y="814963"/>
                  </a:lnTo>
                  <a:lnTo>
                    <a:pt x="485295" y="863236"/>
                  </a:lnTo>
                  <a:lnTo>
                    <a:pt x="465310" y="903142"/>
                  </a:lnTo>
                  <a:lnTo>
                    <a:pt x="446732" y="967913"/>
                  </a:lnTo>
                  <a:lnTo>
                    <a:pt x="438816" y="995520"/>
                  </a:lnTo>
                  <a:lnTo>
                    <a:pt x="413256" y="1066824"/>
                  </a:lnTo>
                  <a:lnTo>
                    <a:pt x="393230" y="1112873"/>
                  </a:lnTo>
                  <a:lnTo>
                    <a:pt x="362895" y="1162648"/>
                  </a:lnTo>
                  <a:lnTo>
                    <a:pt x="326511" y="1197053"/>
                  </a:lnTo>
                  <a:lnTo>
                    <a:pt x="285760" y="1218264"/>
                  </a:lnTo>
                  <a:lnTo>
                    <a:pt x="242324" y="1228456"/>
                  </a:lnTo>
                  <a:lnTo>
                    <a:pt x="197884" y="1229805"/>
                  </a:lnTo>
                  <a:lnTo>
                    <a:pt x="154124" y="1224487"/>
                  </a:lnTo>
                  <a:lnTo>
                    <a:pt x="112723" y="1214678"/>
                  </a:lnTo>
                  <a:lnTo>
                    <a:pt x="75366" y="1202552"/>
                  </a:lnTo>
                  <a:lnTo>
                    <a:pt x="43732" y="1190287"/>
                  </a:lnTo>
                  <a:lnTo>
                    <a:pt x="19506" y="1180056"/>
                  </a:lnTo>
                  <a:lnTo>
                    <a:pt x="4367" y="1174037"/>
                  </a:lnTo>
                  <a:lnTo>
                    <a:pt x="31381" y="1228478"/>
                  </a:lnTo>
                  <a:lnTo>
                    <a:pt x="74775" y="1269321"/>
                  </a:lnTo>
                  <a:lnTo>
                    <a:pt x="121471" y="1297841"/>
                  </a:lnTo>
                  <a:lnTo>
                    <a:pt x="162759" y="1314943"/>
                  </a:lnTo>
                  <a:lnTo>
                    <a:pt x="226667" y="1325630"/>
                  </a:lnTo>
                  <a:lnTo>
                    <a:pt x="259145" y="1326216"/>
                  </a:lnTo>
                  <a:lnTo>
                    <a:pt x="297140" y="1317775"/>
                  </a:lnTo>
                  <a:lnTo>
                    <a:pt x="350431" y="1294788"/>
                  </a:lnTo>
                  <a:lnTo>
                    <a:pt x="399420" y="1267381"/>
                  </a:lnTo>
                  <a:lnTo>
                    <a:pt x="436705" y="1239315"/>
                  </a:lnTo>
                  <a:lnTo>
                    <a:pt x="466299" y="1207552"/>
                  </a:lnTo>
                  <a:lnTo>
                    <a:pt x="492213" y="1169058"/>
                  </a:lnTo>
                  <a:lnTo>
                    <a:pt x="516454" y="1122956"/>
                  </a:lnTo>
                  <a:lnTo>
                    <a:pt x="529659" y="1087135"/>
                  </a:lnTo>
                  <a:lnTo>
                    <a:pt x="538855" y="1052817"/>
                  </a:lnTo>
                  <a:lnTo>
                    <a:pt x="551065" y="1011223"/>
                  </a:lnTo>
                  <a:lnTo>
                    <a:pt x="565401" y="971642"/>
                  </a:lnTo>
                  <a:lnTo>
                    <a:pt x="607111" y="908529"/>
                  </a:lnTo>
                  <a:lnTo>
                    <a:pt x="650036" y="861426"/>
                  </a:lnTo>
                  <a:lnTo>
                    <a:pt x="686495" y="821818"/>
                  </a:lnTo>
                  <a:lnTo>
                    <a:pt x="723251" y="780875"/>
                  </a:lnTo>
                  <a:lnTo>
                    <a:pt x="759710" y="739041"/>
                  </a:lnTo>
                  <a:lnTo>
                    <a:pt x="795278" y="696762"/>
                  </a:lnTo>
                  <a:lnTo>
                    <a:pt x="829361" y="654482"/>
                  </a:lnTo>
                  <a:lnTo>
                    <a:pt x="861364" y="612646"/>
                  </a:lnTo>
                  <a:lnTo>
                    <a:pt x="893403" y="564151"/>
                  </a:lnTo>
                  <a:lnTo>
                    <a:pt x="916708" y="518096"/>
                  </a:lnTo>
                  <a:lnTo>
                    <a:pt x="932822" y="474354"/>
                  </a:lnTo>
                  <a:lnTo>
                    <a:pt x="943286" y="432795"/>
                  </a:lnTo>
                  <a:lnTo>
                    <a:pt x="949642" y="393291"/>
                  </a:lnTo>
                  <a:lnTo>
                    <a:pt x="949793" y="349679"/>
                  </a:lnTo>
                  <a:lnTo>
                    <a:pt x="942496" y="299903"/>
                  </a:lnTo>
                  <a:lnTo>
                    <a:pt x="930576" y="249998"/>
                  </a:lnTo>
                  <a:lnTo>
                    <a:pt x="916857" y="205998"/>
                  </a:lnTo>
                  <a:lnTo>
                    <a:pt x="884864" y="134125"/>
                  </a:lnTo>
                  <a:lnTo>
                    <a:pt x="864877" y="99348"/>
                  </a:lnTo>
                  <a:lnTo>
                    <a:pt x="840630" y="67089"/>
                  </a:lnTo>
                  <a:lnTo>
                    <a:pt x="808549" y="34832"/>
                  </a:lnTo>
                  <a:lnTo>
                    <a:pt x="765060" y="61"/>
                  </a:lnTo>
                  <a:close/>
                </a:path>
              </a:pathLst>
            </a:custGeom>
            <a:solidFill>
              <a:srgbClr val="F8A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442666" y="4714608"/>
              <a:ext cx="584200" cy="911225"/>
            </a:xfrm>
            <a:custGeom>
              <a:avLst/>
              <a:gdLst/>
              <a:ahLst/>
              <a:cxnLst/>
              <a:rect l="l" t="t" r="r" b="b"/>
              <a:pathLst>
                <a:path w="584200" h="911225">
                  <a:moveTo>
                    <a:pt x="434644" y="422986"/>
                  </a:moveTo>
                  <a:lnTo>
                    <a:pt x="423151" y="372706"/>
                  </a:lnTo>
                  <a:lnTo>
                    <a:pt x="388835" y="323672"/>
                  </a:lnTo>
                  <a:lnTo>
                    <a:pt x="346125" y="286372"/>
                  </a:lnTo>
                  <a:lnTo>
                    <a:pt x="307949" y="265645"/>
                  </a:lnTo>
                  <a:lnTo>
                    <a:pt x="264731" y="259892"/>
                  </a:lnTo>
                  <a:lnTo>
                    <a:pt x="206933" y="267487"/>
                  </a:lnTo>
                  <a:lnTo>
                    <a:pt x="143433" y="284822"/>
                  </a:lnTo>
                  <a:lnTo>
                    <a:pt x="92532" y="305092"/>
                  </a:lnTo>
                  <a:lnTo>
                    <a:pt x="46431" y="329018"/>
                  </a:lnTo>
                  <a:lnTo>
                    <a:pt x="34544" y="366801"/>
                  </a:lnTo>
                  <a:lnTo>
                    <a:pt x="34366" y="382943"/>
                  </a:lnTo>
                  <a:lnTo>
                    <a:pt x="38950" y="398170"/>
                  </a:lnTo>
                  <a:lnTo>
                    <a:pt x="47929" y="414007"/>
                  </a:lnTo>
                  <a:lnTo>
                    <a:pt x="63169" y="426923"/>
                  </a:lnTo>
                  <a:lnTo>
                    <a:pt x="86550" y="433349"/>
                  </a:lnTo>
                  <a:lnTo>
                    <a:pt x="116598" y="435775"/>
                  </a:lnTo>
                  <a:lnTo>
                    <a:pt x="146405" y="440702"/>
                  </a:lnTo>
                  <a:lnTo>
                    <a:pt x="169697" y="450659"/>
                  </a:lnTo>
                  <a:lnTo>
                    <a:pt x="180187" y="468122"/>
                  </a:lnTo>
                  <a:lnTo>
                    <a:pt x="182143" y="488061"/>
                  </a:lnTo>
                  <a:lnTo>
                    <a:pt x="182524" y="504571"/>
                  </a:lnTo>
                  <a:lnTo>
                    <a:pt x="179057" y="518909"/>
                  </a:lnTo>
                  <a:lnTo>
                    <a:pt x="151218" y="549503"/>
                  </a:lnTo>
                  <a:lnTo>
                    <a:pt x="106654" y="565810"/>
                  </a:lnTo>
                  <a:lnTo>
                    <a:pt x="59804" y="572452"/>
                  </a:lnTo>
                  <a:lnTo>
                    <a:pt x="32042" y="646353"/>
                  </a:lnTo>
                  <a:lnTo>
                    <a:pt x="16535" y="691705"/>
                  </a:lnTo>
                  <a:lnTo>
                    <a:pt x="6299" y="730275"/>
                  </a:lnTo>
                  <a:lnTo>
                    <a:pt x="901" y="763485"/>
                  </a:lnTo>
                  <a:lnTo>
                    <a:pt x="0" y="798690"/>
                  </a:lnTo>
                  <a:lnTo>
                    <a:pt x="8470" y="835558"/>
                  </a:lnTo>
                  <a:lnTo>
                    <a:pt x="31203" y="873798"/>
                  </a:lnTo>
                  <a:lnTo>
                    <a:pt x="59715" y="901788"/>
                  </a:lnTo>
                  <a:lnTo>
                    <a:pt x="83083" y="911161"/>
                  </a:lnTo>
                  <a:lnTo>
                    <a:pt x="102489" y="906513"/>
                  </a:lnTo>
                  <a:lnTo>
                    <a:pt x="135166" y="870635"/>
                  </a:lnTo>
                  <a:lnTo>
                    <a:pt x="165493" y="807504"/>
                  </a:lnTo>
                  <a:lnTo>
                    <a:pt x="177355" y="771156"/>
                  </a:lnTo>
                  <a:lnTo>
                    <a:pt x="199047" y="729805"/>
                  </a:lnTo>
                  <a:lnTo>
                    <a:pt x="235991" y="684631"/>
                  </a:lnTo>
                  <a:lnTo>
                    <a:pt x="276415" y="643966"/>
                  </a:lnTo>
                  <a:lnTo>
                    <a:pt x="336626" y="591997"/>
                  </a:lnTo>
                  <a:lnTo>
                    <a:pt x="368439" y="560857"/>
                  </a:lnTo>
                  <a:lnTo>
                    <a:pt x="397738" y="528370"/>
                  </a:lnTo>
                  <a:lnTo>
                    <a:pt x="418261" y="500214"/>
                  </a:lnTo>
                  <a:lnTo>
                    <a:pt x="430593" y="467753"/>
                  </a:lnTo>
                  <a:lnTo>
                    <a:pt x="434644" y="422986"/>
                  </a:lnTo>
                  <a:close/>
                </a:path>
                <a:path w="584200" h="911225">
                  <a:moveTo>
                    <a:pt x="583946" y="231419"/>
                  </a:moveTo>
                  <a:lnTo>
                    <a:pt x="562216" y="152603"/>
                  </a:lnTo>
                  <a:lnTo>
                    <a:pt x="525272" y="101650"/>
                  </a:lnTo>
                  <a:lnTo>
                    <a:pt x="488010" y="66929"/>
                  </a:lnTo>
                  <a:lnTo>
                    <a:pt x="451904" y="39662"/>
                  </a:lnTo>
                  <a:lnTo>
                    <a:pt x="414909" y="19596"/>
                  </a:lnTo>
                  <a:lnTo>
                    <a:pt x="374954" y="6464"/>
                  </a:lnTo>
                  <a:lnTo>
                    <a:pt x="329996" y="0"/>
                  </a:lnTo>
                  <a:lnTo>
                    <a:pt x="276212" y="4076"/>
                  </a:lnTo>
                  <a:lnTo>
                    <a:pt x="216916" y="19850"/>
                  </a:lnTo>
                  <a:lnTo>
                    <a:pt x="160693" y="42938"/>
                  </a:lnTo>
                  <a:lnTo>
                    <a:pt x="116154" y="68986"/>
                  </a:lnTo>
                  <a:lnTo>
                    <a:pt x="76352" y="121462"/>
                  </a:lnTo>
                  <a:lnTo>
                    <a:pt x="59804" y="149796"/>
                  </a:lnTo>
                  <a:lnTo>
                    <a:pt x="35737" y="213995"/>
                  </a:lnTo>
                  <a:lnTo>
                    <a:pt x="28714" y="269506"/>
                  </a:lnTo>
                  <a:lnTo>
                    <a:pt x="27711" y="288899"/>
                  </a:lnTo>
                  <a:lnTo>
                    <a:pt x="43459" y="261302"/>
                  </a:lnTo>
                  <a:lnTo>
                    <a:pt x="64554" y="226872"/>
                  </a:lnTo>
                  <a:lnTo>
                    <a:pt x="91909" y="189915"/>
                  </a:lnTo>
                  <a:lnTo>
                    <a:pt x="126390" y="154749"/>
                  </a:lnTo>
                  <a:lnTo>
                    <a:pt x="168884" y="125666"/>
                  </a:lnTo>
                  <a:lnTo>
                    <a:pt x="220319" y="106997"/>
                  </a:lnTo>
                  <a:lnTo>
                    <a:pt x="280631" y="97853"/>
                  </a:lnTo>
                  <a:lnTo>
                    <a:pt x="330568" y="98729"/>
                  </a:lnTo>
                  <a:lnTo>
                    <a:pt x="375742" y="108724"/>
                  </a:lnTo>
                  <a:lnTo>
                    <a:pt x="421817" y="126936"/>
                  </a:lnTo>
                  <a:lnTo>
                    <a:pt x="474446" y="152476"/>
                  </a:lnTo>
                  <a:lnTo>
                    <a:pt x="513664" y="173837"/>
                  </a:lnTo>
                  <a:lnTo>
                    <a:pt x="566102" y="214096"/>
                  </a:lnTo>
                  <a:lnTo>
                    <a:pt x="578777" y="232727"/>
                  </a:lnTo>
                  <a:lnTo>
                    <a:pt x="583946" y="231419"/>
                  </a:lnTo>
                  <a:close/>
                </a:path>
              </a:pathLst>
            </a:custGeom>
            <a:solidFill>
              <a:srgbClr val="F8A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467701" y="4931398"/>
              <a:ext cx="410209" cy="240665"/>
            </a:xfrm>
            <a:custGeom>
              <a:avLst/>
              <a:gdLst/>
              <a:ahLst/>
              <a:cxnLst/>
              <a:rect l="l" t="t" r="r" b="b"/>
              <a:pathLst>
                <a:path w="410209" h="240664">
                  <a:moveTo>
                    <a:pt x="221046" y="0"/>
                  </a:moveTo>
                  <a:lnTo>
                    <a:pt x="168529" y="2543"/>
                  </a:lnTo>
                  <a:lnTo>
                    <a:pt x="107586" y="19391"/>
                  </a:lnTo>
                  <a:lnTo>
                    <a:pt x="58180" y="41002"/>
                  </a:lnTo>
                  <a:lnTo>
                    <a:pt x="21816" y="66123"/>
                  </a:lnTo>
                  <a:lnTo>
                    <a:pt x="0" y="93501"/>
                  </a:lnTo>
                  <a:lnTo>
                    <a:pt x="16052" y="173752"/>
                  </a:lnTo>
                  <a:lnTo>
                    <a:pt x="23394" y="165220"/>
                  </a:lnTo>
                  <a:lnTo>
                    <a:pt x="42094" y="145204"/>
                  </a:lnTo>
                  <a:lnTo>
                    <a:pt x="67166" y="122076"/>
                  </a:lnTo>
                  <a:lnTo>
                    <a:pt x="93624" y="104207"/>
                  </a:lnTo>
                  <a:lnTo>
                    <a:pt x="148511" y="82048"/>
                  </a:lnTo>
                  <a:lnTo>
                    <a:pt x="198346" y="71407"/>
                  </a:lnTo>
                  <a:lnTo>
                    <a:pt x="243427" y="71766"/>
                  </a:lnTo>
                  <a:lnTo>
                    <a:pt x="284050" y="82604"/>
                  </a:lnTo>
                  <a:lnTo>
                    <a:pt x="320512" y="103399"/>
                  </a:lnTo>
                  <a:lnTo>
                    <a:pt x="353110" y="133633"/>
                  </a:lnTo>
                  <a:lnTo>
                    <a:pt x="386293" y="183620"/>
                  </a:lnTo>
                  <a:lnTo>
                    <a:pt x="399916" y="222574"/>
                  </a:lnTo>
                  <a:lnTo>
                    <a:pt x="403509" y="240464"/>
                  </a:lnTo>
                  <a:lnTo>
                    <a:pt x="406603" y="227257"/>
                  </a:lnTo>
                  <a:lnTo>
                    <a:pt x="409906" y="197832"/>
                  </a:lnTo>
                  <a:lnTo>
                    <a:pt x="406939" y="170412"/>
                  </a:lnTo>
                  <a:lnTo>
                    <a:pt x="396448" y="139982"/>
                  </a:lnTo>
                  <a:lnTo>
                    <a:pt x="377177" y="101527"/>
                  </a:lnTo>
                  <a:lnTo>
                    <a:pt x="351628" y="66837"/>
                  </a:lnTo>
                  <a:lnTo>
                    <a:pt x="315292" y="35870"/>
                  </a:lnTo>
                  <a:lnTo>
                    <a:pt x="270866" y="12349"/>
                  </a:lnTo>
                  <a:lnTo>
                    <a:pt x="221046" y="0"/>
                  </a:lnTo>
                  <a:close/>
                </a:path>
              </a:pathLst>
            </a:custGeom>
            <a:solidFill>
              <a:srgbClr val="E08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28874" y="4688090"/>
              <a:ext cx="631190" cy="942340"/>
            </a:xfrm>
            <a:custGeom>
              <a:avLst/>
              <a:gdLst/>
              <a:ahLst/>
              <a:cxnLst/>
              <a:rect l="l" t="t" r="r" b="b"/>
              <a:pathLst>
                <a:path w="631190" h="942339">
                  <a:moveTo>
                    <a:pt x="631088" y="279742"/>
                  </a:moveTo>
                  <a:lnTo>
                    <a:pt x="620636" y="226479"/>
                  </a:lnTo>
                  <a:lnTo>
                    <a:pt x="601522" y="176352"/>
                  </a:lnTo>
                  <a:lnTo>
                    <a:pt x="574344" y="130276"/>
                  </a:lnTo>
                  <a:lnTo>
                    <a:pt x="539737" y="89204"/>
                  </a:lnTo>
                  <a:lnTo>
                    <a:pt x="498335" y="54063"/>
                  </a:lnTo>
                  <a:lnTo>
                    <a:pt x="458939" y="30543"/>
                  </a:lnTo>
                  <a:lnTo>
                    <a:pt x="416636" y="13716"/>
                  </a:lnTo>
                  <a:lnTo>
                    <a:pt x="372338" y="3556"/>
                  </a:lnTo>
                  <a:lnTo>
                    <a:pt x="326948" y="0"/>
                  </a:lnTo>
                  <a:lnTo>
                    <a:pt x="281393" y="3035"/>
                  </a:lnTo>
                  <a:lnTo>
                    <a:pt x="236588" y="12611"/>
                  </a:lnTo>
                  <a:lnTo>
                    <a:pt x="192862" y="28968"/>
                  </a:lnTo>
                  <a:lnTo>
                    <a:pt x="152742" y="51346"/>
                  </a:lnTo>
                  <a:lnTo>
                    <a:pt x="116713" y="79286"/>
                  </a:lnTo>
                  <a:lnTo>
                    <a:pt x="85305" y="112306"/>
                  </a:lnTo>
                  <a:lnTo>
                    <a:pt x="58978" y="149936"/>
                  </a:lnTo>
                  <a:lnTo>
                    <a:pt x="38252" y="191706"/>
                  </a:lnTo>
                  <a:lnTo>
                    <a:pt x="19418" y="258445"/>
                  </a:lnTo>
                  <a:lnTo>
                    <a:pt x="15570" y="293014"/>
                  </a:lnTo>
                  <a:lnTo>
                    <a:pt x="15595" y="327685"/>
                  </a:lnTo>
                  <a:lnTo>
                    <a:pt x="26225" y="397548"/>
                  </a:lnTo>
                  <a:lnTo>
                    <a:pt x="60934" y="457263"/>
                  </a:lnTo>
                  <a:lnTo>
                    <a:pt x="111531" y="476986"/>
                  </a:lnTo>
                  <a:lnTo>
                    <a:pt x="129819" y="479564"/>
                  </a:lnTo>
                  <a:lnTo>
                    <a:pt x="144348" y="481838"/>
                  </a:lnTo>
                  <a:lnTo>
                    <a:pt x="158648" y="486092"/>
                  </a:lnTo>
                  <a:lnTo>
                    <a:pt x="170192" y="494042"/>
                  </a:lnTo>
                  <a:lnTo>
                    <a:pt x="176415" y="507390"/>
                  </a:lnTo>
                  <a:lnTo>
                    <a:pt x="169303" y="542836"/>
                  </a:lnTo>
                  <a:lnTo>
                    <a:pt x="141160" y="563333"/>
                  </a:lnTo>
                  <a:lnTo>
                    <a:pt x="103644" y="572604"/>
                  </a:lnTo>
                  <a:lnTo>
                    <a:pt x="68376" y="574421"/>
                  </a:lnTo>
                  <a:lnTo>
                    <a:pt x="51981" y="581126"/>
                  </a:lnTo>
                  <a:lnTo>
                    <a:pt x="46520" y="596569"/>
                  </a:lnTo>
                  <a:lnTo>
                    <a:pt x="51981" y="612254"/>
                  </a:lnTo>
                  <a:lnTo>
                    <a:pt x="68376" y="619709"/>
                  </a:lnTo>
                  <a:lnTo>
                    <a:pt x="139369" y="612597"/>
                  </a:lnTo>
                  <a:lnTo>
                    <a:pt x="199313" y="576262"/>
                  </a:lnTo>
                  <a:lnTo>
                    <a:pt x="221780" y="520280"/>
                  </a:lnTo>
                  <a:lnTo>
                    <a:pt x="218668" y="490372"/>
                  </a:lnTo>
                  <a:lnTo>
                    <a:pt x="192328" y="453224"/>
                  </a:lnTo>
                  <a:lnTo>
                    <a:pt x="149009" y="436918"/>
                  </a:lnTo>
                  <a:lnTo>
                    <a:pt x="119481" y="433514"/>
                  </a:lnTo>
                  <a:lnTo>
                    <a:pt x="104724" y="430301"/>
                  </a:lnTo>
                  <a:lnTo>
                    <a:pt x="74815" y="398767"/>
                  </a:lnTo>
                  <a:lnTo>
                    <a:pt x="63614" y="352539"/>
                  </a:lnTo>
                  <a:lnTo>
                    <a:pt x="61874" y="338810"/>
                  </a:lnTo>
                  <a:lnTo>
                    <a:pt x="74193" y="334721"/>
                  </a:lnTo>
                  <a:lnTo>
                    <a:pt x="115366" y="304939"/>
                  </a:lnTo>
                  <a:lnTo>
                    <a:pt x="161442" y="282943"/>
                  </a:lnTo>
                  <a:lnTo>
                    <a:pt x="210629" y="270141"/>
                  </a:lnTo>
                  <a:lnTo>
                    <a:pt x="261137" y="267944"/>
                  </a:lnTo>
                  <a:lnTo>
                    <a:pt x="311188" y="277761"/>
                  </a:lnTo>
                  <a:lnTo>
                    <a:pt x="351878" y="297751"/>
                  </a:lnTo>
                  <a:lnTo>
                    <a:pt x="386588" y="327672"/>
                  </a:lnTo>
                  <a:lnTo>
                    <a:pt x="413054" y="365137"/>
                  </a:lnTo>
                  <a:lnTo>
                    <a:pt x="429018" y="407733"/>
                  </a:lnTo>
                  <a:lnTo>
                    <a:pt x="432231" y="453047"/>
                  </a:lnTo>
                  <a:lnTo>
                    <a:pt x="419011" y="502373"/>
                  </a:lnTo>
                  <a:lnTo>
                    <a:pt x="391731" y="545490"/>
                  </a:lnTo>
                  <a:lnTo>
                    <a:pt x="355536" y="583704"/>
                  </a:lnTo>
                  <a:lnTo>
                    <a:pt x="315544" y="618324"/>
                  </a:lnTo>
                  <a:lnTo>
                    <a:pt x="276847" y="650684"/>
                  </a:lnTo>
                  <a:lnTo>
                    <a:pt x="252615" y="672731"/>
                  </a:lnTo>
                  <a:lnTo>
                    <a:pt x="208851" y="721652"/>
                  </a:lnTo>
                  <a:lnTo>
                    <a:pt x="178892" y="776732"/>
                  </a:lnTo>
                  <a:lnTo>
                    <a:pt x="162344" y="833907"/>
                  </a:lnTo>
                  <a:lnTo>
                    <a:pt x="152603" y="862215"/>
                  </a:lnTo>
                  <a:lnTo>
                    <a:pt x="146304" y="874725"/>
                  </a:lnTo>
                  <a:lnTo>
                    <a:pt x="137922" y="885634"/>
                  </a:lnTo>
                  <a:lnTo>
                    <a:pt x="127165" y="893775"/>
                  </a:lnTo>
                  <a:lnTo>
                    <a:pt x="113753" y="897953"/>
                  </a:lnTo>
                  <a:lnTo>
                    <a:pt x="98463" y="897305"/>
                  </a:lnTo>
                  <a:lnTo>
                    <a:pt x="60934" y="872274"/>
                  </a:lnTo>
                  <a:lnTo>
                    <a:pt x="45732" y="835418"/>
                  </a:lnTo>
                  <a:lnTo>
                    <a:pt x="44805" y="795477"/>
                  </a:lnTo>
                  <a:lnTo>
                    <a:pt x="52743" y="755129"/>
                  </a:lnTo>
                  <a:lnTo>
                    <a:pt x="64109" y="717054"/>
                  </a:lnTo>
                  <a:lnTo>
                    <a:pt x="62191" y="699503"/>
                  </a:lnTo>
                  <a:lnTo>
                    <a:pt x="48806" y="690168"/>
                  </a:lnTo>
                  <a:lnTo>
                    <a:pt x="32169" y="691261"/>
                  </a:lnTo>
                  <a:lnTo>
                    <a:pt x="20447" y="705015"/>
                  </a:lnTo>
                  <a:lnTo>
                    <a:pt x="8547" y="746340"/>
                  </a:lnTo>
                  <a:lnTo>
                    <a:pt x="558" y="788657"/>
                  </a:lnTo>
                  <a:lnTo>
                    <a:pt x="0" y="831126"/>
                  </a:lnTo>
                  <a:lnTo>
                    <a:pt x="10363" y="872934"/>
                  </a:lnTo>
                  <a:lnTo>
                    <a:pt x="29845" y="904925"/>
                  </a:lnTo>
                  <a:lnTo>
                    <a:pt x="57797" y="928928"/>
                  </a:lnTo>
                  <a:lnTo>
                    <a:pt x="91808" y="941946"/>
                  </a:lnTo>
                  <a:lnTo>
                    <a:pt x="129451" y="940968"/>
                  </a:lnTo>
                  <a:lnTo>
                    <a:pt x="181838" y="902284"/>
                  </a:lnTo>
                  <a:lnTo>
                    <a:pt x="206743" y="840105"/>
                  </a:lnTo>
                  <a:lnTo>
                    <a:pt x="210959" y="823785"/>
                  </a:lnTo>
                  <a:lnTo>
                    <a:pt x="215480" y="807618"/>
                  </a:lnTo>
                  <a:lnTo>
                    <a:pt x="237515" y="759891"/>
                  </a:lnTo>
                  <a:lnTo>
                    <a:pt x="273621" y="715632"/>
                  </a:lnTo>
                  <a:lnTo>
                    <a:pt x="311175" y="680656"/>
                  </a:lnTo>
                  <a:lnTo>
                    <a:pt x="351078" y="646722"/>
                  </a:lnTo>
                  <a:lnTo>
                    <a:pt x="390271" y="611924"/>
                  </a:lnTo>
                  <a:lnTo>
                    <a:pt x="425678" y="574319"/>
                  </a:lnTo>
                  <a:lnTo>
                    <a:pt x="454253" y="532015"/>
                  </a:lnTo>
                  <a:lnTo>
                    <a:pt x="472909" y="483082"/>
                  </a:lnTo>
                  <a:lnTo>
                    <a:pt x="477824" y="436841"/>
                  </a:lnTo>
                  <a:lnTo>
                    <a:pt x="471398" y="391363"/>
                  </a:lnTo>
                  <a:lnTo>
                    <a:pt x="454977" y="348297"/>
                  </a:lnTo>
                  <a:lnTo>
                    <a:pt x="429958" y="309257"/>
                  </a:lnTo>
                  <a:lnTo>
                    <a:pt x="397713" y="275856"/>
                  </a:lnTo>
                  <a:lnTo>
                    <a:pt x="359587" y="249732"/>
                  </a:lnTo>
                  <a:lnTo>
                    <a:pt x="313766" y="231114"/>
                  </a:lnTo>
                  <a:lnTo>
                    <a:pt x="266103" y="222745"/>
                  </a:lnTo>
                  <a:lnTo>
                    <a:pt x="217805" y="223710"/>
                  </a:lnTo>
                  <a:lnTo>
                    <a:pt x="170065" y="233108"/>
                  </a:lnTo>
                  <a:lnTo>
                    <a:pt x="124079" y="250024"/>
                  </a:lnTo>
                  <a:lnTo>
                    <a:pt x="81051" y="273519"/>
                  </a:lnTo>
                  <a:lnTo>
                    <a:pt x="62433" y="287489"/>
                  </a:lnTo>
                  <a:lnTo>
                    <a:pt x="66548" y="253047"/>
                  </a:lnTo>
                  <a:lnTo>
                    <a:pt x="81940" y="204279"/>
                  </a:lnTo>
                  <a:lnTo>
                    <a:pt x="106108" y="159372"/>
                  </a:lnTo>
                  <a:lnTo>
                    <a:pt x="138518" y="120040"/>
                  </a:lnTo>
                  <a:lnTo>
                    <a:pt x="178638" y="87985"/>
                  </a:lnTo>
                  <a:lnTo>
                    <a:pt x="224180" y="64744"/>
                  </a:lnTo>
                  <a:lnTo>
                    <a:pt x="273265" y="50279"/>
                  </a:lnTo>
                  <a:lnTo>
                    <a:pt x="324104" y="45034"/>
                  </a:lnTo>
                  <a:lnTo>
                    <a:pt x="374967" y="49491"/>
                  </a:lnTo>
                  <a:lnTo>
                    <a:pt x="424053" y="64096"/>
                  </a:lnTo>
                  <a:lnTo>
                    <a:pt x="465429" y="86118"/>
                  </a:lnTo>
                  <a:lnTo>
                    <a:pt x="502259" y="115290"/>
                  </a:lnTo>
                  <a:lnTo>
                    <a:pt x="533641" y="150418"/>
                  </a:lnTo>
                  <a:lnTo>
                    <a:pt x="558634" y="190334"/>
                  </a:lnTo>
                  <a:lnTo>
                    <a:pt x="576326" y="233832"/>
                  </a:lnTo>
                  <a:lnTo>
                    <a:pt x="585800" y="279742"/>
                  </a:lnTo>
                  <a:lnTo>
                    <a:pt x="588048" y="288429"/>
                  </a:lnTo>
                  <a:lnTo>
                    <a:pt x="592683" y="295605"/>
                  </a:lnTo>
                  <a:lnTo>
                    <a:pt x="599528" y="300507"/>
                  </a:lnTo>
                  <a:lnTo>
                    <a:pt x="608444" y="302387"/>
                  </a:lnTo>
                  <a:lnTo>
                    <a:pt x="616902" y="300596"/>
                  </a:lnTo>
                  <a:lnTo>
                    <a:pt x="624471" y="295656"/>
                  </a:lnTo>
                  <a:lnTo>
                    <a:pt x="629678" y="288417"/>
                  </a:lnTo>
                  <a:lnTo>
                    <a:pt x="631088" y="279742"/>
                  </a:lnTo>
                  <a:close/>
                </a:path>
              </a:pathLst>
            </a:custGeom>
            <a:solidFill>
              <a:srgbClr val="E981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7915977" y="4459563"/>
            <a:ext cx="2943860" cy="1617345"/>
            <a:chOff x="7915977" y="4459563"/>
            <a:chExt cx="2943860" cy="1617345"/>
          </a:xfrm>
        </p:grpSpPr>
        <p:sp>
          <p:nvSpPr>
            <p:cNvPr id="81" name="object 81"/>
            <p:cNvSpPr/>
            <p:nvPr/>
          </p:nvSpPr>
          <p:spPr>
            <a:xfrm>
              <a:off x="8639492" y="4771313"/>
              <a:ext cx="515620" cy="956310"/>
            </a:xfrm>
            <a:custGeom>
              <a:avLst/>
              <a:gdLst/>
              <a:ahLst/>
              <a:cxnLst/>
              <a:rect l="l" t="t" r="r" b="b"/>
              <a:pathLst>
                <a:path w="515620" h="956310">
                  <a:moveTo>
                    <a:pt x="151180" y="469112"/>
                  </a:moveTo>
                  <a:lnTo>
                    <a:pt x="145948" y="415544"/>
                  </a:lnTo>
                  <a:lnTo>
                    <a:pt x="130581" y="364794"/>
                  </a:lnTo>
                  <a:lnTo>
                    <a:pt x="105549" y="318033"/>
                  </a:lnTo>
                  <a:lnTo>
                    <a:pt x="71374" y="276466"/>
                  </a:lnTo>
                  <a:lnTo>
                    <a:pt x="50126" y="267665"/>
                  </a:lnTo>
                  <a:lnTo>
                    <a:pt x="38811" y="269862"/>
                  </a:lnTo>
                  <a:lnTo>
                    <a:pt x="28867" y="276466"/>
                  </a:lnTo>
                  <a:lnTo>
                    <a:pt x="22263" y="286410"/>
                  </a:lnTo>
                  <a:lnTo>
                    <a:pt x="20053" y="297726"/>
                  </a:lnTo>
                  <a:lnTo>
                    <a:pt x="22263" y="309041"/>
                  </a:lnTo>
                  <a:lnTo>
                    <a:pt x="28867" y="318985"/>
                  </a:lnTo>
                  <a:lnTo>
                    <a:pt x="55499" y="351370"/>
                  </a:lnTo>
                  <a:lnTo>
                    <a:pt x="74993" y="387807"/>
                  </a:lnTo>
                  <a:lnTo>
                    <a:pt x="86969" y="427355"/>
                  </a:lnTo>
                  <a:lnTo>
                    <a:pt x="91046" y="469112"/>
                  </a:lnTo>
                  <a:lnTo>
                    <a:pt x="85699" y="516724"/>
                  </a:lnTo>
                  <a:lnTo>
                    <a:pt x="70129" y="561225"/>
                  </a:lnTo>
                  <a:lnTo>
                    <a:pt x="45034" y="601167"/>
                  </a:lnTo>
                  <a:lnTo>
                    <a:pt x="11112" y="635101"/>
                  </a:lnTo>
                  <a:lnTo>
                    <a:pt x="3441" y="644245"/>
                  </a:lnTo>
                  <a:lnTo>
                    <a:pt x="0" y="655243"/>
                  </a:lnTo>
                  <a:lnTo>
                    <a:pt x="927" y="666724"/>
                  </a:lnTo>
                  <a:lnTo>
                    <a:pt x="6375" y="677354"/>
                  </a:lnTo>
                  <a:lnTo>
                    <a:pt x="11315" y="682244"/>
                  </a:lnTo>
                  <a:lnTo>
                    <a:pt x="17056" y="685787"/>
                  </a:lnTo>
                  <a:lnTo>
                    <a:pt x="23329" y="687933"/>
                  </a:lnTo>
                  <a:lnTo>
                    <a:pt x="29895" y="688657"/>
                  </a:lnTo>
                  <a:lnTo>
                    <a:pt x="36474" y="688657"/>
                  </a:lnTo>
                  <a:lnTo>
                    <a:pt x="84328" y="647941"/>
                  </a:lnTo>
                  <a:lnTo>
                    <a:pt x="112890" y="608622"/>
                  </a:lnTo>
                  <a:lnTo>
                    <a:pt x="133858" y="565073"/>
                  </a:lnTo>
                  <a:lnTo>
                    <a:pt x="146773" y="518248"/>
                  </a:lnTo>
                  <a:lnTo>
                    <a:pt x="151180" y="469112"/>
                  </a:lnTo>
                  <a:close/>
                </a:path>
                <a:path w="515620" h="956310">
                  <a:moveTo>
                    <a:pt x="330327" y="462965"/>
                  </a:moveTo>
                  <a:lnTo>
                    <a:pt x="327571" y="413461"/>
                  </a:lnTo>
                  <a:lnTo>
                    <a:pt x="319405" y="365163"/>
                  </a:lnTo>
                  <a:lnTo>
                    <a:pt x="305955" y="318427"/>
                  </a:lnTo>
                  <a:lnTo>
                    <a:pt x="287401" y="273608"/>
                  </a:lnTo>
                  <a:lnTo>
                    <a:pt x="263855" y="231051"/>
                  </a:lnTo>
                  <a:lnTo>
                    <a:pt x="235483" y="191122"/>
                  </a:lnTo>
                  <a:lnTo>
                    <a:pt x="202425" y="154165"/>
                  </a:lnTo>
                  <a:lnTo>
                    <a:pt x="181165" y="145364"/>
                  </a:lnTo>
                  <a:lnTo>
                    <a:pt x="169849" y="147561"/>
                  </a:lnTo>
                  <a:lnTo>
                    <a:pt x="159905" y="154165"/>
                  </a:lnTo>
                  <a:lnTo>
                    <a:pt x="153301" y="164109"/>
                  </a:lnTo>
                  <a:lnTo>
                    <a:pt x="151091" y="175425"/>
                  </a:lnTo>
                  <a:lnTo>
                    <a:pt x="153301" y="186740"/>
                  </a:lnTo>
                  <a:lnTo>
                    <a:pt x="159905" y="196684"/>
                  </a:lnTo>
                  <a:lnTo>
                    <a:pt x="192773" y="234124"/>
                  </a:lnTo>
                  <a:lnTo>
                    <a:pt x="220116" y="274980"/>
                  </a:lnTo>
                  <a:lnTo>
                    <a:pt x="241731" y="318770"/>
                  </a:lnTo>
                  <a:lnTo>
                    <a:pt x="257416" y="365023"/>
                  </a:lnTo>
                  <a:lnTo>
                    <a:pt x="266979" y="413258"/>
                  </a:lnTo>
                  <a:lnTo>
                    <a:pt x="270205" y="462965"/>
                  </a:lnTo>
                  <a:lnTo>
                    <a:pt x="267081" y="511759"/>
                  </a:lnTo>
                  <a:lnTo>
                    <a:pt x="257860" y="559104"/>
                  </a:lnTo>
                  <a:lnTo>
                    <a:pt x="242773" y="604532"/>
                  </a:lnTo>
                  <a:lnTo>
                    <a:pt x="222059" y="647560"/>
                  </a:lnTo>
                  <a:lnTo>
                    <a:pt x="195948" y="687692"/>
                  </a:lnTo>
                  <a:lnTo>
                    <a:pt x="164655" y="724471"/>
                  </a:lnTo>
                  <a:lnTo>
                    <a:pt x="128435" y="757389"/>
                  </a:lnTo>
                  <a:lnTo>
                    <a:pt x="120764" y="766546"/>
                  </a:lnTo>
                  <a:lnTo>
                    <a:pt x="117322" y="777544"/>
                  </a:lnTo>
                  <a:lnTo>
                    <a:pt x="118249" y="789025"/>
                  </a:lnTo>
                  <a:lnTo>
                    <a:pt x="123698" y="799642"/>
                  </a:lnTo>
                  <a:lnTo>
                    <a:pt x="128638" y="804545"/>
                  </a:lnTo>
                  <a:lnTo>
                    <a:pt x="134378" y="808088"/>
                  </a:lnTo>
                  <a:lnTo>
                    <a:pt x="140652" y="810234"/>
                  </a:lnTo>
                  <a:lnTo>
                    <a:pt x="147218" y="810945"/>
                  </a:lnTo>
                  <a:lnTo>
                    <a:pt x="153797" y="810945"/>
                  </a:lnTo>
                  <a:lnTo>
                    <a:pt x="203022" y="771232"/>
                  </a:lnTo>
                  <a:lnTo>
                    <a:pt x="235712" y="734618"/>
                  </a:lnTo>
                  <a:lnTo>
                    <a:pt x="263880" y="694905"/>
                  </a:lnTo>
                  <a:lnTo>
                    <a:pt x="287324" y="652462"/>
                  </a:lnTo>
                  <a:lnTo>
                    <a:pt x="305866" y="607682"/>
                  </a:lnTo>
                  <a:lnTo>
                    <a:pt x="319341" y="560920"/>
                  </a:lnTo>
                  <a:lnTo>
                    <a:pt x="327545" y="512559"/>
                  </a:lnTo>
                  <a:lnTo>
                    <a:pt x="330327" y="462965"/>
                  </a:lnTo>
                  <a:close/>
                </a:path>
                <a:path w="515620" h="956310">
                  <a:moveTo>
                    <a:pt x="515327" y="455663"/>
                  </a:moveTo>
                  <a:lnTo>
                    <a:pt x="513359" y="405358"/>
                  </a:lnTo>
                  <a:lnTo>
                    <a:pt x="507530" y="355841"/>
                  </a:lnTo>
                  <a:lnTo>
                    <a:pt x="497903" y="307263"/>
                  </a:lnTo>
                  <a:lnTo>
                    <a:pt x="484543" y="259829"/>
                  </a:lnTo>
                  <a:lnTo>
                    <a:pt x="467537" y="213702"/>
                  </a:lnTo>
                  <a:lnTo>
                    <a:pt x="446938" y="169049"/>
                  </a:lnTo>
                  <a:lnTo>
                    <a:pt x="422846" y="126060"/>
                  </a:lnTo>
                  <a:lnTo>
                    <a:pt x="395312" y="84912"/>
                  </a:lnTo>
                  <a:lnTo>
                    <a:pt x="364413" y="45770"/>
                  </a:lnTo>
                  <a:lnTo>
                    <a:pt x="330225" y="8801"/>
                  </a:lnTo>
                  <a:lnTo>
                    <a:pt x="308965" y="0"/>
                  </a:lnTo>
                  <a:lnTo>
                    <a:pt x="297649" y="2197"/>
                  </a:lnTo>
                  <a:lnTo>
                    <a:pt x="287718" y="8801"/>
                  </a:lnTo>
                  <a:lnTo>
                    <a:pt x="281101" y="18745"/>
                  </a:lnTo>
                  <a:lnTo>
                    <a:pt x="278904" y="30060"/>
                  </a:lnTo>
                  <a:lnTo>
                    <a:pt x="281101" y="41376"/>
                  </a:lnTo>
                  <a:lnTo>
                    <a:pt x="287718" y="51320"/>
                  </a:lnTo>
                  <a:lnTo>
                    <a:pt x="321894" y="88607"/>
                  </a:lnTo>
                  <a:lnTo>
                    <a:pt x="352399" y="128308"/>
                  </a:lnTo>
                  <a:lnTo>
                    <a:pt x="379133" y="170205"/>
                  </a:lnTo>
                  <a:lnTo>
                    <a:pt x="401993" y="214096"/>
                  </a:lnTo>
                  <a:lnTo>
                    <a:pt x="420903" y="259753"/>
                  </a:lnTo>
                  <a:lnTo>
                    <a:pt x="435762" y="306946"/>
                  </a:lnTo>
                  <a:lnTo>
                    <a:pt x="446493" y="355485"/>
                  </a:lnTo>
                  <a:lnTo>
                    <a:pt x="452996" y="405130"/>
                  </a:lnTo>
                  <a:lnTo>
                    <a:pt x="455193" y="455663"/>
                  </a:lnTo>
                  <a:lnTo>
                    <a:pt x="452856" y="507733"/>
                  </a:lnTo>
                  <a:lnTo>
                    <a:pt x="445935" y="558825"/>
                  </a:lnTo>
                  <a:lnTo>
                    <a:pt x="434543" y="608711"/>
                  </a:lnTo>
                  <a:lnTo>
                    <a:pt x="418807" y="657123"/>
                  </a:lnTo>
                  <a:lnTo>
                    <a:pt x="398856" y="703821"/>
                  </a:lnTo>
                  <a:lnTo>
                    <a:pt x="374789" y="748550"/>
                  </a:lnTo>
                  <a:lnTo>
                    <a:pt x="346748" y="791057"/>
                  </a:lnTo>
                  <a:lnTo>
                    <a:pt x="314845" y="831088"/>
                  </a:lnTo>
                  <a:lnTo>
                    <a:pt x="279196" y="868413"/>
                  </a:lnTo>
                  <a:lnTo>
                    <a:pt x="239928" y="902754"/>
                  </a:lnTo>
                  <a:lnTo>
                    <a:pt x="232244" y="911910"/>
                  </a:lnTo>
                  <a:lnTo>
                    <a:pt x="228803" y="922909"/>
                  </a:lnTo>
                  <a:lnTo>
                    <a:pt x="229730" y="934389"/>
                  </a:lnTo>
                  <a:lnTo>
                    <a:pt x="235191" y="945007"/>
                  </a:lnTo>
                  <a:lnTo>
                    <a:pt x="240131" y="949909"/>
                  </a:lnTo>
                  <a:lnTo>
                    <a:pt x="245859" y="953452"/>
                  </a:lnTo>
                  <a:lnTo>
                    <a:pt x="252145" y="955598"/>
                  </a:lnTo>
                  <a:lnTo>
                    <a:pt x="258711" y="956310"/>
                  </a:lnTo>
                  <a:lnTo>
                    <a:pt x="265290" y="956310"/>
                  </a:lnTo>
                  <a:lnTo>
                    <a:pt x="313880" y="918349"/>
                  </a:lnTo>
                  <a:lnTo>
                    <a:pt x="347560" y="884643"/>
                  </a:lnTo>
                  <a:lnTo>
                    <a:pt x="378396" y="848791"/>
                  </a:lnTo>
                  <a:lnTo>
                    <a:pt x="406311" y="810933"/>
                  </a:lnTo>
                  <a:lnTo>
                    <a:pt x="431228" y="771258"/>
                  </a:lnTo>
                  <a:lnTo>
                    <a:pt x="453072" y="729907"/>
                  </a:lnTo>
                  <a:lnTo>
                    <a:pt x="471766" y="687031"/>
                  </a:lnTo>
                  <a:lnTo>
                    <a:pt x="487248" y="642823"/>
                  </a:lnTo>
                  <a:lnTo>
                    <a:pt x="499414" y="597420"/>
                  </a:lnTo>
                  <a:lnTo>
                    <a:pt x="508203" y="550989"/>
                  </a:lnTo>
                  <a:lnTo>
                    <a:pt x="513524" y="503682"/>
                  </a:lnTo>
                  <a:lnTo>
                    <a:pt x="515327" y="45566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936049" y="4479635"/>
              <a:ext cx="2903855" cy="1577340"/>
            </a:xfrm>
            <a:custGeom>
              <a:avLst/>
              <a:gdLst/>
              <a:ahLst/>
              <a:cxnLst/>
              <a:rect l="l" t="t" r="r" b="b"/>
              <a:pathLst>
                <a:path w="2903854" h="1577339">
                  <a:moveTo>
                    <a:pt x="2675762" y="1577009"/>
                  </a:moveTo>
                  <a:lnTo>
                    <a:pt x="227583" y="1577009"/>
                  </a:lnTo>
                  <a:lnTo>
                    <a:pt x="181717" y="1572386"/>
                  </a:lnTo>
                  <a:lnTo>
                    <a:pt x="138997" y="1559125"/>
                  </a:lnTo>
                  <a:lnTo>
                    <a:pt x="100339" y="1538142"/>
                  </a:lnTo>
                  <a:lnTo>
                    <a:pt x="66657" y="1510353"/>
                  </a:lnTo>
                  <a:lnTo>
                    <a:pt x="38867" y="1476673"/>
                  </a:lnTo>
                  <a:lnTo>
                    <a:pt x="17884" y="1438017"/>
                  </a:lnTo>
                  <a:lnTo>
                    <a:pt x="4623" y="1395300"/>
                  </a:lnTo>
                  <a:lnTo>
                    <a:pt x="0" y="1349438"/>
                  </a:lnTo>
                  <a:lnTo>
                    <a:pt x="0" y="227571"/>
                  </a:lnTo>
                  <a:lnTo>
                    <a:pt x="4623" y="181705"/>
                  </a:lnTo>
                  <a:lnTo>
                    <a:pt x="17884" y="138987"/>
                  </a:lnTo>
                  <a:lnTo>
                    <a:pt x="38867" y="100330"/>
                  </a:lnTo>
                  <a:lnTo>
                    <a:pt x="66657" y="66651"/>
                  </a:lnTo>
                  <a:lnTo>
                    <a:pt x="100339" y="38863"/>
                  </a:lnTo>
                  <a:lnTo>
                    <a:pt x="138997" y="17882"/>
                  </a:lnTo>
                  <a:lnTo>
                    <a:pt x="181717" y="4623"/>
                  </a:lnTo>
                  <a:lnTo>
                    <a:pt x="227583" y="0"/>
                  </a:lnTo>
                  <a:lnTo>
                    <a:pt x="2675762" y="0"/>
                  </a:lnTo>
                  <a:lnTo>
                    <a:pt x="2721628" y="4623"/>
                  </a:lnTo>
                  <a:lnTo>
                    <a:pt x="2764347" y="17882"/>
                  </a:lnTo>
                  <a:lnTo>
                    <a:pt x="2803003" y="38863"/>
                  </a:lnTo>
                  <a:lnTo>
                    <a:pt x="2836683" y="66651"/>
                  </a:lnTo>
                  <a:lnTo>
                    <a:pt x="2864470" y="100330"/>
                  </a:lnTo>
                  <a:lnTo>
                    <a:pt x="2885451" y="138987"/>
                  </a:lnTo>
                  <a:lnTo>
                    <a:pt x="2898711" y="181705"/>
                  </a:lnTo>
                  <a:lnTo>
                    <a:pt x="2903334" y="227571"/>
                  </a:lnTo>
                  <a:lnTo>
                    <a:pt x="2903334" y="1349438"/>
                  </a:lnTo>
                  <a:lnTo>
                    <a:pt x="2898711" y="1395300"/>
                  </a:lnTo>
                  <a:lnTo>
                    <a:pt x="2885451" y="1438017"/>
                  </a:lnTo>
                  <a:lnTo>
                    <a:pt x="2864470" y="1476673"/>
                  </a:lnTo>
                  <a:lnTo>
                    <a:pt x="2836683" y="1510353"/>
                  </a:lnTo>
                  <a:lnTo>
                    <a:pt x="2803003" y="1538142"/>
                  </a:lnTo>
                  <a:lnTo>
                    <a:pt x="2764347" y="1559125"/>
                  </a:lnTo>
                  <a:lnTo>
                    <a:pt x="2721628" y="1572386"/>
                  </a:lnTo>
                  <a:lnTo>
                    <a:pt x="2675762" y="1577009"/>
                  </a:lnTo>
                  <a:close/>
                </a:path>
              </a:pathLst>
            </a:custGeom>
            <a:ln w="40144">
              <a:solidFill>
                <a:srgbClr val="F89B6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「小耳朵，留心聽」小貼紙</a:t>
            </a:r>
          </a:p>
        </p:txBody>
      </p:sp>
      <p:sp>
        <p:nvSpPr>
          <p:cNvPr id="84" name="object 8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902" y="2660436"/>
            <a:ext cx="2943478" cy="16171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902" y="4452737"/>
            <a:ext cx="2943478" cy="16171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02" y="882421"/>
            <a:ext cx="2943478" cy="16171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7267" y="2660436"/>
            <a:ext cx="2943479" cy="16171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97267" y="4452737"/>
            <a:ext cx="2943479" cy="16171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97267" y="882421"/>
            <a:ext cx="2943479" cy="16171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79643" y="2660436"/>
            <a:ext cx="2943479" cy="16171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79643" y="4452737"/>
            <a:ext cx="2943479" cy="161715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79643" y="882421"/>
            <a:ext cx="2943479" cy="161715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「小背脊，要坐直」小貼紙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64762" y="6005644"/>
            <a:ext cx="114300" cy="20903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en-US" sz="1200" spc="-765" dirty="0">
                <a:solidFill>
                  <a:srgbClr val="6D6E71"/>
                </a:solidFill>
                <a:latin typeface="Microsoft JhengHei"/>
                <a:cs typeface="Microsoft JhengHei"/>
              </a:rPr>
              <a:t>5</a:t>
            </a:r>
            <a:endParaRPr sz="12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9641F8-5F2E-4E1B-A18A-EAB99211640C}"/>
</file>

<file path=customXml/itemProps2.xml><?xml version="1.0" encoding="utf-8"?>
<ds:datastoreItem xmlns:ds="http://schemas.openxmlformats.org/officeDocument/2006/customXml" ds:itemID="{7948A39D-9936-4B60-8D88-EB920D2C2EF6}"/>
</file>

<file path=customXml/itemProps3.xml><?xml version="1.0" encoding="utf-8"?>
<ds:datastoreItem xmlns:ds="http://schemas.openxmlformats.org/officeDocument/2006/customXml" ds:itemID="{DCE648AB-157D-4ADE-9722-1DEC7B3FA6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</Words>
  <Application>Microsoft Macintosh PowerPoint</Application>
  <PresentationFormat>自訂</PresentationFormat>
  <Paragraphs>11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Microsoft JhengHei</vt:lpstr>
      <vt:lpstr>Calibri</vt:lpstr>
      <vt:lpstr>Office Theme</vt:lpstr>
      <vt:lpstr>PowerPoint 簡報</vt:lpstr>
      <vt:lpstr>「小眼睛，望老師 」小貼紙</vt:lpstr>
      <vt:lpstr>「小嘴巴，會安靜」小貼紙</vt:lpstr>
      <vt:lpstr>「小耳朵，留心聽」小貼紙</vt:lpstr>
      <vt:lpstr>「小背脊，要坐直」小貼紙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x附件15.8：目標行為獎勵小貼紙_ppt_L009</dc:title>
  <cp:lastModifiedBy>Horace Cheung</cp:lastModifiedBy>
  <cp:revision>1</cp:revision>
  <dcterms:created xsi:type="dcterms:W3CDTF">2025-02-12T17:26:13Z</dcterms:created>
  <dcterms:modified xsi:type="dcterms:W3CDTF">2025-02-12T17:26:55Z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