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8" d="100"/>
          <a:sy n="108" d="100"/>
        </p:scale>
        <p:origin x="14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425" y="-3748475"/>
            <a:ext cx="7788909" cy="5992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546" y="2437357"/>
            <a:ext cx="8125674" cy="11643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1288" y="600417"/>
            <a:ext cx="1205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16.1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3781345" y="2530116"/>
            <a:ext cx="3987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9" dirty="0">
                <a:solidFill>
                  <a:srgbClr val="FFFFFF"/>
                </a:solidFill>
                <a:latin typeface="Microsoft JhengHei"/>
                <a:cs typeface="Microsoft JhengHei"/>
              </a:rPr>
              <a:t>桌面組織圖</a:t>
            </a:r>
            <a:endParaRPr sz="6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84248" y="592665"/>
            <a:ext cx="10240645" cy="5330190"/>
          </a:xfrm>
          <a:custGeom>
            <a:avLst/>
            <a:gdLst/>
            <a:ahLst/>
            <a:cxnLst/>
            <a:rect l="l" t="t" r="r" b="b"/>
            <a:pathLst>
              <a:path w="10240645" h="5330190">
                <a:moveTo>
                  <a:pt x="9845586" y="0"/>
                </a:moveTo>
                <a:lnTo>
                  <a:pt x="394881" y="0"/>
                </a:lnTo>
                <a:lnTo>
                  <a:pt x="348830" y="2656"/>
                </a:lnTo>
                <a:lnTo>
                  <a:pt x="304339" y="10429"/>
                </a:lnTo>
                <a:lnTo>
                  <a:pt x="261704" y="23021"/>
                </a:lnTo>
                <a:lnTo>
                  <a:pt x="221223" y="40136"/>
                </a:lnTo>
                <a:lnTo>
                  <a:pt x="183191" y="61478"/>
                </a:lnTo>
                <a:lnTo>
                  <a:pt x="147904" y="86751"/>
                </a:lnTo>
                <a:lnTo>
                  <a:pt x="115658" y="115658"/>
                </a:lnTo>
                <a:lnTo>
                  <a:pt x="86751" y="147904"/>
                </a:lnTo>
                <a:lnTo>
                  <a:pt x="61478" y="183191"/>
                </a:lnTo>
                <a:lnTo>
                  <a:pt x="40136" y="221223"/>
                </a:lnTo>
                <a:lnTo>
                  <a:pt x="23021" y="261704"/>
                </a:lnTo>
                <a:lnTo>
                  <a:pt x="10429" y="304339"/>
                </a:lnTo>
                <a:lnTo>
                  <a:pt x="2656" y="348830"/>
                </a:lnTo>
                <a:lnTo>
                  <a:pt x="0" y="394881"/>
                </a:lnTo>
                <a:lnTo>
                  <a:pt x="0" y="4934991"/>
                </a:lnTo>
                <a:lnTo>
                  <a:pt x="2656" y="4981042"/>
                </a:lnTo>
                <a:lnTo>
                  <a:pt x="10429" y="5025533"/>
                </a:lnTo>
                <a:lnTo>
                  <a:pt x="23021" y="5068167"/>
                </a:lnTo>
                <a:lnTo>
                  <a:pt x="40136" y="5108649"/>
                </a:lnTo>
                <a:lnTo>
                  <a:pt x="61478" y="5146681"/>
                </a:lnTo>
                <a:lnTo>
                  <a:pt x="86751" y="5181968"/>
                </a:lnTo>
                <a:lnTo>
                  <a:pt x="115658" y="5214213"/>
                </a:lnTo>
                <a:lnTo>
                  <a:pt x="147904" y="5243120"/>
                </a:lnTo>
                <a:lnTo>
                  <a:pt x="183191" y="5268393"/>
                </a:lnTo>
                <a:lnTo>
                  <a:pt x="221223" y="5289735"/>
                </a:lnTo>
                <a:lnTo>
                  <a:pt x="261704" y="5306851"/>
                </a:lnTo>
                <a:lnTo>
                  <a:pt x="304339" y="5319443"/>
                </a:lnTo>
                <a:lnTo>
                  <a:pt x="348830" y="5327215"/>
                </a:lnTo>
                <a:lnTo>
                  <a:pt x="394881" y="5329872"/>
                </a:lnTo>
                <a:lnTo>
                  <a:pt x="9845586" y="5329872"/>
                </a:lnTo>
                <a:lnTo>
                  <a:pt x="9891637" y="5327215"/>
                </a:lnTo>
                <a:lnTo>
                  <a:pt x="9936127" y="5319443"/>
                </a:lnTo>
                <a:lnTo>
                  <a:pt x="9978762" y="5306851"/>
                </a:lnTo>
                <a:lnTo>
                  <a:pt x="10019243" y="5289735"/>
                </a:lnTo>
                <a:lnTo>
                  <a:pt x="10057276" y="5268393"/>
                </a:lnTo>
                <a:lnTo>
                  <a:pt x="10092563" y="5243120"/>
                </a:lnTo>
                <a:lnTo>
                  <a:pt x="10124808" y="5214213"/>
                </a:lnTo>
                <a:lnTo>
                  <a:pt x="10153715" y="5181968"/>
                </a:lnTo>
                <a:lnTo>
                  <a:pt x="10178988" y="5146681"/>
                </a:lnTo>
                <a:lnTo>
                  <a:pt x="10200330" y="5108649"/>
                </a:lnTo>
                <a:lnTo>
                  <a:pt x="10217445" y="5068167"/>
                </a:lnTo>
                <a:lnTo>
                  <a:pt x="10230037" y="5025533"/>
                </a:lnTo>
                <a:lnTo>
                  <a:pt x="10237810" y="4981042"/>
                </a:lnTo>
                <a:lnTo>
                  <a:pt x="10240467" y="4934991"/>
                </a:lnTo>
                <a:lnTo>
                  <a:pt x="10240467" y="394881"/>
                </a:lnTo>
                <a:lnTo>
                  <a:pt x="10237810" y="348830"/>
                </a:lnTo>
                <a:lnTo>
                  <a:pt x="10230037" y="304339"/>
                </a:lnTo>
                <a:lnTo>
                  <a:pt x="10217445" y="261704"/>
                </a:lnTo>
                <a:lnTo>
                  <a:pt x="10200330" y="221223"/>
                </a:lnTo>
                <a:lnTo>
                  <a:pt x="10178988" y="183191"/>
                </a:lnTo>
                <a:lnTo>
                  <a:pt x="10153715" y="147904"/>
                </a:lnTo>
                <a:lnTo>
                  <a:pt x="10124808" y="115658"/>
                </a:lnTo>
                <a:lnTo>
                  <a:pt x="10092563" y="86751"/>
                </a:lnTo>
                <a:lnTo>
                  <a:pt x="10057276" y="61478"/>
                </a:lnTo>
                <a:lnTo>
                  <a:pt x="10019243" y="40136"/>
                </a:lnTo>
                <a:lnTo>
                  <a:pt x="9978762" y="23021"/>
                </a:lnTo>
                <a:lnTo>
                  <a:pt x="9936127" y="10429"/>
                </a:lnTo>
                <a:lnTo>
                  <a:pt x="9891637" y="2656"/>
                </a:lnTo>
                <a:lnTo>
                  <a:pt x="9845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248" y="592665"/>
            <a:ext cx="10240645" cy="5330190"/>
          </a:xfrm>
          <a:custGeom>
            <a:avLst/>
            <a:gdLst/>
            <a:ahLst/>
            <a:cxnLst/>
            <a:rect l="l" t="t" r="r" b="b"/>
            <a:pathLst>
              <a:path w="10240645" h="5330190">
                <a:moveTo>
                  <a:pt x="9845586" y="5329872"/>
                </a:moveTo>
                <a:lnTo>
                  <a:pt x="394881" y="5329872"/>
                </a:lnTo>
                <a:lnTo>
                  <a:pt x="348830" y="5327215"/>
                </a:lnTo>
                <a:lnTo>
                  <a:pt x="304339" y="5319443"/>
                </a:lnTo>
                <a:lnTo>
                  <a:pt x="261704" y="5306851"/>
                </a:lnTo>
                <a:lnTo>
                  <a:pt x="221223" y="5289735"/>
                </a:lnTo>
                <a:lnTo>
                  <a:pt x="183191" y="5268393"/>
                </a:lnTo>
                <a:lnTo>
                  <a:pt x="147904" y="5243120"/>
                </a:lnTo>
                <a:lnTo>
                  <a:pt x="115658" y="5214213"/>
                </a:lnTo>
                <a:lnTo>
                  <a:pt x="86751" y="5181968"/>
                </a:lnTo>
                <a:lnTo>
                  <a:pt x="61478" y="5146681"/>
                </a:lnTo>
                <a:lnTo>
                  <a:pt x="40136" y="5108649"/>
                </a:lnTo>
                <a:lnTo>
                  <a:pt x="23021" y="5068167"/>
                </a:lnTo>
                <a:lnTo>
                  <a:pt x="10429" y="5025533"/>
                </a:lnTo>
                <a:lnTo>
                  <a:pt x="2656" y="4981042"/>
                </a:lnTo>
                <a:lnTo>
                  <a:pt x="0" y="4934991"/>
                </a:lnTo>
                <a:lnTo>
                  <a:pt x="0" y="394881"/>
                </a:lnTo>
                <a:lnTo>
                  <a:pt x="2656" y="348830"/>
                </a:lnTo>
                <a:lnTo>
                  <a:pt x="10429" y="304339"/>
                </a:lnTo>
                <a:lnTo>
                  <a:pt x="23021" y="261704"/>
                </a:lnTo>
                <a:lnTo>
                  <a:pt x="40136" y="221223"/>
                </a:lnTo>
                <a:lnTo>
                  <a:pt x="61478" y="183191"/>
                </a:lnTo>
                <a:lnTo>
                  <a:pt x="86751" y="147904"/>
                </a:lnTo>
                <a:lnTo>
                  <a:pt x="115658" y="115658"/>
                </a:lnTo>
                <a:lnTo>
                  <a:pt x="147904" y="86751"/>
                </a:lnTo>
                <a:lnTo>
                  <a:pt x="183191" y="61478"/>
                </a:lnTo>
                <a:lnTo>
                  <a:pt x="221223" y="40136"/>
                </a:lnTo>
                <a:lnTo>
                  <a:pt x="261704" y="23021"/>
                </a:lnTo>
                <a:lnTo>
                  <a:pt x="304339" y="10429"/>
                </a:lnTo>
                <a:lnTo>
                  <a:pt x="348830" y="2656"/>
                </a:lnTo>
                <a:lnTo>
                  <a:pt x="394881" y="0"/>
                </a:lnTo>
                <a:lnTo>
                  <a:pt x="9845586" y="0"/>
                </a:lnTo>
                <a:lnTo>
                  <a:pt x="9891637" y="2656"/>
                </a:lnTo>
                <a:lnTo>
                  <a:pt x="9936127" y="10429"/>
                </a:lnTo>
                <a:lnTo>
                  <a:pt x="9978762" y="23021"/>
                </a:lnTo>
                <a:lnTo>
                  <a:pt x="10019243" y="40136"/>
                </a:lnTo>
                <a:lnTo>
                  <a:pt x="10057276" y="61478"/>
                </a:lnTo>
                <a:lnTo>
                  <a:pt x="10092563" y="86751"/>
                </a:lnTo>
                <a:lnTo>
                  <a:pt x="10124808" y="115658"/>
                </a:lnTo>
                <a:lnTo>
                  <a:pt x="10153715" y="147904"/>
                </a:lnTo>
                <a:lnTo>
                  <a:pt x="10178988" y="183191"/>
                </a:lnTo>
                <a:lnTo>
                  <a:pt x="10200330" y="221223"/>
                </a:lnTo>
                <a:lnTo>
                  <a:pt x="10217445" y="261704"/>
                </a:lnTo>
                <a:lnTo>
                  <a:pt x="10230037" y="304339"/>
                </a:lnTo>
                <a:lnTo>
                  <a:pt x="10237810" y="348830"/>
                </a:lnTo>
                <a:lnTo>
                  <a:pt x="10240467" y="394881"/>
                </a:lnTo>
                <a:lnTo>
                  <a:pt x="10240467" y="4934991"/>
                </a:lnTo>
                <a:lnTo>
                  <a:pt x="10237810" y="4981042"/>
                </a:lnTo>
                <a:lnTo>
                  <a:pt x="10230037" y="5025533"/>
                </a:lnTo>
                <a:lnTo>
                  <a:pt x="10217445" y="5068167"/>
                </a:lnTo>
                <a:lnTo>
                  <a:pt x="10200330" y="5108649"/>
                </a:lnTo>
                <a:lnTo>
                  <a:pt x="10178988" y="5146681"/>
                </a:lnTo>
                <a:lnTo>
                  <a:pt x="10153715" y="5181968"/>
                </a:lnTo>
                <a:lnTo>
                  <a:pt x="10124808" y="5214213"/>
                </a:lnTo>
                <a:lnTo>
                  <a:pt x="10092563" y="5243120"/>
                </a:lnTo>
                <a:lnTo>
                  <a:pt x="10057276" y="5268393"/>
                </a:lnTo>
                <a:lnTo>
                  <a:pt x="10019243" y="5289735"/>
                </a:lnTo>
                <a:lnTo>
                  <a:pt x="9978762" y="5306851"/>
                </a:lnTo>
                <a:lnTo>
                  <a:pt x="9936127" y="5319443"/>
                </a:lnTo>
                <a:lnTo>
                  <a:pt x="9891637" y="5327215"/>
                </a:lnTo>
                <a:lnTo>
                  <a:pt x="9845586" y="5329872"/>
                </a:lnTo>
                <a:close/>
              </a:path>
            </a:pathLst>
          </a:custGeom>
          <a:ln w="57708">
            <a:solidFill>
              <a:srgbClr val="4CB7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9710" y="1659009"/>
            <a:ext cx="6264655" cy="39400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4943" y="1518801"/>
            <a:ext cx="5854183" cy="28021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7758" y="2461653"/>
            <a:ext cx="134111" cy="9204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3358" y="2421009"/>
            <a:ext cx="193031" cy="10037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28239" y="2106049"/>
            <a:ext cx="471423" cy="2174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42494" y="1819541"/>
            <a:ext cx="1599175" cy="185521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562489" y="964421"/>
            <a:ext cx="1588135" cy="371475"/>
          </a:xfrm>
          <a:custGeom>
            <a:avLst/>
            <a:gdLst/>
            <a:ahLst/>
            <a:cxnLst/>
            <a:rect l="l" t="t" r="r" b="b"/>
            <a:pathLst>
              <a:path w="1588134" h="371475">
                <a:moveTo>
                  <a:pt x="1435277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399"/>
                </a:lnTo>
                <a:lnTo>
                  <a:pt x="0" y="218960"/>
                </a:lnTo>
                <a:lnTo>
                  <a:pt x="7802" y="266997"/>
                </a:lnTo>
                <a:lnTo>
                  <a:pt x="29504" y="308815"/>
                </a:lnTo>
                <a:lnTo>
                  <a:pt x="62544" y="341856"/>
                </a:lnTo>
                <a:lnTo>
                  <a:pt x="104363" y="363557"/>
                </a:lnTo>
                <a:lnTo>
                  <a:pt x="152400" y="371360"/>
                </a:lnTo>
                <a:lnTo>
                  <a:pt x="1435277" y="371360"/>
                </a:lnTo>
                <a:lnTo>
                  <a:pt x="1483314" y="363557"/>
                </a:lnTo>
                <a:lnTo>
                  <a:pt x="1525132" y="341856"/>
                </a:lnTo>
                <a:lnTo>
                  <a:pt x="1558173" y="308815"/>
                </a:lnTo>
                <a:lnTo>
                  <a:pt x="1579874" y="266997"/>
                </a:lnTo>
                <a:lnTo>
                  <a:pt x="1587677" y="218960"/>
                </a:lnTo>
                <a:lnTo>
                  <a:pt x="1587677" y="152399"/>
                </a:lnTo>
                <a:lnTo>
                  <a:pt x="1579874" y="104363"/>
                </a:lnTo>
                <a:lnTo>
                  <a:pt x="1558173" y="62544"/>
                </a:lnTo>
                <a:lnTo>
                  <a:pt x="1525132" y="29504"/>
                </a:lnTo>
                <a:lnTo>
                  <a:pt x="1483314" y="7802"/>
                </a:lnTo>
                <a:lnTo>
                  <a:pt x="1435277" y="0"/>
                </a:lnTo>
                <a:close/>
              </a:path>
            </a:pathLst>
          </a:custGeom>
          <a:solidFill>
            <a:srgbClr val="F68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8307" y="964421"/>
            <a:ext cx="1956435" cy="371475"/>
          </a:xfrm>
          <a:custGeom>
            <a:avLst/>
            <a:gdLst/>
            <a:ahLst/>
            <a:cxnLst/>
            <a:rect l="l" t="t" r="r" b="b"/>
            <a:pathLst>
              <a:path w="1956435" h="371475">
                <a:moveTo>
                  <a:pt x="1803577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399"/>
                </a:lnTo>
                <a:lnTo>
                  <a:pt x="0" y="218960"/>
                </a:lnTo>
                <a:lnTo>
                  <a:pt x="7802" y="266997"/>
                </a:lnTo>
                <a:lnTo>
                  <a:pt x="29504" y="308815"/>
                </a:lnTo>
                <a:lnTo>
                  <a:pt x="62544" y="341856"/>
                </a:lnTo>
                <a:lnTo>
                  <a:pt x="104363" y="363557"/>
                </a:lnTo>
                <a:lnTo>
                  <a:pt x="152400" y="371360"/>
                </a:lnTo>
                <a:lnTo>
                  <a:pt x="1803577" y="371360"/>
                </a:lnTo>
                <a:lnTo>
                  <a:pt x="1851614" y="363557"/>
                </a:lnTo>
                <a:lnTo>
                  <a:pt x="1893432" y="341856"/>
                </a:lnTo>
                <a:lnTo>
                  <a:pt x="1926473" y="308815"/>
                </a:lnTo>
                <a:lnTo>
                  <a:pt x="1948174" y="266997"/>
                </a:lnTo>
                <a:lnTo>
                  <a:pt x="1955977" y="218960"/>
                </a:lnTo>
                <a:lnTo>
                  <a:pt x="1955977" y="152399"/>
                </a:lnTo>
                <a:lnTo>
                  <a:pt x="1948174" y="104363"/>
                </a:lnTo>
                <a:lnTo>
                  <a:pt x="1926473" y="62544"/>
                </a:lnTo>
                <a:lnTo>
                  <a:pt x="1893432" y="29504"/>
                </a:lnTo>
                <a:lnTo>
                  <a:pt x="1851614" y="7802"/>
                </a:lnTo>
                <a:lnTo>
                  <a:pt x="1803577" y="0"/>
                </a:lnTo>
                <a:close/>
              </a:path>
            </a:pathLst>
          </a:custGeom>
          <a:solidFill>
            <a:srgbClr val="F68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737857" y="1044168"/>
            <a:ext cx="211454" cy="211454"/>
            <a:chOff x="6737857" y="1044168"/>
            <a:chExt cx="211454" cy="211454"/>
          </a:xfrm>
        </p:grpSpPr>
        <p:sp>
          <p:nvSpPr>
            <p:cNvPr id="15" name="object 15"/>
            <p:cNvSpPr/>
            <p:nvPr/>
          </p:nvSpPr>
          <p:spPr>
            <a:xfrm>
              <a:off x="6743166" y="1049477"/>
              <a:ext cx="200660" cy="200660"/>
            </a:xfrm>
            <a:custGeom>
              <a:avLst/>
              <a:gdLst/>
              <a:ahLst/>
              <a:cxnLst/>
              <a:rect l="l" t="t" r="r" b="b"/>
              <a:pathLst>
                <a:path w="200659" h="200659">
                  <a:moveTo>
                    <a:pt x="200647" y="0"/>
                  </a:moveTo>
                  <a:lnTo>
                    <a:pt x="0" y="0"/>
                  </a:lnTo>
                  <a:lnTo>
                    <a:pt x="0" y="200660"/>
                  </a:lnTo>
                  <a:lnTo>
                    <a:pt x="200647" y="200660"/>
                  </a:lnTo>
                  <a:lnTo>
                    <a:pt x="200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43166" y="1049477"/>
              <a:ext cx="200660" cy="200660"/>
            </a:xfrm>
            <a:custGeom>
              <a:avLst/>
              <a:gdLst/>
              <a:ahLst/>
              <a:cxnLst/>
              <a:rect l="l" t="t" r="r" b="b"/>
              <a:pathLst>
                <a:path w="200659" h="200659">
                  <a:moveTo>
                    <a:pt x="200647" y="200660"/>
                  </a:moveTo>
                  <a:lnTo>
                    <a:pt x="0" y="200660"/>
                  </a:lnTo>
                  <a:lnTo>
                    <a:pt x="0" y="0"/>
                  </a:lnTo>
                  <a:lnTo>
                    <a:pt x="200647" y="0"/>
                  </a:lnTo>
                  <a:lnTo>
                    <a:pt x="200647" y="200660"/>
                  </a:lnTo>
                  <a:close/>
                </a:path>
              </a:pathLst>
            </a:custGeom>
            <a:ln w="106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896105" y="1043558"/>
            <a:ext cx="211454" cy="211454"/>
            <a:chOff x="3896105" y="1043558"/>
            <a:chExt cx="211454" cy="211454"/>
          </a:xfrm>
        </p:grpSpPr>
        <p:sp>
          <p:nvSpPr>
            <p:cNvPr id="19" name="object 19"/>
            <p:cNvSpPr/>
            <p:nvPr/>
          </p:nvSpPr>
          <p:spPr>
            <a:xfrm>
              <a:off x="3901414" y="1048867"/>
              <a:ext cx="200660" cy="200660"/>
            </a:xfrm>
            <a:custGeom>
              <a:avLst/>
              <a:gdLst/>
              <a:ahLst/>
              <a:cxnLst/>
              <a:rect l="l" t="t" r="r" b="b"/>
              <a:pathLst>
                <a:path w="200660" h="200659">
                  <a:moveTo>
                    <a:pt x="200660" y="0"/>
                  </a:moveTo>
                  <a:lnTo>
                    <a:pt x="0" y="0"/>
                  </a:lnTo>
                  <a:lnTo>
                    <a:pt x="0" y="200660"/>
                  </a:lnTo>
                  <a:lnTo>
                    <a:pt x="200660" y="200660"/>
                  </a:lnTo>
                  <a:lnTo>
                    <a:pt x="200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1414" y="1048867"/>
              <a:ext cx="200660" cy="200660"/>
            </a:xfrm>
            <a:custGeom>
              <a:avLst/>
              <a:gdLst/>
              <a:ahLst/>
              <a:cxnLst/>
              <a:rect l="l" t="t" r="r" b="b"/>
              <a:pathLst>
                <a:path w="200660" h="200659">
                  <a:moveTo>
                    <a:pt x="200660" y="200660"/>
                  </a:moveTo>
                  <a:lnTo>
                    <a:pt x="0" y="200660"/>
                  </a:lnTo>
                  <a:lnTo>
                    <a:pt x="0" y="0"/>
                  </a:lnTo>
                  <a:lnTo>
                    <a:pt x="200660" y="0"/>
                  </a:lnTo>
                  <a:lnTo>
                    <a:pt x="200660" y="200660"/>
                  </a:lnTo>
                  <a:close/>
                </a:path>
              </a:pathLst>
            </a:custGeom>
            <a:ln w="106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30C50CD-7C64-DA6C-ED82-63E2827972B8}"/>
              </a:ext>
            </a:extLst>
          </p:cNvPr>
          <p:cNvSpPr txBox="1"/>
          <p:nvPr/>
        </p:nvSpPr>
        <p:spPr>
          <a:xfrm>
            <a:off x="4076835" y="965878"/>
            <a:ext cx="159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dirty="0">
                <a:solidFill>
                  <a:schemeClr val="bg1"/>
                </a:solidFill>
              </a:rPr>
              <a:t>課本</a:t>
            </a:r>
            <a:r>
              <a:rPr kumimoji="1" lang="en-US" altLang="zh-HK" dirty="0">
                <a:solidFill>
                  <a:schemeClr val="bg1"/>
                </a:solidFill>
              </a:rPr>
              <a:t>/</a:t>
            </a:r>
            <a:r>
              <a:rPr kumimoji="1" lang="zh-HK" altLang="en-US" dirty="0">
                <a:solidFill>
                  <a:schemeClr val="bg1"/>
                </a:solidFill>
              </a:rPr>
              <a:t>練習簿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65A02E0-85F0-F8B0-CBB5-0E3C332B1E8D}"/>
              </a:ext>
            </a:extLst>
          </p:cNvPr>
          <p:cNvSpPr txBox="1"/>
          <p:nvPr/>
        </p:nvSpPr>
        <p:spPr>
          <a:xfrm>
            <a:off x="6891148" y="965878"/>
            <a:ext cx="159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dirty="0">
                <a:solidFill>
                  <a:schemeClr val="bg1"/>
                </a:solidFill>
              </a:rPr>
              <a:t>常用文具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5A849B-0AF6-4665-8094-8A5C0D324FA1}"/>
</file>

<file path=customXml/itemProps2.xml><?xml version="1.0" encoding="utf-8"?>
<ds:datastoreItem xmlns:ds="http://schemas.openxmlformats.org/officeDocument/2006/customXml" ds:itemID="{593C7E20-6C44-494A-B430-4B922DCA08D5}"/>
</file>

<file path=customXml/itemProps3.xml><?xml version="1.0" encoding="utf-8"?>
<ds:datastoreItem xmlns:ds="http://schemas.openxmlformats.org/officeDocument/2006/customXml" ds:itemID="{B8322A23-2CA1-4D0C-B105-C2093F3AED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</Words>
  <Application>Microsoft Macintosh PowerPoint</Application>
  <PresentationFormat>自訂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x附件16.1：桌面組織圖_ppt_L009</dc:title>
  <cp:lastModifiedBy>Horace Cheung</cp:lastModifiedBy>
  <cp:revision>1</cp:revision>
  <dcterms:created xsi:type="dcterms:W3CDTF">2025-02-12T17:33:30Z</dcterms:created>
  <dcterms:modified xsi:type="dcterms:W3CDTF">2025-02-12T17:36:05Z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