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92" d="100"/>
          <a:sy n="92" d="100"/>
        </p:scale>
        <p:origin x="2200" y="4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692003" cy="756000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59087" y="991153"/>
            <a:ext cx="5979795" cy="833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48820" y="6959620"/>
            <a:ext cx="236220" cy="363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711" y="229621"/>
            <a:ext cx="1660143" cy="61772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1779" y="2880169"/>
            <a:ext cx="8212621" cy="148543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7870" y="428949"/>
            <a:ext cx="7759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31F20"/>
                </a:solidFill>
                <a:latin typeface="Microsoft JhengHei"/>
                <a:cs typeface="Microsoft JhengHei"/>
              </a:rPr>
              <a:t>附件 </a:t>
            </a:r>
            <a:r>
              <a:rPr sz="1400" spc="-20" dirty="0">
                <a:solidFill>
                  <a:srgbClr val="231F20"/>
                </a:solidFill>
                <a:latin typeface="Microsoft JhengHei"/>
                <a:cs typeface="Microsoft JhengHei"/>
              </a:rPr>
              <a:t>18.3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  <p:sp>
        <p:nvSpPr>
          <p:cNvPr id="6" name="object 6"/>
          <p:cNvSpPr txBox="1"/>
          <p:nvPr/>
        </p:nvSpPr>
        <p:spPr>
          <a:xfrm>
            <a:off x="2999916" y="3142872"/>
            <a:ext cx="45974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10" dirty="0">
                <a:solidFill>
                  <a:srgbClr val="FFFFFF"/>
                </a:solidFill>
                <a:latin typeface="Microsoft JhengHei"/>
                <a:cs typeface="Microsoft JhengHei"/>
              </a:rPr>
              <a:t>學習狀態咪錶</a:t>
            </a:r>
            <a:endParaRPr sz="60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4224" y="2163340"/>
            <a:ext cx="8105647" cy="401523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6112" y="3904764"/>
            <a:ext cx="1341119" cy="259892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59087" y="991153"/>
            <a:ext cx="5979795" cy="833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65140" algn="l"/>
              </a:tabLst>
            </a:pPr>
            <a:r>
              <a:rPr dirty="0"/>
              <a:t>學習狀態咪表範</a:t>
            </a:r>
            <a:r>
              <a:rPr spc="-50" dirty="0"/>
              <a:t>本</a:t>
            </a:r>
            <a:r>
              <a:rPr dirty="0"/>
              <a:t>	</a:t>
            </a:r>
            <a:r>
              <a:rPr spc="-50" dirty="0"/>
              <a:t>1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2402" y="2190280"/>
            <a:ext cx="8105641" cy="40172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6156" y="3905279"/>
            <a:ext cx="1341119" cy="259892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59087" y="991153"/>
            <a:ext cx="5979795" cy="833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65140" algn="l"/>
              </a:tabLst>
            </a:pPr>
            <a:r>
              <a:rPr dirty="0"/>
              <a:t>學習狀態咪表範</a:t>
            </a:r>
            <a:r>
              <a:rPr spc="-50" dirty="0"/>
              <a:t>本</a:t>
            </a:r>
            <a:r>
              <a:rPr dirty="0"/>
              <a:t>	</a:t>
            </a:r>
            <a:r>
              <a:rPr spc="-50" dirty="0"/>
              <a:t>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7CAFDF655427C749814513AC4B5E3611" ma:contentTypeVersion="12" ma:contentTypeDescription="建立新的文件。" ma:contentTypeScope="" ma:versionID="bbd9ff2f1ccac3e0d8c9743ea676fa8c">
  <xsd:schema xmlns:xsd="http://www.w3.org/2001/XMLSchema" xmlns:xs="http://www.w3.org/2001/XMLSchema" xmlns:p="http://schemas.microsoft.com/office/2006/metadata/properties" xmlns:ns2="5d0f8b0b-9019-4e2a-86f1-ea88882442dc" xmlns:ns3="a726c2be-f3b9-49c8-b37e-a53ca544b707" targetNamespace="http://schemas.microsoft.com/office/2006/metadata/properties" ma:root="true" ma:fieldsID="dd7c1c8ac9108bce69412f64548f00b6" ns2:_="" ns3:_="">
    <xsd:import namespace="5d0f8b0b-9019-4e2a-86f1-ea88882442dc"/>
    <xsd:import namespace="a726c2be-f3b9-49c8-b37e-a53ca544b7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f8b0b-9019-4e2a-86f1-ea88882442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6c2be-f3b9-49c8-b37e-a53ca544b70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b4f9901-7f5c-4ff4-b741-f3d14be5d71b}" ma:internalName="TaxCatchAll" ma:showField="CatchAllData" ma:web="a726c2be-f3b9-49c8-b37e-a53ca544b7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26c2be-f3b9-49c8-b37e-a53ca544b707" xsi:nil="true"/>
    <lcf76f155ced4ddcb4097134ff3c332f xmlns="5d0f8b0b-9019-4e2a-86f1-ea88882442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F7F154-3C28-4D93-9BE3-1C73AB4F0DB6}"/>
</file>

<file path=customXml/itemProps2.xml><?xml version="1.0" encoding="utf-8"?>
<ds:datastoreItem xmlns:ds="http://schemas.openxmlformats.org/officeDocument/2006/customXml" ds:itemID="{7720FD75-13C3-478B-A2B6-38741EB00B95}"/>
</file>

<file path=customXml/itemProps3.xml><?xml version="1.0" encoding="utf-8"?>
<ds:datastoreItem xmlns:ds="http://schemas.openxmlformats.org/officeDocument/2006/customXml" ds:itemID="{4E77E6C9-33F0-469D-B3EF-9ACAABA3123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</Words>
  <Application>Microsoft Macintosh PowerPoint</Application>
  <PresentationFormat>自訂</PresentationFormat>
  <Paragraphs>7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6" baseType="lpstr">
      <vt:lpstr>Microsoft JhengHei</vt:lpstr>
      <vt:lpstr>Calibri</vt:lpstr>
      <vt:lpstr>Office Theme</vt:lpstr>
      <vt:lpstr>PowerPoint 簡報</vt:lpstr>
      <vt:lpstr>學習狀態咪表範本 1</vt:lpstr>
      <vt:lpstr>學習狀態咪表範本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x附件18.3：學習狀態咪錶</dc:title>
  <cp:lastModifiedBy>Horace Cheung</cp:lastModifiedBy>
  <cp:revision>1</cp:revision>
  <dcterms:created xsi:type="dcterms:W3CDTF">2025-02-12T21:22:18Z</dcterms:created>
  <dcterms:modified xsi:type="dcterms:W3CDTF">2025-02-12T21:23:07Z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2025-02-12T00:00:00Z</vt:filetime>
  </property>
  <property fmtid="{D5CDD505-2E9C-101B-9397-08002B2CF9AE}" pid="3" name="Creator">
    <vt:lpwstr>Adobe Illustrator 29.2 (Macintosh)</vt:lpwstr>
  </property>
  <property fmtid="{D5CDD505-2E9C-101B-9397-08002B2CF9AE}" pid="4" name="LastSaved">
    <vt:filetime>2025-02-12T00:00:00Z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0x0101007CAFDF655427C749814513AC4B5E3611</vt:lpwstr>
  </property>
</Properties>
</file>