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9"/>
    <p:restoredTop sz="94673"/>
  </p:normalViewPr>
  <p:slideViewPr>
    <p:cSldViewPr>
      <p:cViewPr>
        <p:scale>
          <a:sx n="90" d="100"/>
          <a:sy n="90" d="100"/>
        </p:scale>
        <p:origin x="144" y="10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1">
                <a:solidFill>
                  <a:srgbClr val="231F20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18478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1">
                <a:solidFill>
                  <a:srgbClr val="231F20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18478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18478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18478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18478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9605" y="1443801"/>
            <a:ext cx="165100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1653" y="2225459"/>
            <a:ext cx="9597390" cy="180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1">
                <a:solidFill>
                  <a:srgbClr val="231F20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33267" y="5896342"/>
            <a:ext cx="383540" cy="363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18478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260093"/>
            <a:ext cx="2521711" cy="105867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62319" y="2428591"/>
            <a:ext cx="10263505" cy="2108200"/>
            <a:chOff x="662319" y="2428591"/>
            <a:chExt cx="10263505" cy="2108200"/>
          </a:xfrm>
        </p:grpSpPr>
        <p:sp>
          <p:nvSpPr>
            <p:cNvPr id="5" name="object 5"/>
            <p:cNvSpPr/>
            <p:nvPr/>
          </p:nvSpPr>
          <p:spPr>
            <a:xfrm>
              <a:off x="662319" y="2428591"/>
              <a:ext cx="10263505" cy="2108200"/>
            </a:xfrm>
            <a:custGeom>
              <a:avLst/>
              <a:gdLst/>
              <a:ahLst/>
              <a:cxnLst/>
              <a:rect l="l" t="t" r="r" b="b"/>
              <a:pathLst>
                <a:path w="10263505" h="2108200">
                  <a:moveTo>
                    <a:pt x="3378774" y="2095499"/>
                  </a:moveTo>
                  <a:lnTo>
                    <a:pt x="2570552" y="2095499"/>
                  </a:lnTo>
                  <a:lnTo>
                    <a:pt x="2670340" y="2108199"/>
                  </a:lnTo>
                  <a:lnTo>
                    <a:pt x="3345516" y="2108199"/>
                  </a:lnTo>
                  <a:lnTo>
                    <a:pt x="3378774" y="2095499"/>
                  </a:lnTo>
                  <a:close/>
                </a:path>
                <a:path w="10263505" h="2108200">
                  <a:moveTo>
                    <a:pt x="5227842" y="2095499"/>
                  </a:moveTo>
                  <a:lnTo>
                    <a:pt x="3451553" y="2095499"/>
                  </a:lnTo>
                  <a:lnTo>
                    <a:pt x="3491074" y="2108199"/>
                  </a:lnTo>
                  <a:lnTo>
                    <a:pt x="5192902" y="2108199"/>
                  </a:lnTo>
                  <a:lnTo>
                    <a:pt x="5227842" y="2095499"/>
                  </a:lnTo>
                  <a:close/>
                </a:path>
                <a:path w="10263505" h="2108200">
                  <a:moveTo>
                    <a:pt x="5673226" y="2095499"/>
                  </a:moveTo>
                  <a:lnTo>
                    <a:pt x="5257565" y="2095499"/>
                  </a:lnTo>
                  <a:lnTo>
                    <a:pt x="5316232" y="2108199"/>
                  </a:lnTo>
                  <a:lnTo>
                    <a:pt x="5619235" y="2108199"/>
                  </a:lnTo>
                  <a:lnTo>
                    <a:pt x="5673226" y="2095499"/>
                  </a:lnTo>
                  <a:close/>
                </a:path>
                <a:path w="10263505" h="2108200">
                  <a:moveTo>
                    <a:pt x="5999295" y="2095499"/>
                  </a:moveTo>
                  <a:lnTo>
                    <a:pt x="5925337" y="2095499"/>
                  </a:lnTo>
                  <a:lnTo>
                    <a:pt x="5973383" y="2108199"/>
                  </a:lnTo>
                  <a:lnTo>
                    <a:pt x="5990688" y="2108199"/>
                  </a:lnTo>
                  <a:lnTo>
                    <a:pt x="5999295" y="2095499"/>
                  </a:lnTo>
                  <a:close/>
                </a:path>
                <a:path w="10263505" h="2108200">
                  <a:moveTo>
                    <a:pt x="6639499" y="2095499"/>
                  </a:moveTo>
                  <a:lnTo>
                    <a:pt x="6575530" y="2095499"/>
                  </a:lnTo>
                  <a:lnTo>
                    <a:pt x="6616218" y="2108199"/>
                  </a:lnTo>
                  <a:lnTo>
                    <a:pt x="6627858" y="2108199"/>
                  </a:lnTo>
                  <a:lnTo>
                    <a:pt x="6639499" y="2095499"/>
                  </a:lnTo>
                  <a:close/>
                </a:path>
                <a:path w="10263505" h="2108200">
                  <a:moveTo>
                    <a:pt x="1605662" y="2082799"/>
                  </a:moveTo>
                  <a:lnTo>
                    <a:pt x="1433780" y="2082799"/>
                  </a:lnTo>
                  <a:lnTo>
                    <a:pt x="1480352" y="2095499"/>
                  </a:lnTo>
                  <a:lnTo>
                    <a:pt x="1566319" y="2095499"/>
                  </a:lnTo>
                  <a:lnTo>
                    <a:pt x="1605662" y="2082799"/>
                  </a:lnTo>
                  <a:close/>
                </a:path>
                <a:path w="10263505" h="2108200">
                  <a:moveTo>
                    <a:pt x="6817625" y="2082799"/>
                  </a:moveTo>
                  <a:lnTo>
                    <a:pt x="1722901" y="2082799"/>
                  </a:lnTo>
                  <a:lnTo>
                    <a:pt x="1735786" y="2095499"/>
                  </a:lnTo>
                  <a:lnTo>
                    <a:pt x="6802216" y="2095499"/>
                  </a:lnTo>
                  <a:lnTo>
                    <a:pt x="6817625" y="2082799"/>
                  </a:lnTo>
                  <a:close/>
                </a:path>
                <a:path w="10263505" h="2108200">
                  <a:moveTo>
                    <a:pt x="1294912" y="2070099"/>
                  </a:moveTo>
                  <a:lnTo>
                    <a:pt x="1193356" y="2070099"/>
                  </a:lnTo>
                  <a:lnTo>
                    <a:pt x="1220023" y="2082799"/>
                  </a:lnTo>
                  <a:lnTo>
                    <a:pt x="1284105" y="2082799"/>
                  </a:lnTo>
                  <a:lnTo>
                    <a:pt x="1294912" y="2070099"/>
                  </a:lnTo>
                  <a:close/>
                </a:path>
                <a:path w="10263505" h="2108200">
                  <a:moveTo>
                    <a:pt x="7451447" y="2057399"/>
                  </a:moveTo>
                  <a:lnTo>
                    <a:pt x="1342213" y="2057399"/>
                  </a:lnTo>
                  <a:lnTo>
                    <a:pt x="1387618" y="2082799"/>
                  </a:lnTo>
                  <a:lnTo>
                    <a:pt x="6876344" y="2082799"/>
                  </a:lnTo>
                  <a:lnTo>
                    <a:pt x="6890805" y="2070099"/>
                  </a:lnTo>
                  <a:lnTo>
                    <a:pt x="7434506" y="2070099"/>
                  </a:lnTo>
                  <a:lnTo>
                    <a:pt x="7451447" y="2057399"/>
                  </a:lnTo>
                  <a:close/>
                </a:path>
                <a:path w="10263505" h="2108200">
                  <a:moveTo>
                    <a:pt x="7233897" y="2070099"/>
                  </a:moveTo>
                  <a:lnTo>
                    <a:pt x="6958078" y="2070099"/>
                  </a:lnTo>
                  <a:lnTo>
                    <a:pt x="7023358" y="2082799"/>
                  </a:lnTo>
                  <a:lnTo>
                    <a:pt x="7192899" y="2082799"/>
                  </a:lnTo>
                  <a:lnTo>
                    <a:pt x="7233897" y="2070099"/>
                  </a:lnTo>
                  <a:close/>
                </a:path>
                <a:path w="10263505" h="2108200">
                  <a:moveTo>
                    <a:pt x="9796633" y="2070099"/>
                  </a:moveTo>
                  <a:lnTo>
                    <a:pt x="9690133" y="2070099"/>
                  </a:lnTo>
                  <a:lnTo>
                    <a:pt x="9708707" y="2082799"/>
                  </a:lnTo>
                  <a:lnTo>
                    <a:pt x="9776880" y="2082799"/>
                  </a:lnTo>
                  <a:lnTo>
                    <a:pt x="9796633" y="2070099"/>
                  </a:lnTo>
                  <a:close/>
                </a:path>
                <a:path w="10263505" h="2108200">
                  <a:moveTo>
                    <a:pt x="9884716" y="2044699"/>
                  </a:moveTo>
                  <a:lnTo>
                    <a:pt x="8762077" y="2044699"/>
                  </a:lnTo>
                  <a:lnTo>
                    <a:pt x="8811814" y="2057399"/>
                  </a:lnTo>
                  <a:lnTo>
                    <a:pt x="9305654" y="2057399"/>
                  </a:lnTo>
                  <a:lnTo>
                    <a:pt x="9349576" y="2070099"/>
                  </a:lnTo>
                  <a:lnTo>
                    <a:pt x="9835948" y="2070099"/>
                  </a:lnTo>
                  <a:lnTo>
                    <a:pt x="9856115" y="2082799"/>
                  </a:lnTo>
                  <a:lnTo>
                    <a:pt x="9864912" y="2082799"/>
                  </a:lnTo>
                  <a:lnTo>
                    <a:pt x="9872697" y="2070099"/>
                  </a:lnTo>
                  <a:lnTo>
                    <a:pt x="9879342" y="2057399"/>
                  </a:lnTo>
                  <a:lnTo>
                    <a:pt x="9884716" y="2044699"/>
                  </a:lnTo>
                  <a:close/>
                </a:path>
                <a:path w="10263505" h="2108200">
                  <a:moveTo>
                    <a:pt x="539231" y="2057399"/>
                  </a:moveTo>
                  <a:lnTo>
                    <a:pt x="487955" y="2057399"/>
                  </a:lnTo>
                  <a:lnTo>
                    <a:pt x="513499" y="2070099"/>
                  </a:lnTo>
                  <a:lnTo>
                    <a:pt x="539231" y="2057399"/>
                  </a:lnTo>
                  <a:close/>
                </a:path>
                <a:path w="10263505" h="2108200">
                  <a:moveTo>
                    <a:pt x="699095" y="2057399"/>
                  </a:moveTo>
                  <a:lnTo>
                    <a:pt x="621339" y="2057399"/>
                  </a:lnTo>
                  <a:lnTo>
                    <a:pt x="640145" y="2070099"/>
                  </a:lnTo>
                  <a:lnTo>
                    <a:pt x="663855" y="2070099"/>
                  </a:lnTo>
                  <a:lnTo>
                    <a:pt x="699095" y="2057399"/>
                  </a:lnTo>
                  <a:close/>
                </a:path>
                <a:path w="10263505" h="2108200">
                  <a:moveTo>
                    <a:pt x="874917" y="2057399"/>
                  </a:moveTo>
                  <a:lnTo>
                    <a:pt x="769540" y="2057399"/>
                  </a:lnTo>
                  <a:lnTo>
                    <a:pt x="804851" y="2070099"/>
                  </a:lnTo>
                  <a:lnTo>
                    <a:pt x="857507" y="2070099"/>
                  </a:lnTo>
                  <a:lnTo>
                    <a:pt x="874917" y="2057399"/>
                  </a:lnTo>
                  <a:close/>
                </a:path>
                <a:path w="10263505" h="2108200">
                  <a:moveTo>
                    <a:pt x="1322188" y="2057399"/>
                  </a:moveTo>
                  <a:lnTo>
                    <a:pt x="921814" y="2057399"/>
                  </a:lnTo>
                  <a:lnTo>
                    <a:pt x="937109" y="2070099"/>
                  </a:lnTo>
                  <a:lnTo>
                    <a:pt x="1315531" y="2070099"/>
                  </a:lnTo>
                  <a:lnTo>
                    <a:pt x="1322188" y="2057399"/>
                  </a:lnTo>
                  <a:close/>
                </a:path>
                <a:path w="10263505" h="2108200">
                  <a:moveTo>
                    <a:pt x="7647526" y="2057399"/>
                  </a:moveTo>
                  <a:lnTo>
                    <a:pt x="7504990" y="2057399"/>
                  </a:lnTo>
                  <a:lnTo>
                    <a:pt x="7518355" y="2070099"/>
                  </a:lnTo>
                  <a:lnTo>
                    <a:pt x="7626110" y="2070099"/>
                  </a:lnTo>
                  <a:lnTo>
                    <a:pt x="7647526" y="2057399"/>
                  </a:lnTo>
                  <a:close/>
                </a:path>
                <a:path w="10263505" h="2108200">
                  <a:moveTo>
                    <a:pt x="9159305" y="2057399"/>
                  </a:moveTo>
                  <a:lnTo>
                    <a:pt x="9116823" y="2057399"/>
                  </a:lnTo>
                  <a:lnTo>
                    <a:pt x="9130754" y="2070099"/>
                  </a:lnTo>
                  <a:lnTo>
                    <a:pt x="9144981" y="2070099"/>
                  </a:lnTo>
                  <a:lnTo>
                    <a:pt x="9159305" y="2057399"/>
                  </a:lnTo>
                  <a:close/>
                </a:path>
                <a:path w="10263505" h="2108200">
                  <a:moveTo>
                    <a:pt x="9870344" y="1841499"/>
                  </a:moveTo>
                  <a:lnTo>
                    <a:pt x="426466" y="1841499"/>
                  </a:lnTo>
                  <a:lnTo>
                    <a:pt x="434647" y="1854199"/>
                  </a:lnTo>
                  <a:lnTo>
                    <a:pt x="435954" y="1879599"/>
                  </a:lnTo>
                  <a:lnTo>
                    <a:pt x="430976" y="1904999"/>
                  </a:lnTo>
                  <a:lnTo>
                    <a:pt x="421955" y="1955799"/>
                  </a:lnTo>
                  <a:lnTo>
                    <a:pt x="423716" y="1993899"/>
                  </a:lnTo>
                  <a:lnTo>
                    <a:pt x="437028" y="2031999"/>
                  </a:lnTo>
                  <a:lnTo>
                    <a:pt x="462662" y="2057399"/>
                  </a:lnTo>
                  <a:lnTo>
                    <a:pt x="8486165" y="2057399"/>
                  </a:lnTo>
                  <a:lnTo>
                    <a:pt x="8501248" y="2044699"/>
                  </a:lnTo>
                  <a:lnTo>
                    <a:pt x="9884716" y="2044699"/>
                  </a:lnTo>
                  <a:lnTo>
                    <a:pt x="9890188" y="2019299"/>
                  </a:lnTo>
                  <a:lnTo>
                    <a:pt x="9886791" y="1993899"/>
                  </a:lnTo>
                  <a:lnTo>
                    <a:pt x="9875952" y="1968499"/>
                  </a:lnTo>
                  <a:lnTo>
                    <a:pt x="9859100" y="1943099"/>
                  </a:lnTo>
                  <a:lnTo>
                    <a:pt x="3664561" y="1943099"/>
                  </a:lnTo>
                  <a:lnTo>
                    <a:pt x="3617940" y="1930399"/>
                  </a:lnTo>
                  <a:lnTo>
                    <a:pt x="2695878" y="1930399"/>
                  </a:lnTo>
                  <a:lnTo>
                    <a:pt x="2646659" y="1917699"/>
                  </a:lnTo>
                  <a:lnTo>
                    <a:pt x="2304124" y="1917699"/>
                  </a:lnTo>
                  <a:lnTo>
                    <a:pt x="2300581" y="1904999"/>
                  </a:lnTo>
                  <a:lnTo>
                    <a:pt x="2297291" y="1904999"/>
                  </a:lnTo>
                  <a:lnTo>
                    <a:pt x="2300479" y="1892299"/>
                  </a:lnTo>
                  <a:lnTo>
                    <a:pt x="2438851" y="1892299"/>
                  </a:lnTo>
                  <a:lnTo>
                    <a:pt x="2464133" y="1879599"/>
                  </a:lnTo>
                  <a:lnTo>
                    <a:pt x="9839682" y="1879599"/>
                  </a:lnTo>
                  <a:lnTo>
                    <a:pt x="9854291" y="1854199"/>
                  </a:lnTo>
                  <a:lnTo>
                    <a:pt x="9870344" y="1841499"/>
                  </a:lnTo>
                  <a:close/>
                </a:path>
                <a:path w="10263505" h="2108200">
                  <a:moveTo>
                    <a:pt x="3928746" y="1930399"/>
                  </a:moveTo>
                  <a:lnTo>
                    <a:pt x="3807145" y="1930399"/>
                  </a:lnTo>
                  <a:lnTo>
                    <a:pt x="3759606" y="1943099"/>
                  </a:lnTo>
                  <a:lnTo>
                    <a:pt x="3975487" y="1943099"/>
                  </a:lnTo>
                  <a:lnTo>
                    <a:pt x="3928746" y="1930399"/>
                  </a:lnTo>
                  <a:close/>
                </a:path>
                <a:path w="10263505" h="2108200">
                  <a:moveTo>
                    <a:pt x="9816720" y="1930399"/>
                  </a:moveTo>
                  <a:lnTo>
                    <a:pt x="4068730" y="1930399"/>
                  </a:lnTo>
                  <a:lnTo>
                    <a:pt x="4022131" y="1943099"/>
                  </a:lnTo>
                  <a:lnTo>
                    <a:pt x="9827237" y="1943099"/>
                  </a:lnTo>
                  <a:lnTo>
                    <a:pt x="9816720" y="1930399"/>
                  </a:lnTo>
                  <a:close/>
                </a:path>
                <a:path w="10263505" h="2108200">
                  <a:moveTo>
                    <a:pt x="2896598" y="1892299"/>
                  </a:moveTo>
                  <a:lnTo>
                    <a:pt x="2753706" y="1892299"/>
                  </a:lnTo>
                  <a:lnTo>
                    <a:pt x="2763081" y="1904999"/>
                  </a:lnTo>
                  <a:lnTo>
                    <a:pt x="2771480" y="1917542"/>
                  </a:lnTo>
                  <a:lnTo>
                    <a:pt x="2771586" y="1917699"/>
                  </a:lnTo>
                  <a:lnTo>
                    <a:pt x="2743453" y="1930399"/>
                  </a:lnTo>
                  <a:lnTo>
                    <a:pt x="2886089" y="1930399"/>
                  </a:lnTo>
                  <a:lnTo>
                    <a:pt x="2867166" y="1917699"/>
                  </a:lnTo>
                  <a:lnTo>
                    <a:pt x="2855799" y="1917699"/>
                  </a:lnTo>
                  <a:lnTo>
                    <a:pt x="2855736" y="1904999"/>
                  </a:lnTo>
                  <a:lnTo>
                    <a:pt x="2882974" y="1904999"/>
                  </a:lnTo>
                  <a:lnTo>
                    <a:pt x="2896598" y="1892299"/>
                  </a:lnTo>
                  <a:close/>
                </a:path>
                <a:path w="10263505" h="2108200">
                  <a:moveTo>
                    <a:pt x="4244506" y="1904999"/>
                  </a:moveTo>
                  <a:lnTo>
                    <a:pt x="4129165" y="1904999"/>
                  </a:lnTo>
                  <a:lnTo>
                    <a:pt x="4131598" y="1917542"/>
                  </a:lnTo>
                  <a:lnTo>
                    <a:pt x="4128911" y="1930399"/>
                  </a:lnTo>
                  <a:lnTo>
                    <a:pt x="4256762" y="1930399"/>
                  </a:lnTo>
                  <a:lnTo>
                    <a:pt x="4249002" y="1917699"/>
                  </a:lnTo>
                  <a:lnTo>
                    <a:pt x="4247072" y="1917699"/>
                  </a:lnTo>
                  <a:lnTo>
                    <a:pt x="4244506" y="1904999"/>
                  </a:lnTo>
                  <a:close/>
                </a:path>
                <a:path w="10263505" h="2108200">
                  <a:moveTo>
                    <a:pt x="9802561" y="1917699"/>
                  </a:moveTo>
                  <a:lnTo>
                    <a:pt x="4423373" y="1917699"/>
                  </a:lnTo>
                  <a:lnTo>
                    <a:pt x="4422497" y="1930399"/>
                  </a:lnTo>
                  <a:lnTo>
                    <a:pt x="9807122" y="1930399"/>
                  </a:lnTo>
                  <a:lnTo>
                    <a:pt x="9802561" y="1917699"/>
                  </a:lnTo>
                  <a:close/>
                </a:path>
                <a:path w="10263505" h="2108200">
                  <a:moveTo>
                    <a:pt x="2438851" y="1892299"/>
                  </a:moveTo>
                  <a:lnTo>
                    <a:pt x="2352689" y="1892299"/>
                  </a:lnTo>
                  <a:lnTo>
                    <a:pt x="2353692" y="1904999"/>
                  </a:lnTo>
                  <a:lnTo>
                    <a:pt x="2330446" y="1917699"/>
                  </a:lnTo>
                  <a:lnTo>
                    <a:pt x="2441675" y="1917699"/>
                  </a:lnTo>
                  <a:lnTo>
                    <a:pt x="2417357" y="1904999"/>
                  </a:lnTo>
                  <a:lnTo>
                    <a:pt x="2438851" y="1892299"/>
                  </a:lnTo>
                  <a:close/>
                </a:path>
                <a:path w="10263505" h="2108200">
                  <a:moveTo>
                    <a:pt x="9834187" y="1879599"/>
                  </a:moveTo>
                  <a:lnTo>
                    <a:pt x="2464133" y="1879599"/>
                  </a:lnTo>
                  <a:lnTo>
                    <a:pt x="2489693" y="1892299"/>
                  </a:lnTo>
                  <a:lnTo>
                    <a:pt x="2512023" y="1904999"/>
                  </a:lnTo>
                  <a:lnTo>
                    <a:pt x="2488548" y="1917699"/>
                  </a:lnTo>
                  <a:lnTo>
                    <a:pt x="2546238" y="1917699"/>
                  </a:lnTo>
                  <a:lnTo>
                    <a:pt x="2527314" y="1904999"/>
                  </a:lnTo>
                  <a:lnTo>
                    <a:pt x="2546292" y="1904999"/>
                  </a:lnTo>
                  <a:lnTo>
                    <a:pt x="2564760" y="1892299"/>
                  </a:lnTo>
                  <a:lnTo>
                    <a:pt x="9827891" y="1892299"/>
                  </a:lnTo>
                  <a:lnTo>
                    <a:pt x="9834187" y="1879599"/>
                  </a:lnTo>
                  <a:close/>
                </a:path>
                <a:path w="10263505" h="2108200">
                  <a:moveTo>
                    <a:pt x="2677686" y="1892299"/>
                  </a:moveTo>
                  <a:lnTo>
                    <a:pt x="2583199" y="1892299"/>
                  </a:lnTo>
                  <a:lnTo>
                    <a:pt x="2602091" y="1904999"/>
                  </a:lnTo>
                  <a:lnTo>
                    <a:pt x="2586125" y="1917699"/>
                  </a:lnTo>
                  <a:lnTo>
                    <a:pt x="2646659" y="1917699"/>
                  </a:lnTo>
                  <a:lnTo>
                    <a:pt x="2613598" y="1904999"/>
                  </a:lnTo>
                  <a:lnTo>
                    <a:pt x="2659114" y="1904999"/>
                  </a:lnTo>
                  <a:lnTo>
                    <a:pt x="2677686" y="1892299"/>
                  </a:lnTo>
                  <a:close/>
                </a:path>
                <a:path w="10263505" h="2108200">
                  <a:moveTo>
                    <a:pt x="9803537" y="1904999"/>
                  </a:moveTo>
                  <a:lnTo>
                    <a:pt x="4408704" y="1904999"/>
                  </a:lnTo>
                  <a:lnTo>
                    <a:pt x="4415916" y="1917542"/>
                  </a:lnTo>
                  <a:lnTo>
                    <a:pt x="4416007" y="1917699"/>
                  </a:lnTo>
                  <a:lnTo>
                    <a:pt x="9797962" y="1917699"/>
                  </a:lnTo>
                  <a:lnTo>
                    <a:pt x="9803537" y="1904999"/>
                  </a:lnTo>
                  <a:close/>
                </a:path>
                <a:path w="10263505" h="2108200">
                  <a:moveTo>
                    <a:pt x="4254806" y="1892299"/>
                  </a:moveTo>
                  <a:lnTo>
                    <a:pt x="4096593" y="1892299"/>
                  </a:lnTo>
                  <a:lnTo>
                    <a:pt x="4116693" y="1904999"/>
                  </a:lnTo>
                  <a:lnTo>
                    <a:pt x="4250310" y="1904999"/>
                  </a:lnTo>
                  <a:lnTo>
                    <a:pt x="4254806" y="1892299"/>
                  </a:lnTo>
                  <a:close/>
                </a:path>
                <a:path w="10263505" h="2108200">
                  <a:moveTo>
                    <a:pt x="9821245" y="1892299"/>
                  </a:moveTo>
                  <a:lnTo>
                    <a:pt x="4258540" y="1892299"/>
                  </a:lnTo>
                  <a:lnTo>
                    <a:pt x="4329904" y="1904999"/>
                  </a:lnTo>
                  <a:lnTo>
                    <a:pt x="9814701" y="1904999"/>
                  </a:lnTo>
                  <a:lnTo>
                    <a:pt x="9821245" y="1892299"/>
                  </a:lnTo>
                  <a:close/>
                </a:path>
                <a:path w="10263505" h="2108200">
                  <a:moveTo>
                    <a:pt x="9974141" y="1828799"/>
                  </a:moveTo>
                  <a:lnTo>
                    <a:pt x="326760" y="1828799"/>
                  </a:lnTo>
                  <a:lnTo>
                    <a:pt x="354804" y="1841499"/>
                  </a:lnTo>
                  <a:lnTo>
                    <a:pt x="9940010" y="1841499"/>
                  </a:lnTo>
                  <a:lnTo>
                    <a:pt x="9974141" y="1828799"/>
                  </a:lnTo>
                  <a:close/>
                </a:path>
                <a:path w="10263505" h="2108200">
                  <a:moveTo>
                    <a:pt x="10091505" y="495299"/>
                  </a:moveTo>
                  <a:lnTo>
                    <a:pt x="128804" y="495299"/>
                  </a:lnTo>
                  <a:lnTo>
                    <a:pt x="116936" y="507999"/>
                  </a:lnTo>
                  <a:lnTo>
                    <a:pt x="75425" y="584199"/>
                  </a:lnTo>
                  <a:lnTo>
                    <a:pt x="55043" y="634999"/>
                  </a:lnTo>
                  <a:lnTo>
                    <a:pt x="48280" y="673099"/>
                  </a:lnTo>
                  <a:lnTo>
                    <a:pt x="46888" y="685799"/>
                  </a:lnTo>
                  <a:lnTo>
                    <a:pt x="46280" y="711199"/>
                  </a:lnTo>
                  <a:lnTo>
                    <a:pt x="45043" y="723899"/>
                  </a:lnTo>
                  <a:lnTo>
                    <a:pt x="42070" y="736599"/>
                  </a:lnTo>
                  <a:lnTo>
                    <a:pt x="37439" y="761999"/>
                  </a:lnTo>
                  <a:lnTo>
                    <a:pt x="31230" y="774699"/>
                  </a:lnTo>
                  <a:lnTo>
                    <a:pt x="27526" y="774699"/>
                  </a:lnTo>
                  <a:lnTo>
                    <a:pt x="24598" y="787399"/>
                  </a:lnTo>
                  <a:lnTo>
                    <a:pt x="22551" y="800099"/>
                  </a:lnTo>
                  <a:lnTo>
                    <a:pt x="21489" y="812799"/>
                  </a:lnTo>
                  <a:lnTo>
                    <a:pt x="20398" y="838199"/>
                  </a:lnTo>
                  <a:lnTo>
                    <a:pt x="19851" y="876299"/>
                  </a:lnTo>
                  <a:lnTo>
                    <a:pt x="19114" y="901699"/>
                  </a:lnTo>
                  <a:lnTo>
                    <a:pt x="17451" y="939799"/>
                  </a:lnTo>
                  <a:lnTo>
                    <a:pt x="14888" y="965199"/>
                  </a:lnTo>
                  <a:lnTo>
                    <a:pt x="11085" y="977899"/>
                  </a:lnTo>
                  <a:lnTo>
                    <a:pt x="6867" y="1003299"/>
                  </a:lnTo>
                  <a:lnTo>
                    <a:pt x="3062" y="1028699"/>
                  </a:lnTo>
                  <a:lnTo>
                    <a:pt x="791" y="1041399"/>
                  </a:lnTo>
                  <a:lnTo>
                    <a:pt x="0" y="1054099"/>
                  </a:lnTo>
                  <a:lnTo>
                    <a:pt x="1635" y="1079499"/>
                  </a:lnTo>
                  <a:lnTo>
                    <a:pt x="6643" y="1092199"/>
                  </a:lnTo>
                  <a:lnTo>
                    <a:pt x="14281" y="1117599"/>
                  </a:lnTo>
                  <a:lnTo>
                    <a:pt x="20537" y="1142999"/>
                  </a:lnTo>
                  <a:lnTo>
                    <a:pt x="26231" y="1168399"/>
                  </a:lnTo>
                  <a:lnTo>
                    <a:pt x="32183" y="1193799"/>
                  </a:lnTo>
                  <a:lnTo>
                    <a:pt x="34037" y="1193799"/>
                  </a:lnTo>
                  <a:lnTo>
                    <a:pt x="37199" y="1206499"/>
                  </a:lnTo>
                  <a:lnTo>
                    <a:pt x="39892" y="1219199"/>
                  </a:lnTo>
                  <a:lnTo>
                    <a:pt x="65004" y="1269999"/>
                  </a:lnTo>
                  <a:lnTo>
                    <a:pt x="77445" y="1308099"/>
                  </a:lnTo>
                  <a:lnTo>
                    <a:pt x="89574" y="1333499"/>
                  </a:lnTo>
                  <a:lnTo>
                    <a:pt x="94320" y="1358899"/>
                  </a:lnTo>
                  <a:lnTo>
                    <a:pt x="93768" y="1384299"/>
                  </a:lnTo>
                  <a:lnTo>
                    <a:pt x="88335" y="1396999"/>
                  </a:lnTo>
                  <a:lnTo>
                    <a:pt x="78436" y="1409699"/>
                  </a:lnTo>
                  <a:lnTo>
                    <a:pt x="66641" y="1422399"/>
                  </a:lnTo>
                  <a:lnTo>
                    <a:pt x="57443" y="1447799"/>
                  </a:lnTo>
                  <a:lnTo>
                    <a:pt x="50494" y="1473199"/>
                  </a:lnTo>
                  <a:lnTo>
                    <a:pt x="45442" y="1485899"/>
                  </a:lnTo>
                  <a:lnTo>
                    <a:pt x="41231" y="1511299"/>
                  </a:lnTo>
                  <a:lnTo>
                    <a:pt x="36320" y="1536699"/>
                  </a:lnTo>
                  <a:lnTo>
                    <a:pt x="25807" y="1574799"/>
                  </a:lnTo>
                  <a:lnTo>
                    <a:pt x="22619" y="1600199"/>
                  </a:lnTo>
                  <a:lnTo>
                    <a:pt x="34824" y="1638299"/>
                  </a:lnTo>
                  <a:lnTo>
                    <a:pt x="72427" y="1689099"/>
                  </a:lnTo>
                  <a:lnTo>
                    <a:pt x="110271" y="1727199"/>
                  </a:lnTo>
                  <a:lnTo>
                    <a:pt x="149368" y="1765299"/>
                  </a:lnTo>
                  <a:lnTo>
                    <a:pt x="190726" y="1803399"/>
                  </a:lnTo>
                  <a:lnTo>
                    <a:pt x="235357" y="1816099"/>
                  </a:lnTo>
                  <a:lnTo>
                    <a:pt x="250942" y="1828799"/>
                  </a:lnTo>
                  <a:lnTo>
                    <a:pt x="10063668" y="1828799"/>
                  </a:lnTo>
                  <a:lnTo>
                    <a:pt x="10084401" y="1816099"/>
                  </a:lnTo>
                  <a:lnTo>
                    <a:pt x="10120136" y="1777999"/>
                  </a:lnTo>
                  <a:lnTo>
                    <a:pt x="10128737" y="1739899"/>
                  </a:lnTo>
                  <a:lnTo>
                    <a:pt x="10128289" y="1739899"/>
                  </a:lnTo>
                  <a:lnTo>
                    <a:pt x="10125222" y="1727199"/>
                  </a:lnTo>
                  <a:lnTo>
                    <a:pt x="10119799" y="1714499"/>
                  </a:lnTo>
                  <a:lnTo>
                    <a:pt x="10106737" y="1714499"/>
                  </a:lnTo>
                  <a:lnTo>
                    <a:pt x="10082248" y="1701799"/>
                  </a:lnTo>
                  <a:lnTo>
                    <a:pt x="10008490" y="1701799"/>
                  </a:lnTo>
                  <a:lnTo>
                    <a:pt x="9973521" y="1689099"/>
                  </a:lnTo>
                  <a:lnTo>
                    <a:pt x="9903602" y="1689099"/>
                  </a:lnTo>
                  <a:lnTo>
                    <a:pt x="9868790" y="1676399"/>
                  </a:lnTo>
                  <a:lnTo>
                    <a:pt x="9834999" y="1663699"/>
                  </a:lnTo>
                  <a:lnTo>
                    <a:pt x="9803788" y="1650999"/>
                  </a:lnTo>
                  <a:lnTo>
                    <a:pt x="9774764" y="1612899"/>
                  </a:lnTo>
                  <a:lnTo>
                    <a:pt x="9747530" y="1587499"/>
                  </a:lnTo>
                  <a:lnTo>
                    <a:pt x="9744317" y="1574799"/>
                  </a:lnTo>
                  <a:lnTo>
                    <a:pt x="9741574" y="1574799"/>
                  </a:lnTo>
                  <a:lnTo>
                    <a:pt x="9743644" y="1562099"/>
                  </a:lnTo>
                  <a:lnTo>
                    <a:pt x="9749067" y="1549399"/>
                  </a:lnTo>
                  <a:lnTo>
                    <a:pt x="9842144" y="1549399"/>
                  </a:lnTo>
                  <a:lnTo>
                    <a:pt x="9874493" y="1536699"/>
                  </a:lnTo>
                  <a:lnTo>
                    <a:pt x="9906750" y="1536699"/>
                  </a:lnTo>
                  <a:lnTo>
                    <a:pt x="9930037" y="1523999"/>
                  </a:lnTo>
                  <a:lnTo>
                    <a:pt x="9947294" y="1498599"/>
                  </a:lnTo>
                  <a:lnTo>
                    <a:pt x="9957766" y="1460499"/>
                  </a:lnTo>
                  <a:lnTo>
                    <a:pt x="9960700" y="1422399"/>
                  </a:lnTo>
                  <a:lnTo>
                    <a:pt x="9960491" y="1422399"/>
                  </a:lnTo>
                  <a:lnTo>
                    <a:pt x="9960505" y="1396999"/>
                  </a:lnTo>
                  <a:lnTo>
                    <a:pt x="9960789" y="1384299"/>
                  </a:lnTo>
                  <a:lnTo>
                    <a:pt x="9963467" y="1371599"/>
                  </a:lnTo>
                  <a:lnTo>
                    <a:pt x="9969557" y="1358899"/>
                  </a:lnTo>
                  <a:lnTo>
                    <a:pt x="9978739" y="1346199"/>
                  </a:lnTo>
                  <a:lnTo>
                    <a:pt x="9990697" y="1346199"/>
                  </a:lnTo>
                  <a:lnTo>
                    <a:pt x="10012047" y="1333499"/>
                  </a:lnTo>
                  <a:lnTo>
                    <a:pt x="10127672" y="1333499"/>
                  </a:lnTo>
                  <a:lnTo>
                    <a:pt x="10138870" y="1320799"/>
                  </a:lnTo>
                  <a:lnTo>
                    <a:pt x="10161385" y="1320799"/>
                  </a:lnTo>
                  <a:lnTo>
                    <a:pt x="10190309" y="1308099"/>
                  </a:lnTo>
                  <a:lnTo>
                    <a:pt x="10211322" y="1295399"/>
                  </a:lnTo>
                  <a:lnTo>
                    <a:pt x="10226458" y="1269999"/>
                  </a:lnTo>
                  <a:lnTo>
                    <a:pt x="10237750" y="1219199"/>
                  </a:lnTo>
                  <a:lnTo>
                    <a:pt x="10244286" y="1193799"/>
                  </a:lnTo>
                  <a:lnTo>
                    <a:pt x="10250574" y="1155699"/>
                  </a:lnTo>
                  <a:lnTo>
                    <a:pt x="10256753" y="1117599"/>
                  </a:lnTo>
                  <a:lnTo>
                    <a:pt x="10262960" y="1092199"/>
                  </a:lnTo>
                  <a:lnTo>
                    <a:pt x="10262960" y="1015999"/>
                  </a:lnTo>
                  <a:lnTo>
                    <a:pt x="10260269" y="990599"/>
                  </a:lnTo>
                  <a:lnTo>
                    <a:pt x="10257609" y="977899"/>
                  </a:lnTo>
                  <a:lnTo>
                    <a:pt x="10254836" y="952499"/>
                  </a:lnTo>
                  <a:lnTo>
                    <a:pt x="10251809" y="939799"/>
                  </a:lnTo>
                  <a:lnTo>
                    <a:pt x="10248556" y="914399"/>
                  </a:lnTo>
                  <a:lnTo>
                    <a:pt x="10245163" y="901699"/>
                  </a:lnTo>
                  <a:lnTo>
                    <a:pt x="10241181" y="876299"/>
                  </a:lnTo>
                  <a:lnTo>
                    <a:pt x="10236163" y="863599"/>
                  </a:lnTo>
                  <a:lnTo>
                    <a:pt x="10231752" y="850899"/>
                  </a:lnTo>
                  <a:lnTo>
                    <a:pt x="10225649" y="838199"/>
                  </a:lnTo>
                  <a:lnTo>
                    <a:pt x="10011094" y="838199"/>
                  </a:lnTo>
                  <a:lnTo>
                    <a:pt x="9981249" y="825499"/>
                  </a:lnTo>
                  <a:lnTo>
                    <a:pt x="9951448" y="825499"/>
                  </a:lnTo>
                  <a:lnTo>
                    <a:pt x="9921675" y="812799"/>
                  </a:lnTo>
                  <a:lnTo>
                    <a:pt x="9891917" y="812799"/>
                  </a:lnTo>
                  <a:lnTo>
                    <a:pt x="9885080" y="800099"/>
                  </a:lnTo>
                  <a:lnTo>
                    <a:pt x="9873448" y="800099"/>
                  </a:lnTo>
                  <a:lnTo>
                    <a:pt x="9871762" y="787399"/>
                  </a:lnTo>
                  <a:lnTo>
                    <a:pt x="9874068" y="774699"/>
                  </a:lnTo>
                  <a:lnTo>
                    <a:pt x="9879352" y="761999"/>
                  </a:lnTo>
                  <a:lnTo>
                    <a:pt x="9979255" y="761999"/>
                  </a:lnTo>
                  <a:lnTo>
                    <a:pt x="10008425" y="749299"/>
                  </a:lnTo>
                  <a:lnTo>
                    <a:pt x="10031215" y="723899"/>
                  </a:lnTo>
                  <a:lnTo>
                    <a:pt x="10047497" y="685799"/>
                  </a:lnTo>
                  <a:lnTo>
                    <a:pt x="10057144" y="647699"/>
                  </a:lnTo>
                  <a:lnTo>
                    <a:pt x="10058185" y="634999"/>
                  </a:lnTo>
                  <a:lnTo>
                    <a:pt x="10057195" y="622299"/>
                  </a:lnTo>
                  <a:lnTo>
                    <a:pt x="10060217" y="622299"/>
                  </a:lnTo>
                  <a:lnTo>
                    <a:pt x="10073597" y="596899"/>
                  </a:lnTo>
                  <a:lnTo>
                    <a:pt x="10081137" y="571499"/>
                  </a:lnTo>
                  <a:lnTo>
                    <a:pt x="10085635" y="533399"/>
                  </a:lnTo>
                  <a:lnTo>
                    <a:pt x="10089884" y="507999"/>
                  </a:lnTo>
                  <a:lnTo>
                    <a:pt x="10091505" y="495299"/>
                  </a:lnTo>
                  <a:close/>
                </a:path>
                <a:path w="10263505" h="2108200">
                  <a:moveTo>
                    <a:pt x="10106221" y="1333499"/>
                  </a:moveTo>
                  <a:lnTo>
                    <a:pt x="10054879" y="1333499"/>
                  </a:lnTo>
                  <a:lnTo>
                    <a:pt x="10076549" y="1346199"/>
                  </a:lnTo>
                  <a:lnTo>
                    <a:pt x="10095857" y="1346199"/>
                  </a:lnTo>
                  <a:lnTo>
                    <a:pt x="10106221" y="1333499"/>
                  </a:lnTo>
                  <a:close/>
                </a:path>
                <a:path w="10263505" h="2108200">
                  <a:moveTo>
                    <a:pt x="10071608" y="825499"/>
                  </a:moveTo>
                  <a:lnTo>
                    <a:pt x="10057717" y="838199"/>
                  </a:lnTo>
                  <a:lnTo>
                    <a:pt x="10085562" y="838199"/>
                  </a:lnTo>
                  <a:lnTo>
                    <a:pt x="10071608" y="825499"/>
                  </a:lnTo>
                  <a:close/>
                </a:path>
                <a:path w="10263505" h="2108200">
                  <a:moveTo>
                    <a:pt x="10211944" y="825499"/>
                  </a:moveTo>
                  <a:lnTo>
                    <a:pt x="10191075" y="825499"/>
                  </a:lnTo>
                  <a:lnTo>
                    <a:pt x="10170152" y="838199"/>
                  </a:lnTo>
                  <a:lnTo>
                    <a:pt x="10218748" y="838199"/>
                  </a:lnTo>
                  <a:lnTo>
                    <a:pt x="10211944" y="825499"/>
                  </a:lnTo>
                  <a:close/>
                </a:path>
                <a:path w="10263505" h="2108200">
                  <a:moveTo>
                    <a:pt x="10096466" y="482599"/>
                  </a:moveTo>
                  <a:lnTo>
                    <a:pt x="309983" y="482599"/>
                  </a:lnTo>
                  <a:lnTo>
                    <a:pt x="268172" y="495299"/>
                  </a:lnTo>
                  <a:lnTo>
                    <a:pt x="10093744" y="495299"/>
                  </a:lnTo>
                  <a:lnTo>
                    <a:pt x="10096466" y="482599"/>
                  </a:lnTo>
                  <a:close/>
                </a:path>
                <a:path w="10263505" h="2108200">
                  <a:moveTo>
                    <a:pt x="379299" y="12699"/>
                  </a:moveTo>
                  <a:lnTo>
                    <a:pt x="335349" y="12699"/>
                  </a:lnTo>
                  <a:lnTo>
                    <a:pt x="314593" y="25399"/>
                  </a:lnTo>
                  <a:lnTo>
                    <a:pt x="295238" y="38099"/>
                  </a:lnTo>
                  <a:lnTo>
                    <a:pt x="286938" y="50799"/>
                  </a:lnTo>
                  <a:lnTo>
                    <a:pt x="279374" y="76199"/>
                  </a:lnTo>
                  <a:lnTo>
                    <a:pt x="272151" y="88899"/>
                  </a:lnTo>
                  <a:lnTo>
                    <a:pt x="264872" y="101599"/>
                  </a:lnTo>
                  <a:lnTo>
                    <a:pt x="253122" y="126999"/>
                  </a:lnTo>
                  <a:lnTo>
                    <a:pt x="241528" y="139699"/>
                  </a:lnTo>
                  <a:lnTo>
                    <a:pt x="229398" y="165099"/>
                  </a:lnTo>
                  <a:lnTo>
                    <a:pt x="216041" y="190499"/>
                  </a:lnTo>
                  <a:lnTo>
                    <a:pt x="206129" y="190499"/>
                  </a:lnTo>
                  <a:lnTo>
                    <a:pt x="194356" y="203199"/>
                  </a:lnTo>
                  <a:lnTo>
                    <a:pt x="155819" y="203199"/>
                  </a:lnTo>
                  <a:lnTo>
                    <a:pt x="142232" y="215899"/>
                  </a:lnTo>
                  <a:lnTo>
                    <a:pt x="115546" y="215899"/>
                  </a:lnTo>
                  <a:lnTo>
                    <a:pt x="110025" y="228599"/>
                  </a:lnTo>
                  <a:lnTo>
                    <a:pt x="104889" y="228599"/>
                  </a:lnTo>
                  <a:lnTo>
                    <a:pt x="100588" y="241299"/>
                  </a:lnTo>
                  <a:lnTo>
                    <a:pt x="97575" y="253999"/>
                  </a:lnTo>
                  <a:lnTo>
                    <a:pt x="96402" y="266699"/>
                  </a:lnTo>
                  <a:lnTo>
                    <a:pt x="98923" y="279399"/>
                  </a:lnTo>
                  <a:lnTo>
                    <a:pt x="104314" y="279399"/>
                  </a:lnTo>
                  <a:lnTo>
                    <a:pt x="111748" y="292099"/>
                  </a:lnTo>
                  <a:lnTo>
                    <a:pt x="199899" y="342899"/>
                  </a:lnTo>
                  <a:lnTo>
                    <a:pt x="234344" y="355599"/>
                  </a:lnTo>
                  <a:lnTo>
                    <a:pt x="268965" y="355599"/>
                  </a:lnTo>
                  <a:lnTo>
                    <a:pt x="338278" y="380999"/>
                  </a:lnTo>
                  <a:lnTo>
                    <a:pt x="344125" y="380999"/>
                  </a:lnTo>
                  <a:lnTo>
                    <a:pt x="350085" y="393699"/>
                  </a:lnTo>
                  <a:lnTo>
                    <a:pt x="356504" y="393699"/>
                  </a:lnTo>
                  <a:lnTo>
                    <a:pt x="363729" y="406399"/>
                  </a:lnTo>
                  <a:lnTo>
                    <a:pt x="336729" y="419099"/>
                  </a:lnTo>
                  <a:lnTo>
                    <a:pt x="337135" y="431799"/>
                  </a:lnTo>
                  <a:lnTo>
                    <a:pt x="536948" y="431799"/>
                  </a:lnTo>
                  <a:lnTo>
                    <a:pt x="547523" y="444499"/>
                  </a:lnTo>
                  <a:lnTo>
                    <a:pt x="551943" y="444499"/>
                  </a:lnTo>
                  <a:lnTo>
                    <a:pt x="558166" y="457199"/>
                  </a:lnTo>
                  <a:lnTo>
                    <a:pt x="558699" y="469899"/>
                  </a:lnTo>
                  <a:lnTo>
                    <a:pt x="554077" y="469899"/>
                  </a:lnTo>
                  <a:lnTo>
                    <a:pt x="549886" y="482599"/>
                  </a:lnTo>
                  <a:lnTo>
                    <a:pt x="10099536" y="482599"/>
                  </a:lnTo>
                  <a:lnTo>
                    <a:pt x="10105509" y="457199"/>
                  </a:lnTo>
                  <a:lnTo>
                    <a:pt x="10107741" y="444499"/>
                  </a:lnTo>
                  <a:lnTo>
                    <a:pt x="10106391" y="431799"/>
                  </a:lnTo>
                  <a:lnTo>
                    <a:pt x="10101619" y="419099"/>
                  </a:lnTo>
                  <a:lnTo>
                    <a:pt x="10090033" y="393699"/>
                  </a:lnTo>
                  <a:lnTo>
                    <a:pt x="10081415" y="368299"/>
                  </a:lnTo>
                  <a:lnTo>
                    <a:pt x="10075314" y="330199"/>
                  </a:lnTo>
                  <a:lnTo>
                    <a:pt x="10071279" y="304799"/>
                  </a:lnTo>
                  <a:lnTo>
                    <a:pt x="10066731" y="279399"/>
                  </a:lnTo>
                  <a:lnTo>
                    <a:pt x="10058517" y="266699"/>
                  </a:lnTo>
                  <a:lnTo>
                    <a:pt x="10047781" y="253999"/>
                  </a:lnTo>
                  <a:lnTo>
                    <a:pt x="10035668" y="253999"/>
                  </a:lnTo>
                  <a:lnTo>
                    <a:pt x="9998048" y="241299"/>
                  </a:lnTo>
                  <a:lnTo>
                    <a:pt x="9825705" y="241299"/>
                  </a:lnTo>
                  <a:lnTo>
                    <a:pt x="9798292" y="228599"/>
                  </a:lnTo>
                  <a:lnTo>
                    <a:pt x="9764767" y="190499"/>
                  </a:lnTo>
                  <a:lnTo>
                    <a:pt x="9743911" y="152399"/>
                  </a:lnTo>
                  <a:lnTo>
                    <a:pt x="9716238" y="101599"/>
                  </a:lnTo>
                  <a:lnTo>
                    <a:pt x="9683870" y="76199"/>
                  </a:lnTo>
                  <a:lnTo>
                    <a:pt x="9665723" y="63499"/>
                  </a:lnTo>
                  <a:lnTo>
                    <a:pt x="7869848" y="63499"/>
                  </a:lnTo>
                  <a:lnTo>
                    <a:pt x="7843383" y="50799"/>
                  </a:lnTo>
                  <a:lnTo>
                    <a:pt x="2291018" y="50799"/>
                  </a:lnTo>
                  <a:lnTo>
                    <a:pt x="2243702" y="38099"/>
                  </a:lnTo>
                  <a:lnTo>
                    <a:pt x="852806" y="38099"/>
                  </a:lnTo>
                  <a:lnTo>
                    <a:pt x="803549" y="25399"/>
                  </a:lnTo>
                  <a:lnTo>
                    <a:pt x="399120" y="25399"/>
                  </a:lnTo>
                  <a:lnTo>
                    <a:pt x="379299" y="12699"/>
                  </a:lnTo>
                  <a:close/>
                </a:path>
                <a:path w="10263505" h="2108200">
                  <a:moveTo>
                    <a:pt x="8164092" y="50799"/>
                  </a:moveTo>
                  <a:lnTo>
                    <a:pt x="7953492" y="50799"/>
                  </a:lnTo>
                  <a:lnTo>
                    <a:pt x="7905649" y="63499"/>
                  </a:lnTo>
                  <a:lnTo>
                    <a:pt x="8182981" y="63499"/>
                  </a:lnTo>
                  <a:lnTo>
                    <a:pt x="8164092" y="50799"/>
                  </a:lnTo>
                  <a:close/>
                </a:path>
                <a:path w="10263505" h="2108200">
                  <a:moveTo>
                    <a:pt x="9647576" y="50799"/>
                  </a:moveTo>
                  <a:lnTo>
                    <a:pt x="8229312" y="50799"/>
                  </a:lnTo>
                  <a:lnTo>
                    <a:pt x="8220736" y="63499"/>
                  </a:lnTo>
                  <a:lnTo>
                    <a:pt x="9665723" y="63499"/>
                  </a:lnTo>
                  <a:lnTo>
                    <a:pt x="9647576" y="50799"/>
                  </a:lnTo>
                  <a:close/>
                </a:path>
                <a:path w="10263505" h="2108200">
                  <a:moveTo>
                    <a:pt x="6814261" y="12699"/>
                  </a:moveTo>
                  <a:lnTo>
                    <a:pt x="6798321" y="25399"/>
                  </a:lnTo>
                  <a:lnTo>
                    <a:pt x="6755649" y="25399"/>
                  </a:lnTo>
                  <a:lnTo>
                    <a:pt x="6728921" y="38099"/>
                  </a:lnTo>
                  <a:lnTo>
                    <a:pt x="3912174" y="38099"/>
                  </a:lnTo>
                  <a:lnTo>
                    <a:pt x="3891583" y="50799"/>
                  </a:lnTo>
                  <a:lnTo>
                    <a:pt x="6857438" y="50799"/>
                  </a:lnTo>
                  <a:lnTo>
                    <a:pt x="6844425" y="38099"/>
                  </a:lnTo>
                  <a:lnTo>
                    <a:pt x="6829789" y="25399"/>
                  </a:lnTo>
                  <a:lnTo>
                    <a:pt x="6814261" y="12699"/>
                  </a:lnTo>
                  <a:close/>
                </a:path>
                <a:path w="10263505" h="2108200">
                  <a:moveTo>
                    <a:pt x="6967843" y="0"/>
                  </a:moveTo>
                  <a:lnTo>
                    <a:pt x="6948805" y="0"/>
                  </a:lnTo>
                  <a:lnTo>
                    <a:pt x="6930380" y="12699"/>
                  </a:lnTo>
                  <a:lnTo>
                    <a:pt x="6912624" y="25399"/>
                  </a:lnTo>
                  <a:lnTo>
                    <a:pt x="6895593" y="38099"/>
                  </a:lnTo>
                  <a:lnTo>
                    <a:pt x="6882737" y="50799"/>
                  </a:lnTo>
                  <a:lnTo>
                    <a:pt x="7139842" y="50799"/>
                  </a:lnTo>
                  <a:lnTo>
                    <a:pt x="7110744" y="38099"/>
                  </a:lnTo>
                  <a:lnTo>
                    <a:pt x="7075239" y="25399"/>
                  </a:lnTo>
                  <a:lnTo>
                    <a:pt x="7039541" y="25399"/>
                  </a:lnTo>
                  <a:lnTo>
                    <a:pt x="6967843" y="0"/>
                  </a:lnTo>
                  <a:close/>
                </a:path>
                <a:path w="10263505" h="2108200">
                  <a:moveTo>
                    <a:pt x="7526220" y="38099"/>
                  </a:moveTo>
                  <a:lnTo>
                    <a:pt x="7226098" y="38099"/>
                  </a:lnTo>
                  <a:lnTo>
                    <a:pt x="7197264" y="50799"/>
                  </a:lnTo>
                  <a:lnTo>
                    <a:pt x="7569750" y="50799"/>
                  </a:lnTo>
                  <a:lnTo>
                    <a:pt x="7526220" y="38099"/>
                  </a:lnTo>
                  <a:close/>
                </a:path>
                <a:path w="10263505" h="2108200">
                  <a:moveTo>
                    <a:pt x="7816917" y="38099"/>
                  </a:moveTo>
                  <a:lnTo>
                    <a:pt x="7656818" y="38099"/>
                  </a:lnTo>
                  <a:lnTo>
                    <a:pt x="7613295" y="50799"/>
                  </a:lnTo>
                  <a:lnTo>
                    <a:pt x="7843383" y="50799"/>
                  </a:lnTo>
                  <a:lnTo>
                    <a:pt x="7816917" y="38099"/>
                  </a:lnTo>
                  <a:close/>
                </a:path>
                <a:path w="10263505" h="2108200">
                  <a:moveTo>
                    <a:pt x="8435689" y="38099"/>
                  </a:moveTo>
                  <a:lnTo>
                    <a:pt x="8254976" y="38099"/>
                  </a:lnTo>
                  <a:lnTo>
                    <a:pt x="8246372" y="50799"/>
                  </a:lnTo>
                  <a:lnTo>
                    <a:pt x="8464619" y="50799"/>
                  </a:lnTo>
                  <a:lnTo>
                    <a:pt x="8435689" y="38099"/>
                  </a:lnTo>
                  <a:close/>
                </a:path>
                <a:path w="10263505" h="2108200">
                  <a:moveTo>
                    <a:pt x="996583" y="25399"/>
                  </a:moveTo>
                  <a:lnTo>
                    <a:pt x="948604" y="38099"/>
                  </a:lnTo>
                  <a:lnTo>
                    <a:pt x="1044716" y="38099"/>
                  </a:lnTo>
                  <a:lnTo>
                    <a:pt x="996583" y="25399"/>
                  </a:lnTo>
                  <a:close/>
                </a:path>
                <a:path w="10263505" h="2108200">
                  <a:moveTo>
                    <a:pt x="1133913" y="25399"/>
                  </a:moveTo>
                  <a:lnTo>
                    <a:pt x="1103904" y="38099"/>
                  </a:lnTo>
                  <a:lnTo>
                    <a:pt x="1164235" y="38099"/>
                  </a:lnTo>
                  <a:lnTo>
                    <a:pt x="1133913" y="25399"/>
                  </a:lnTo>
                  <a:close/>
                </a:path>
                <a:path w="10263505" h="2108200">
                  <a:moveTo>
                    <a:pt x="6587796" y="25399"/>
                  </a:moveTo>
                  <a:lnTo>
                    <a:pt x="4521260" y="25399"/>
                  </a:lnTo>
                  <a:lnTo>
                    <a:pt x="4471925" y="38099"/>
                  </a:lnTo>
                  <a:lnTo>
                    <a:pt x="6599861" y="38099"/>
                  </a:lnTo>
                  <a:lnTo>
                    <a:pt x="6587796" y="25399"/>
                  </a:lnTo>
                  <a:close/>
                </a:path>
                <a:path w="10263505" h="2108200">
                  <a:moveTo>
                    <a:pt x="6674804" y="25399"/>
                  </a:moveTo>
                  <a:lnTo>
                    <a:pt x="6656158" y="25399"/>
                  </a:lnTo>
                  <a:lnTo>
                    <a:pt x="6646288" y="38099"/>
                  </a:lnTo>
                  <a:lnTo>
                    <a:pt x="6702046" y="38099"/>
                  </a:lnTo>
                  <a:lnTo>
                    <a:pt x="6674804" y="25399"/>
                  </a:lnTo>
                  <a:close/>
                </a:path>
                <a:path w="10263505" h="2108200">
                  <a:moveTo>
                    <a:pt x="7271335" y="25399"/>
                  </a:moveTo>
                  <a:lnTo>
                    <a:pt x="7248312" y="25399"/>
                  </a:lnTo>
                  <a:lnTo>
                    <a:pt x="7236865" y="38099"/>
                  </a:lnTo>
                  <a:lnTo>
                    <a:pt x="7289443" y="38099"/>
                  </a:lnTo>
                  <a:lnTo>
                    <a:pt x="7271335" y="25399"/>
                  </a:lnTo>
                  <a:close/>
                </a:path>
                <a:path w="10263505" h="2108200">
                  <a:moveTo>
                    <a:pt x="7398100" y="25399"/>
                  </a:moveTo>
                  <a:lnTo>
                    <a:pt x="7325149" y="25399"/>
                  </a:lnTo>
                  <a:lnTo>
                    <a:pt x="7307318" y="38099"/>
                  </a:lnTo>
                  <a:lnTo>
                    <a:pt x="7409308" y="38099"/>
                  </a:lnTo>
                  <a:lnTo>
                    <a:pt x="7398100" y="25399"/>
                  </a:lnTo>
                  <a:close/>
                </a:path>
                <a:path w="10263505" h="2108200">
                  <a:moveTo>
                    <a:pt x="7470279" y="25399"/>
                  </a:moveTo>
                  <a:lnTo>
                    <a:pt x="7457500" y="38099"/>
                  </a:lnTo>
                  <a:lnTo>
                    <a:pt x="7482739" y="38099"/>
                  </a:lnTo>
                  <a:lnTo>
                    <a:pt x="7470279" y="25399"/>
                  </a:lnTo>
                  <a:close/>
                </a:path>
                <a:path w="10263505" h="2108200">
                  <a:moveTo>
                    <a:pt x="516348" y="12699"/>
                  </a:moveTo>
                  <a:lnTo>
                    <a:pt x="438175" y="12699"/>
                  </a:lnTo>
                  <a:lnTo>
                    <a:pt x="418733" y="25399"/>
                  </a:lnTo>
                  <a:lnTo>
                    <a:pt x="534217" y="25399"/>
                  </a:lnTo>
                  <a:lnTo>
                    <a:pt x="516348" y="12699"/>
                  </a:lnTo>
                  <a:close/>
                </a:path>
                <a:path w="10263505" h="2108200">
                  <a:moveTo>
                    <a:pt x="655804" y="12699"/>
                  </a:moveTo>
                  <a:lnTo>
                    <a:pt x="629905" y="12699"/>
                  </a:lnTo>
                  <a:lnTo>
                    <a:pt x="603970" y="25399"/>
                  </a:lnTo>
                  <a:lnTo>
                    <a:pt x="705068" y="25399"/>
                  </a:lnTo>
                  <a:lnTo>
                    <a:pt x="655804" y="12699"/>
                  </a:lnTo>
                  <a:close/>
                </a:path>
                <a:path w="10263505" h="2108200">
                  <a:moveTo>
                    <a:pt x="5875126" y="12699"/>
                  </a:moveTo>
                  <a:lnTo>
                    <a:pt x="5079796" y="12699"/>
                  </a:lnTo>
                  <a:lnTo>
                    <a:pt x="5027826" y="25399"/>
                  </a:lnTo>
                  <a:lnTo>
                    <a:pt x="5971439" y="25399"/>
                  </a:lnTo>
                  <a:lnTo>
                    <a:pt x="5875126" y="12699"/>
                  </a:lnTo>
                  <a:close/>
                </a:path>
                <a:path w="10263505" h="2108200">
                  <a:moveTo>
                    <a:pt x="6570043" y="12699"/>
                  </a:moveTo>
                  <a:lnTo>
                    <a:pt x="6070692" y="12699"/>
                  </a:lnTo>
                  <a:lnTo>
                    <a:pt x="6045035" y="25399"/>
                  </a:lnTo>
                  <a:lnTo>
                    <a:pt x="6579372" y="25399"/>
                  </a:lnTo>
                  <a:lnTo>
                    <a:pt x="6570043" y="12699"/>
                  </a:lnTo>
                  <a:close/>
                </a:path>
                <a:path w="10263505" h="2108200">
                  <a:moveTo>
                    <a:pt x="463907" y="0"/>
                  </a:moveTo>
                  <a:lnTo>
                    <a:pt x="457480" y="12699"/>
                  </a:lnTo>
                  <a:lnTo>
                    <a:pt x="472886" y="12699"/>
                  </a:lnTo>
                  <a:lnTo>
                    <a:pt x="463907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59608" y="4305693"/>
              <a:ext cx="2126615" cy="49530"/>
            </a:xfrm>
            <a:custGeom>
              <a:avLst/>
              <a:gdLst/>
              <a:ahLst/>
              <a:cxnLst/>
              <a:rect l="l" t="t" r="r" b="b"/>
              <a:pathLst>
                <a:path w="2126615" h="49529">
                  <a:moveTo>
                    <a:pt x="56400" y="22466"/>
                  </a:moveTo>
                  <a:lnTo>
                    <a:pt x="55397" y="4089"/>
                  </a:lnTo>
                  <a:lnTo>
                    <a:pt x="32461" y="3822"/>
                  </a:lnTo>
                  <a:lnTo>
                    <a:pt x="21018" y="4000"/>
                  </a:lnTo>
                  <a:lnTo>
                    <a:pt x="9601" y="4838"/>
                  </a:lnTo>
                  <a:lnTo>
                    <a:pt x="6184" y="5232"/>
                  </a:lnTo>
                  <a:lnTo>
                    <a:pt x="3187" y="15049"/>
                  </a:lnTo>
                  <a:lnTo>
                    <a:pt x="0" y="20523"/>
                  </a:lnTo>
                  <a:lnTo>
                    <a:pt x="3289" y="24980"/>
                  </a:lnTo>
                  <a:lnTo>
                    <a:pt x="6832" y="33629"/>
                  </a:lnTo>
                  <a:lnTo>
                    <a:pt x="9842" y="33185"/>
                  </a:lnTo>
                  <a:lnTo>
                    <a:pt x="21513" y="31076"/>
                  </a:lnTo>
                  <a:lnTo>
                    <a:pt x="33147" y="28397"/>
                  </a:lnTo>
                  <a:lnTo>
                    <a:pt x="56400" y="22466"/>
                  </a:lnTo>
                  <a:close/>
                </a:path>
                <a:path w="2126615" h="49529">
                  <a:moveTo>
                    <a:pt x="214731" y="22491"/>
                  </a:moveTo>
                  <a:lnTo>
                    <a:pt x="192405" y="5435"/>
                  </a:lnTo>
                  <a:lnTo>
                    <a:pt x="166839" y="0"/>
                  </a:lnTo>
                  <a:lnTo>
                    <a:pt x="141554" y="6299"/>
                  </a:lnTo>
                  <a:lnTo>
                    <a:pt x="120065" y="24434"/>
                  </a:lnTo>
                  <a:lnTo>
                    <a:pt x="144386" y="39458"/>
                  </a:lnTo>
                  <a:lnTo>
                    <a:pt x="167957" y="39712"/>
                  </a:lnTo>
                  <a:lnTo>
                    <a:pt x="191249" y="31851"/>
                  </a:lnTo>
                  <a:lnTo>
                    <a:pt x="214731" y="22491"/>
                  </a:lnTo>
                  <a:close/>
                </a:path>
                <a:path w="2126615" h="49529">
                  <a:moveTo>
                    <a:pt x="304800" y="16789"/>
                  </a:moveTo>
                  <a:lnTo>
                    <a:pt x="285902" y="11023"/>
                  </a:lnTo>
                  <a:lnTo>
                    <a:pt x="267462" y="12865"/>
                  </a:lnTo>
                  <a:lnTo>
                    <a:pt x="248996" y="18288"/>
                  </a:lnTo>
                  <a:lnTo>
                    <a:pt x="230022" y="23329"/>
                  </a:lnTo>
                  <a:lnTo>
                    <a:pt x="248945" y="34556"/>
                  </a:lnTo>
                  <a:lnTo>
                    <a:pt x="269379" y="36995"/>
                  </a:lnTo>
                  <a:lnTo>
                    <a:pt x="288836" y="30962"/>
                  </a:lnTo>
                  <a:lnTo>
                    <a:pt x="304800" y="16789"/>
                  </a:lnTo>
                  <a:close/>
                </a:path>
                <a:path w="2126615" h="49529">
                  <a:moveTo>
                    <a:pt x="474294" y="28981"/>
                  </a:moveTo>
                  <a:lnTo>
                    <a:pt x="465785" y="18719"/>
                  </a:lnTo>
                  <a:lnTo>
                    <a:pt x="456412" y="13335"/>
                  </a:lnTo>
                  <a:lnTo>
                    <a:pt x="446430" y="11391"/>
                  </a:lnTo>
                  <a:lnTo>
                    <a:pt x="436105" y="11430"/>
                  </a:lnTo>
                  <a:lnTo>
                    <a:pt x="361823" y="15608"/>
                  </a:lnTo>
                  <a:lnTo>
                    <a:pt x="351193" y="15875"/>
                  </a:lnTo>
                  <a:lnTo>
                    <a:pt x="316306" y="15722"/>
                  </a:lnTo>
                  <a:lnTo>
                    <a:pt x="349364" y="38608"/>
                  </a:lnTo>
                  <a:lnTo>
                    <a:pt x="398576" y="48907"/>
                  </a:lnTo>
                  <a:lnTo>
                    <a:pt x="446151" y="45935"/>
                  </a:lnTo>
                  <a:lnTo>
                    <a:pt x="474294" y="28981"/>
                  </a:lnTo>
                  <a:close/>
                </a:path>
                <a:path w="2126615" h="49529">
                  <a:moveTo>
                    <a:pt x="2126069" y="32334"/>
                  </a:moveTo>
                  <a:lnTo>
                    <a:pt x="2118703" y="28765"/>
                  </a:lnTo>
                  <a:lnTo>
                    <a:pt x="2111413" y="22567"/>
                  </a:lnTo>
                  <a:lnTo>
                    <a:pt x="2068296" y="19850"/>
                  </a:lnTo>
                  <a:lnTo>
                    <a:pt x="1957501" y="14287"/>
                  </a:lnTo>
                  <a:lnTo>
                    <a:pt x="1953006" y="18630"/>
                  </a:lnTo>
                  <a:lnTo>
                    <a:pt x="1950173" y="22529"/>
                  </a:lnTo>
                  <a:lnTo>
                    <a:pt x="1947202" y="26098"/>
                  </a:lnTo>
                  <a:lnTo>
                    <a:pt x="1949780" y="31292"/>
                  </a:lnTo>
                  <a:lnTo>
                    <a:pt x="1951710" y="38620"/>
                  </a:lnTo>
                  <a:lnTo>
                    <a:pt x="1959470" y="44450"/>
                  </a:lnTo>
                  <a:lnTo>
                    <a:pt x="2048941" y="48526"/>
                  </a:lnTo>
                  <a:lnTo>
                    <a:pt x="2075243" y="49237"/>
                  </a:lnTo>
                  <a:lnTo>
                    <a:pt x="2087740" y="49022"/>
                  </a:lnTo>
                  <a:lnTo>
                    <a:pt x="2100224" y="48145"/>
                  </a:lnTo>
                  <a:lnTo>
                    <a:pt x="2125205" y="45948"/>
                  </a:lnTo>
                  <a:lnTo>
                    <a:pt x="2126069" y="32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12479" y="2516951"/>
            <a:ext cx="6883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醒神活動及平復活動</a:t>
            </a:r>
            <a:endParaRPr sz="60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8" name="object 8"/>
          <p:cNvSpPr txBox="1"/>
          <p:nvPr/>
        </p:nvSpPr>
        <p:spPr>
          <a:xfrm>
            <a:off x="4220153" y="3431351"/>
            <a:ext cx="378587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4535" algn="l"/>
              </a:tabLst>
            </a:pPr>
            <a:r>
              <a:rPr lang="zh-HK" altLang="en-US" sz="6000" b="1" spc="-20" dirty="0">
                <a:solidFill>
                  <a:srgbClr val="FFFFFF"/>
                </a:solidFill>
                <a:latin typeface="Microsoft JhengHei"/>
                <a:cs typeface="Microsoft JhengHei"/>
              </a:rPr>
              <a:t>教</a:t>
            </a:r>
            <a:r>
              <a:rPr sz="6000" b="1" spc="-20" dirty="0" err="1">
                <a:solidFill>
                  <a:srgbClr val="FFFFFF"/>
                </a:solidFill>
                <a:latin typeface="Microsoft JhengHei"/>
                <a:cs typeface="Microsoft JhengHei"/>
              </a:rPr>
              <a:t>學簡報</a:t>
            </a:r>
            <a:endParaRPr sz="6000" dirty="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1288" y="619530"/>
            <a:ext cx="12052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18.5</a:t>
            </a:r>
            <a:endParaRPr sz="2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389501" y="735384"/>
            <a:ext cx="8675370" cy="1498600"/>
            <a:chOff x="1389501" y="735384"/>
            <a:chExt cx="8675370" cy="1498600"/>
          </a:xfrm>
        </p:grpSpPr>
        <p:sp>
          <p:nvSpPr>
            <p:cNvPr id="4" name="object 4"/>
            <p:cNvSpPr/>
            <p:nvPr/>
          </p:nvSpPr>
          <p:spPr>
            <a:xfrm>
              <a:off x="1389501" y="735384"/>
              <a:ext cx="8675370" cy="1498600"/>
            </a:xfrm>
            <a:custGeom>
              <a:avLst/>
              <a:gdLst/>
              <a:ahLst/>
              <a:cxnLst/>
              <a:rect l="l" t="t" r="r" b="b"/>
              <a:pathLst>
                <a:path w="8675370" h="1498600">
                  <a:moveTo>
                    <a:pt x="4886645" y="1485900"/>
                  </a:moveTo>
                  <a:lnTo>
                    <a:pt x="1673735" y="1485900"/>
                  </a:lnTo>
                  <a:lnTo>
                    <a:pt x="1698894" y="1498600"/>
                  </a:lnTo>
                  <a:lnTo>
                    <a:pt x="4829594" y="1498600"/>
                  </a:lnTo>
                  <a:lnTo>
                    <a:pt x="4886645" y="1485900"/>
                  </a:lnTo>
                  <a:close/>
                </a:path>
                <a:path w="8675370" h="1498600">
                  <a:moveTo>
                    <a:pt x="5099517" y="1485900"/>
                  </a:moveTo>
                  <a:lnTo>
                    <a:pt x="4927245" y="1485900"/>
                  </a:lnTo>
                  <a:lnTo>
                    <a:pt x="4967852" y="1498600"/>
                  </a:lnTo>
                  <a:lnTo>
                    <a:pt x="5078110" y="1498600"/>
                  </a:lnTo>
                  <a:lnTo>
                    <a:pt x="5099517" y="1485900"/>
                  </a:lnTo>
                  <a:close/>
                </a:path>
                <a:path w="8675370" h="1498600">
                  <a:moveTo>
                    <a:pt x="5700653" y="1485900"/>
                  </a:moveTo>
                  <a:lnTo>
                    <a:pt x="5163759" y="1485900"/>
                  </a:lnTo>
                  <a:lnTo>
                    <a:pt x="5192193" y="1498600"/>
                  </a:lnTo>
                  <a:lnTo>
                    <a:pt x="5677706" y="1498600"/>
                  </a:lnTo>
                  <a:lnTo>
                    <a:pt x="5700653" y="1485900"/>
                  </a:lnTo>
                  <a:close/>
                </a:path>
                <a:path w="8675370" h="1498600">
                  <a:moveTo>
                    <a:pt x="1085407" y="1473200"/>
                  </a:moveTo>
                  <a:lnTo>
                    <a:pt x="1031241" y="1473200"/>
                  </a:lnTo>
                  <a:lnTo>
                    <a:pt x="1053779" y="1485900"/>
                  </a:lnTo>
                  <a:lnTo>
                    <a:pt x="1076315" y="1485900"/>
                  </a:lnTo>
                  <a:lnTo>
                    <a:pt x="1085407" y="1473200"/>
                  </a:lnTo>
                  <a:close/>
                </a:path>
                <a:path w="8675370" h="1498600">
                  <a:moveTo>
                    <a:pt x="6312792" y="1460500"/>
                  </a:moveTo>
                  <a:lnTo>
                    <a:pt x="1134532" y="1460500"/>
                  </a:lnTo>
                  <a:lnTo>
                    <a:pt x="1211922" y="1485900"/>
                  </a:lnTo>
                  <a:lnTo>
                    <a:pt x="5800121" y="1485900"/>
                  </a:lnTo>
                  <a:lnTo>
                    <a:pt x="5812328" y="1473200"/>
                  </a:lnTo>
                  <a:lnTo>
                    <a:pt x="6298437" y="1473200"/>
                  </a:lnTo>
                  <a:lnTo>
                    <a:pt x="6312792" y="1460500"/>
                  </a:lnTo>
                  <a:close/>
                </a:path>
                <a:path w="8675370" h="1498600">
                  <a:moveTo>
                    <a:pt x="6079898" y="1473200"/>
                  </a:moveTo>
                  <a:lnTo>
                    <a:pt x="5972806" y="1473200"/>
                  </a:lnTo>
                  <a:lnTo>
                    <a:pt x="6009025" y="1485900"/>
                  </a:lnTo>
                  <a:lnTo>
                    <a:pt x="6045241" y="1485900"/>
                  </a:lnTo>
                  <a:lnTo>
                    <a:pt x="6079898" y="1473200"/>
                  </a:lnTo>
                  <a:close/>
                </a:path>
                <a:path w="8675370" h="1498600">
                  <a:moveTo>
                    <a:pt x="8280734" y="1473200"/>
                  </a:moveTo>
                  <a:lnTo>
                    <a:pt x="8206412" y="1473200"/>
                  </a:lnTo>
                  <a:lnTo>
                    <a:pt x="8222115" y="1485900"/>
                  </a:lnTo>
                  <a:lnTo>
                    <a:pt x="8264045" y="1485900"/>
                  </a:lnTo>
                  <a:lnTo>
                    <a:pt x="8280734" y="1473200"/>
                  </a:lnTo>
                  <a:close/>
                </a:path>
                <a:path w="8675370" h="1498600">
                  <a:moveTo>
                    <a:pt x="8343037" y="1308100"/>
                  </a:moveTo>
                  <a:lnTo>
                    <a:pt x="360476" y="1308100"/>
                  </a:lnTo>
                  <a:lnTo>
                    <a:pt x="367393" y="1320800"/>
                  </a:lnTo>
                  <a:lnTo>
                    <a:pt x="368497" y="1333500"/>
                  </a:lnTo>
                  <a:lnTo>
                    <a:pt x="364289" y="1358900"/>
                  </a:lnTo>
                  <a:lnTo>
                    <a:pt x="356664" y="1384300"/>
                  </a:lnTo>
                  <a:lnTo>
                    <a:pt x="358149" y="1422400"/>
                  </a:lnTo>
                  <a:lnTo>
                    <a:pt x="369397" y="1447800"/>
                  </a:lnTo>
                  <a:lnTo>
                    <a:pt x="412443" y="1473200"/>
                  </a:lnTo>
                  <a:lnTo>
                    <a:pt x="455789" y="1473200"/>
                  </a:lnTo>
                  <a:lnTo>
                    <a:pt x="477650" y="1460500"/>
                  </a:lnTo>
                  <a:lnTo>
                    <a:pt x="8355180" y="1460500"/>
                  </a:lnTo>
                  <a:lnTo>
                    <a:pt x="8359811" y="1435100"/>
                  </a:lnTo>
                  <a:lnTo>
                    <a:pt x="8356942" y="1409700"/>
                  </a:lnTo>
                  <a:lnTo>
                    <a:pt x="8347783" y="1397000"/>
                  </a:lnTo>
                  <a:lnTo>
                    <a:pt x="8333539" y="1384300"/>
                  </a:lnTo>
                  <a:lnTo>
                    <a:pt x="3097520" y="1384300"/>
                  </a:lnTo>
                  <a:lnTo>
                    <a:pt x="3058110" y="1371600"/>
                  </a:lnTo>
                  <a:lnTo>
                    <a:pt x="2063858" y="1371600"/>
                  </a:lnTo>
                  <a:lnTo>
                    <a:pt x="2043306" y="1358900"/>
                  </a:lnTo>
                  <a:lnTo>
                    <a:pt x="1941807" y="1358900"/>
                  </a:lnTo>
                  <a:lnTo>
                    <a:pt x="1944512" y="1346200"/>
                  </a:lnTo>
                  <a:lnTo>
                    <a:pt x="2061476" y="1346200"/>
                  </a:lnTo>
                  <a:lnTo>
                    <a:pt x="2082844" y="1333500"/>
                  </a:lnTo>
                  <a:lnTo>
                    <a:pt x="8317118" y="1333500"/>
                  </a:lnTo>
                  <a:lnTo>
                    <a:pt x="8329469" y="1320800"/>
                  </a:lnTo>
                  <a:lnTo>
                    <a:pt x="8343037" y="1308100"/>
                  </a:lnTo>
                  <a:close/>
                </a:path>
                <a:path w="8675370" h="1498600">
                  <a:moveTo>
                    <a:pt x="590925" y="1460500"/>
                  </a:moveTo>
                  <a:lnTo>
                    <a:pt x="509282" y="1460500"/>
                  </a:lnTo>
                  <a:lnTo>
                    <a:pt x="525191" y="1473200"/>
                  </a:lnTo>
                  <a:lnTo>
                    <a:pt x="561139" y="1473200"/>
                  </a:lnTo>
                  <a:lnTo>
                    <a:pt x="590925" y="1460500"/>
                  </a:lnTo>
                  <a:close/>
                </a:path>
                <a:path w="8675370" h="1498600">
                  <a:moveTo>
                    <a:pt x="739536" y="1460500"/>
                  </a:moveTo>
                  <a:lnTo>
                    <a:pt x="650461" y="1460500"/>
                  </a:lnTo>
                  <a:lnTo>
                    <a:pt x="680304" y="1473200"/>
                  </a:lnTo>
                  <a:lnTo>
                    <a:pt x="724818" y="1473200"/>
                  </a:lnTo>
                  <a:lnTo>
                    <a:pt x="739536" y="1460500"/>
                  </a:lnTo>
                  <a:close/>
                </a:path>
                <a:path w="8675370" h="1498600">
                  <a:moveTo>
                    <a:pt x="1117596" y="1460500"/>
                  </a:moveTo>
                  <a:lnTo>
                    <a:pt x="779172" y="1460500"/>
                  </a:lnTo>
                  <a:lnTo>
                    <a:pt x="792102" y="1473200"/>
                  </a:lnTo>
                  <a:lnTo>
                    <a:pt x="1111964" y="1473200"/>
                  </a:lnTo>
                  <a:lnTo>
                    <a:pt x="1117596" y="1460500"/>
                  </a:lnTo>
                  <a:close/>
                </a:path>
                <a:path w="8675370" h="1498600">
                  <a:moveTo>
                    <a:pt x="6464173" y="1460500"/>
                  </a:moveTo>
                  <a:lnTo>
                    <a:pt x="6336193" y="1460500"/>
                  </a:lnTo>
                  <a:lnTo>
                    <a:pt x="6343691" y="1473200"/>
                  </a:lnTo>
                  <a:lnTo>
                    <a:pt x="6446065" y="1473200"/>
                  </a:lnTo>
                  <a:lnTo>
                    <a:pt x="6464173" y="1460500"/>
                  </a:lnTo>
                  <a:close/>
                </a:path>
                <a:path w="8675370" h="1498600">
                  <a:moveTo>
                    <a:pt x="6864114" y="1460500"/>
                  </a:moveTo>
                  <a:lnTo>
                    <a:pt x="6757315" y="1460500"/>
                  </a:lnTo>
                  <a:lnTo>
                    <a:pt x="6797564" y="1473200"/>
                  </a:lnTo>
                  <a:lnTo>
                    <a:pt x="6837810" y="1473200"/>
                  </a:lnTo>
                  <a:lnTo>
                    <a:pt x="6864114" y="1460500"/>
                  </a:lnTo>
                  <a:close/>
                </a:path>
                <a:path w="8675370" h="1498600">
                  <a:moveTo>
                    <a:pt x="7618621" y="1460500"/>
                  </a:moveTo>
                  <a:lnTo>
                    <a:pt x="7539929" y="1460500"/>
                  </a:lnTo>
                  <a:lnTo>
                    <a:pt x="7564706" y="1473200"/>
                  </a:lnTo>
                  <a:lnTo>
                    <a:pt x="7589446" y="1473200"/>
                  </a:lnTo>
                  <a:lnTo>
                    <a:pt x="7618621" y="1460500"/>
                  </a:lnTo>
                  <a:close/>
                </a:path>
                <a:path w="8675370" h="1498600">
                  <a:moveTo>
                    <a:pt x="7754051" y="1460500"/>
                  </a:moveTo>
                  <a:lnTo>
                    <a:pt x="7676890" y="1460500"/>
                  </a:lnTo>
                  <a:lnTo>
                    <a:pt x="7706121" y="1473200"/>
                  </a:lnTo>
                  <a:lnTo>
                    <a:pt x="7742028" y="1473200"/>
                  </a:lnTo>
                  <a:lnTo>
                    <a:pt x="7754051" y="1460500"/>
                  </a:lnTo>
                  <a:close/>
                </a:path>
                <a:path w="8675370" h="1498600">
                  <a:moveTo>
                    <a:pt x="8355180" y="1460500"/>
                  </a:moveTo>
                  <a:lnTo>
                    <a:pt x="7865733" y="1460500"/>
                  </a:lnTo>
                  <a:lnTo>
                    <a:pt x="7902857" y="1473200"/>
                  </a:lnTo>
                  <a:lnTo>
                    <a:pt x="8350643" y="1473200"/>
                  </a:lnTo>
                  <a:lnTo>
                    <a:pt x="8355180" y="1460500"/>
                  </a:lnTo>
                  <a:close/>
                </a:path>
                <a:path w="8675370" h="1498600">
                  <a:moveTo>
                    <a:pt x="3320824" y="1371600"/>
                  </a:moveTo>
                  <a:lnTo>
                    <a:pt x="3218044" y="1371600"/>
                  </a:lnTo>
                  <a:lnTo>
                    <a:pt x="3177859" y="1384300"/>
                  </a:lnTo>
                  <a:lnTo>
                    <a:pt x="3360334" y="1384300"/>
                  </a:lnTo>
                  <a:lnTo>
                    <a:pt x="3320824" y="1371600"/>
                  </a:lnTo>
                  <a:close/>
                </a:path>
                <a:path w="8675370" h="1498600">
                  <a:moveTo>
                    <a:pt x="8297713" y="1371600"/>
                  </a:moveTo>
                  <a:lnTo>
                    <a:pt x="3439144" y="1371600"/>
                  </a:lnTo>
                  <a:lnTo>
                    <a:pt x="3399759" y="1384300"/>
                  </a:lnTo>
                  <a:lnTo>
                    <a:pt x="8306602" y="1384300"/>
                  </a:lnTo>
                  <a:lnTo>
                    <a:pt x="8297713" y="1371600"/>
                  </a:lnTo>
                  <a:close/>
                </a:path>
                <a:path w="8675370" h="1498600">
                  <a:moveTo>
                    <a:pt x="8312477" y="1333500"/>
                  </a:moveTo>
                  <a:lnTo>
                    <a:pt x="2082844" y="1333500"/>
                  </a:lnTo>
                  <a:lnTo>
                    <a:pt x="2104445" y="1346200"/>
                  </a:lnTo>
                  <a:lnTo>
                    <a:pt x="2123316" y="1358900"/>
                  </a:lnTo>
                  <a:lnTo>
                    <a:pt x="2103477" y="1358900"/>
                  </a:lnTo>
                  <a:lnTo>
                    <a:pt x="2083787" y="1371600"/>
                  </a:lnTo>
                  <a:lnTo>
                    <a:pt x="2169510" y="1371600"/>
                  </a:lnTo>
                  <a:lnTo>
                    <a:pt x="2152237" y="1358900"/>
                  </a:lnTo>
                  <a:lnTo>
                    <a:pt x="2167896" y="1346200"/>
                  </a:lnTo>
                  <a:lnTo>
                    <a:pt x="8307154" y="1346200"/>
                  </a:lnTo>
                  <a:lnTo>
                    <a:pt x="8312477" y="1333500"/>
                  </a:lnTo>
                  <a:close/>
                </a:path>
                <a:path w="8675370" h="1498600">
                  <a:moveTo>
                    <a:pt x="2209180" y="1346200"/>
                  </a:moveTo>
                  <a:lnTo>
                    <a:pt x="2199452" y="1346200"/>
                  </a:lnTo>
                  <a:lnTo>
                    <a:pt x="2185952" y="1358900"/>
                  </a:lnTo>
                  <a:lnTo>
                    <a:pt x="2169510" y="1371600"/>
                  </a:lnTo>
                  <a:lnTo>
                    <a:pt x="2237122" y="1371600"/>
                  </a:lnTo>
                  <a:lnTo>
                    <a:pt x="2209180" y="1346200"/>
                  </a:lnTo>
                  <a:close/>
                </a:path>
                <a:path w="8675370" h="1498600">
                  <a:moveTo>
                    <a:pt x="2413854" y="1358900"/>
                  </a:moveTo>
                  <a:lnTo>
                    <a:pt x="2342721" y="1358900"/>
                  </a:lnTo>
                  <a:lnTo>
                    <a:pt x="2318937" y="1371600"/>
                  </a:lnTo>
                  <a:lnTo>
                    <a:pt x="2417105" y="1371600"/>
                  </a:lnTo>
                  <a:lnTo>
                    <a:pt x="2413854" y="1358900"/>
                  </a:lnTo>
                  <a:close/>
                </a:path>
                <a:path w="8675370" h="1498600">
                  <a:moveTo>
                    <a:pt x="3589899" y="1358900"/>
                  </a:moveTo>
                  <a:lnTo>
                    <a:pt x="3494814" y="1358900"/>
                  </a:lnTo>
                  <a:lnTo>
                    <a:pt x="3492261" y="1371600"/>
                  </a:lnTo>
                  <a:lnTo>
                    <a:pt x="3591525" y="1371600"/>
                  </a:lnTo>
                  <a:lnTo>
                    <a:pt x="3589899" y="1358900"/>
                  </a:lnTo>
                  <a:close/>
                </a:path>
                <a:path w="8675370" h="1498600">
                  <a:moveTo>
                    <a:pt x="8281863" y="1358900"/>
                  </a:moveTo>
                  <a:lnTo>
                    <a:pt x="3738908" y="1358900"/>
                  </a:lnTo>
                  <a:lnTo>
                    <a:pt x="3738184" y="1371600"/>
                  </a:lnTo>
                  <a:lnTo>
                    <a:pt x="8287108" y="1371600"/>
                  </a:lnTo>
                  <a:lnTo>
                    <a:pt x="8281863" y="1358900"/>
                  </a:lnTo>
                  <a:close/>
                </a:path>
                <a:path w="8675370" h="1498600">
                  <a:moveTo>
                    <a:pt x="2061476" y="1346200"/>
                  </a:moveTo>
                  <a:lnTo>
                    <a:pt x="1988645" y="1346200"/>
                  </a:lnTo>
                  <a:lnTo>
                    <a:pt x="1989483" y="1358900"/>
                  </a:lnTo>
                  <a:lnTo>
                    <a:pt x="2043306" y="1358900"/>
                  </a:lnTo>
                  <a:lnTo>
                    <a:pt x="2061476" y="1346200"/>
                  </a:lnTo>
                  <a:close/>
                </a:path>
                <a:path w="8675370" h="1498600">
                  <a:moveTo>
                    <a:pt x="2436876" y="1346200"/>
                  </a:moveTo>
                  <a:lnTo>
                    <a:pt x="2327603" y="1346200"/>
                  </a:lnTo>
                  <a:lnTo>
                    <a:pt x="2335528" y="1358900"/>
                  </a:lnTo>
                  <a:lnTo>
                    <a:pt x="2425366" y="1358900"/>
                  </a:lnTo>
                  <a:lnTo>
                    <a:pt x="2436876" y="1346200"/>
                  </a:lnTo>
                  <a:close/>
                </a:path>
                <a:path w="8675370" h="1498600">
                  <a:moveTo>
                    <a:pt x="3596427" y="1346200"/>
                  </a:moveTo>
                  <a:lnTo>
                    <a:pt x="3483879" y="1346200"/>
                  </a:lnTo>
                  <a:lnTo>
                    <a:pt x="3490229" y="1358900"/>
                  </a:lnTo>
                  <a:lnTo>
                    <a:pt x="3592629" y="1358900"/>
                  </a:lnTo>
                  <a:lnTo>
                    <a:pt x="3596427" y="1346200"/>
                  </a:lnTo>
                  <a:close/>
                </a:path>
                <a:path w="8675370" h="1498600">
                  <a:moveTo>
                    <a:pt x="8295998" y="1346200"/>
                  </a:moveTo>
                  <a:lnTo>
                    <a:pt x="3659906" y="1346200"/>
                  </a:lnTo>
                  <a:lnTo>
                    <a:pt x="3690063" y="1358900"/>
                  </a:lnTo>
                  <a:lnTo>
                    <a:pt x="8291325" y="1358900"/>
                  </a:lnTo>
                  <a:lnTo>
                    <a:pt x="8295998" y="1346200"/>
                  </a:lnTo>
                  <a:close/>
                </a:path>
                <a:path w="8675370" h="1498600">
                  <a:moveTo>
                    <a:pt x="8488378" y="1295400"/>
                  </a:moveTo>
                  <a:lnTo>
                    <a:pt x="225512" y="1295400"/>
                  </a:lnTo>
                  <a:lnTo>
                    <a:pt x="239016" y="1308100"/>
                  </a:lnTo>
                  <a:lnTo>
                    <a:pt x="8459605" y="1308100"/>
                  </a:lnTo>
                  <a:lnTo>
                    <a:pt x="8488378" y="1295400"/>
                  </a:lnTo>
                  <a:close/>
                </a:path>
                <a:path w="8675370" h="1498600">
                  <a:moveTo>
                    <a:pt x="8386426" y="571500"/>
                  </a:moveTo>
                  <a:lnTo>
                    <a:pt x="18164" y="571500"/>
                  </a:lnTo>
                  <a:lnTo>
                    <a:pt x="17241" y="596900"/>
                  </a:lnTo>
                  <a:lnTo>
                    <a:pt x="16779" y="622300"/>
                  </a:lnTo>
                  <a:lnTo>
                    <a:pt x="16156" y="635000"/>
                  </a:lnTo>
                  <a:lnTo>
                    <a:pt x="14747" y="660400"/>
                  </a:lnTo>
                  <a:lnTo>
                    <a:pt x="12582" y="673100"/>
                  </a:lnTo>
                  <a:lnTo>
                    <a:pt x="9371" y="698500"/>
                  </a:lnTo>
                  <a:lnTo>
                    <a:pt x="5809" y="711200"/>
                  </a:lnTo>
                  <a:lnTo>
                    <a:pt x="2593" y="723900"/>
                  </a:lnTo>
                  <a:lnTo>
                    <a:pt x="669" y="736600"/>
                  </a:lnTo>
                  <a:lnTo>
                    <a:pt x="0" y="749300"/>
                  </a:lnTo>
                  <a:lnTo>
                    <a:pt x="1383" y="762000"/>
                  </a:lnTo>
                  <a:lnTo>
                    <a:pt x="5616" y="774700"/>
                  </a:lnTo>
                  <a:lnTo>
                    <a:pt x="12070" y="787400"/>
                  </a:lnTo>
                  <a:lnTo>
                    <a:pt x="17357" y="812800"/>
                  </a:lnTo>
                  <a:lnTo>
                    <a:pt x="22168" y="825500"/>
                  </a:lnTo>
                  <a:lnTo>
                    <a:pt x="27193" y="850900"/>
                  </a:lnTo>
                  <a:lnTo>
                    <a:pt x="31448" y="850900"/>
                  </a:lnTo>
                  <a:lnTo>
                    <a:pt x="44314" y="889000"/>
                  </a:lnTo>
                  <a:lnTo>
                    <a:pt x="54944" y="901700"/>
                  </a:lnTo>
                  <a:lnTo>
                    <a:pt x="65463" y="927100"/>
                  </a:lnTo>
                  <a:lnTo>
                    <a:pt x="75720" y="952500"/>
                  </a:lnTo>
                  <a:lnTo>
                    <a:pt x="79727" y="965200"/>
                  </a:lnTo>
                  <a:lnTo>
                    <a:pt x="79257" y="977900"/>
                  </a:lnTo>
                  <a:lnTo>
                    <a:pt x="74663" y="990600"/>
                  </a:lnTo>
                  <a:lnTo>
                    <a:pt x="66297" y="1003300"/>
                  </a:lnTo>
                  <a:lnTo>
                    <a:pt x="56329" y="1016000"/>
                  </a:lnTo>
                  <a:lnTo>
                    <a:pt x="48556" y="1028700"/>
                  </a:lnTo>
                  <a:lnTo>
                    <a:pt x="42681" y="1041400"/>
                  </a:lnTo>
                  <a:lnTo>
                    <a:pt x="38407" y="1054100"/>
                  </a:lnTo>
                  <a:lnTo>
                    <a:pt x="34850" y="1079500"/>
                  </a:lnTo>
                  <a:lnTo>
                    <a:pt x="30700" y="1092200"/>
                  </a:lnTo>
                  <a:lnTo>
                    <a:pt x="21821" y="1117600"/>
                  </a:lnTo>
                  <a:lnTo>
                    <a:pt x="19118" y="1130300"/>
                  </a:lnTo>
                  <a:lnTo>
                    <a:pt x="19172" y="1143000"/>
                  </a:lnTo>
                  <a:lnTo>
                    <a:pt x="69164" y="1206500"/>
                  </a:lnTo>
                  <a:lnTo>
                    <a:pt x="109550" y="1244600"/>
                  </a:lnTo>
                  <a:lnTo>
                    <a:pt x="152255" y="1270000"/>
                  </a:lnTo>
                  <a:lnTo>
                    <a:pt x="198948" y="1295400"/>
                  </a:lnTo>
                  <a:lnTo>
                    <a:pt x="8523973" y="1295400"/>
                  </a:lnTo>
                  <a:lnTo>
                    <a:pt x="8540149" y="1282700"/>
                  </a:lnTo>
                  <a:lnTo>
                    <a:pt x="8554177" y="1270000"/>
                  </a:lnTo>
                  <a:lnTo>
                    <a:pt x="8557544" y="1257300"/>
                  </a:lnTo>
                  <a:lnTo>
                    <a:pt x="8560120" y="1244600"/>
                  </a:lnTo>
                  <a:lnTo>
                    <a:pt x="8561449" y="1244600"/>
                  </a:lnTo>
                  <a:lnTo>
                    <a:pt x="8561073" y="1231900"/>
                  </a:lnTo>
                  <a:lnTo>
                    <a:pt x="8559396" y="1231900"/>
                  </a:lnTo>
                  <a:lnTo>
                    <a:pt x="8549681" y="1219200"/>
                  </a:lnTo>
                  <a:lnTo>
                    <a:pt x="8522154" y="1219200"/>
                  </a:lnTo>
                  <a:lnTo>
                    <a:pt x="8501394" y="1206500"/>
                  </a:lnTo>
                  <a:lnTo>
                    <a:pt x="8400683" y="1206500"/>
                  </a:lnTo>
                  <a:lnTo>
                    <a:pt x="8371156" y="1193800"/>
                  </a:lnTo>
                  <a:lnTo>
                    <a:pt x="8341731" y="1193800"/>
                  </a:lnTo>
                  <a:lnTo>
                    <a:pt x="8313167" y="1181100"/>
                  </a:lnTo>
                  <a:lnTo>
                    <a:pt x="8286784" y="1168400"/>
                  </a:lnTo>
                  <a:lnTo>
                    <a:pt x="8262250" y="1155700"/>
                  </a:lnTo>
                  <a:lnTo>
                    <a:pt x="8239229" y="1130300"/>
                  </a:lnTo>
                  <a:lnTo>
                    <a:pt x="8236524" y="1117600"/>
                  </a:lnTo>
                  <a:lnTo>
                    <a:pt x="8234200" y="1117600"/>
                  </a:lnTo>
                  <a:lnTo>
                    <a:pt x="8235953" y="1104900"/>
                  </a:lnTo>
                  <a:lnTo>
                    <a:pt x="8264451" y="1104900"/>
                  </a:lnTo>
                  <a:lnTo>
                    <a:pt x="8291824" y="1092200"/>
                  </a:lnTo>
                  <a:lnTo>
                    <a:pt x="8373811" y="1092200"/>
                  </a:lnTo>
                  <a:lnTo>
                    <a:pt x="8393498" y="1079500"/>
                  </a:lnTo>
                  <a:lnTo>
                    <a:pt x="8408087" y="1066800"/>
                  </a:lnTo>
                  <a:lnTo>
                    <a:pt x="8416940" y="1041400"/>
                  </a:lnTo>
                  <a:lnTo>
                    <a:pt x="8419417" y="1016000"/>
                  </a:lnTo>
                  <a:lnTo>
                    <a:pt x="8419238" y="1003300"/>
                  </a:lnTo>
                  <a:lnTo>
                    <a:pt x="8419251" y="990600"/>
                  </a:lnTo>
                  <a:lnTo>
                    <a:pt x="8419493" y="990600"/>
                  </a:lnTo>
                  <a:lnTo>
                    <a:pt x="8421756" y="977900"/>
                  </a:lnTo>
                  <a:lnTo>
                    <a:pt x="8426902" y="965200"/>
                  </a:lnTo>
                  <a:lnTo>
                    <a:pt x="8434665" y="952500"/>
                  </a:lnTo>
                  <a:lnTo>
                    <a:pt x="8551027" y="952500"/>
                  </a:lnTo>
                  <a:lnTo>
                    <a:pt x="8560554" y="939800"/>
                  </a:lnTo>
                  <a:lnTo>
                    <a:pt x="8589051" y="939800"/>
                  </a:lnTo>
                  <a:lnTo>
                    <a:pt x="8613498" y="927100"/>
                  </a:lnTo>
                  <a:lnTo>
                    <a:pt x="8644052" y="901700"/>
                  </a:lnTo>
                  <a:lnTo>
                    <a:pt x="8653605" y="863600"/>
                  </a:lnTo>
                  <a:lnTo>
                    <a:pt x="8664440" y="812800"/>
                  </a:lnTo>
                  <a:lnTo>
                    <a:pt x="8669659" y="800100"/>
                  </a:lnTo>
                  <a:lnTo>
                    <a:pt x="8674903" y="774700"/>
                  </a:lnTo>
                  <a:lnTo>
                    <a:pt x="8674903" y="723900"/>
                  </a:lnTo>
                  <a:lnTo>
                    <a:pt x="8670382" y="685800"/>
                  </a:lnTo>
                  <a:lnTo>
                    <a:pt x="8662730" y="647700"/>
                  </a:lnTo>
                  <a:lnTo>
                    <a:pt x="8652259" y="609600"/>
                  </a:lnTo>
                  <a:lnTo>
                    <a:pt x="8648529" y="596900"/>
                  </a:lnTo>
                  <a:lnTo>
                    <a:pt x="8462013" y="596900"/>
                  </a:lnTo>
                  <a:lnTo>
                    <a:pt x="8436784" y="584200"/>
                  </a:lnTo>
                  <a:lnTo>
                    <a:pt x="8411592" y="584200"/>
                  </a:lnTo>
                  <a:lnTo>
                    <a:pt x="8386426" y="571500"/>
                  </a:lnTo>
                  <a:close/>
                </a:path>
                <a:path w="8675370" h="1498600">
                  <a:moveTo>
                    <a:pt x="8524953" y="584200"/>
                  </a:moveTo>
                  <a:lnTo>
                    <a:pt x="8501423" y="584200"/>
                  </a:lnTo>
                  <a:lnTo>
                    <a:pt x="8489572" y="596900"/>
                  </a:lnTo>
                  <a:lnTo>
                    <a:pt x="8536968" y="596900"/>
                  </a:lnTo>
                  <a:lnTo>
                    <a:pt x="8524953" y="584200"/>
                  </a:lnTo>
                  <a:close/>
                </a:path>
                <a:path w="8675370" h="1498600">
                  <a:moveTo>
                    <a:pt x="8637532" y="584200"/>
                  </a:moveTo>
                  <a:lnTo>
                    <a:pt x="8561047" y="584200"/>
                  </a:lnTo>
                  <a:lnTo>
                    <a:pt x="8554840" y="596900"/>
                  </a:lnTo>
                  <a:lnTo>
                    <a:pt x="8643369" y="596900"/>
                  </a:lnTo>
                  <a:lnTo>
                    <a:pt x="8637532" y="584200"/>
                  </a:lnTo>
                  <a:close/>
                </a:path>
                <a:path w="8675370" h="1498600">
                  <a:moveTo>
                    <a:pt x="8530047" y="342900"/>
                  </a:moveTo>
                  <a:lnTo>
                    <a:pt x="120246" y="342900"/>
                  </a:lnTo>
                  <a:lnTo>
                    <a:pt x="108869" y="355600"/>
                  </a:lnTo>
                  <a:lnTo>
                    <a:pt x="90159" y="355600"/>
                  </a:lnTo>
                  <a:lnTo>
                    <a:pt x="82832" y="368300"/>
                  </a:lnTo>
                  <a:lnTo>
                    <a:pt x="73276" y="393700"/>
                  </a:lnTo>
                  <a:lnTo>
                    <a:pt x="63754" y="406400"/>
                  </a:lnTo>
                  <a:lnTo>
                    <a:pt x="54693" y="431800"/>
                  </a:lnTo>
                  <a:lnTo>
                    <a:pt x="46523" y="444500"/>
                  </a:lnTo>
                  <a:lnTo>
                    <a:pt x="42989" y="457200"/>
                  </a:lnTo>
                  <a:lnTo>
                    <a:pt x="40806" y="469900"/>
                  </a:lnTo>
                  <a:lnTo>
                    <a:pt x="39631" y="482600"/>
                  </a:lnTo>
                  <a:lnTo>
                    <a:pt x="39119" y="495300"/>
                  </a:lnTo>
                  <a:lnTo>
                    <a:pt x="38070" y="508000"/>
                  </a:lnTo>
                  <a:lnTo>
                    <a:pt x="35556" y="520700"/>
                  </a:lnTo>
                  <a:lnTo>
                    <a:pt x="31643" y="533400"/>
                  </a:lnTo>
                  <a:lnTo>
                    <a:pt x="26393" y="546100"/>
                  </a:lnTo>
                  <a:lnTo>
                    <a:pt x="23263" y="546100"/>
                  </a:lnTo>
                  <a:lnTo>
                    <a:pt x="20788" y="558800"/>
                  </a:lnTo>
                  <a:lnTo>
                    <a:pt x="19058" y="571500"/>
                  </a:lnTo>
                  <a:lnTo>
                    <a:pt x="8343712" y="571500"/>
                  </a:lnTo>
                  <a:lnTo>
                    <a:pt x="8344233" y="558800"/>
                  </a:lnTo>
                  <a:lnTo>
                    <a:pt x="8346187" y="546100"/>
                  </a:lnTo>
                  <a:lnTo>
                    <a:pt x="8350656" y="533400"/>
                  </a:lnTo>
                  <a:lnTo>
                    <a:pt x="8459758" y="533400"/>
                  </a:lnTo>
                  <a:lnTo>
                    <a:pt x="8479021" y="508000"/>
                  </a:lnTo>
                  <a:lnTo>
                    <a:pt x="8492784" y="482600"/>
                  </a:lnTo>
                  <a:lnTo>
                    <a:pt x="8500938" y="457200"/>
                  </a:lnTo>
                  <a:lnTo>
                    <a:pt x="8501814" y="444500"/>
                  </a:lnTo>
                  <a:lnTo>
                    <a:pt x="8500976" y="444500"/>
                  </a:lnTo>
                  <a:lnTo>
                    <a:pt x="8503542" y="431800"/>
                  </a:lnTo>
                  <a:lnTo>
                    <a:pt x="8514844" y="419100"/>
                  </a:lnTo>
                  <a:lnTo>
                    <a:pt x="8521215" y="393700"/>
                  </a:lnTo>
                  <a:lnTo>
                    <a:pt x="8525018" y="381000"/>
                  </a:lnTo>
                  <a:lnTo>
                    <a:pt x="8528611" y="355600"/>
                  </a:lnTo>
                  <a:lnTo>
                    <a:pt x="8530047" y="342900"/>
                  </a:lnTo>
                  <a:close/>
                </a:path>
                <a:path w="8675370" h="1498600">
                  <a:moveTo>
                    <a:pt x="346013" y="330200"/>
                  </a:moveTo>
                  <a:lnTo>
                    <a:pt x="318011" y="330200"/>
                  </a:lnTo>
                  <a:lnTo>
                    <a:pt x="290047" y="342900"/>
                  </a:lnTo>
                  <a:lnTo>
                    <a:pt x="374157" y="342900"/>
                  </a:lnTo>
                  <a:lnTo>
                    <a:pt x="346013" y="330200"/>
                  </a:lnTo>
                  <a:close/>
                </a:path>
                <a:path w="8675370" h="1498600">
                  <a:moveTo>
                    <a:pt x="8536778" y="330200"/>
                  </a:moveTo>
                  <a:lnTo>
                    <a:pt x="468341" y="330200"/>
                  </a:lnTo>
                  <a:lnTo>
                    <a:pt x="457977" y="342900"/>
                  </a:lnTo>
                  <a:lnTo>
                    <a:pt x="8533158" y="342900"/>
                  </a:lnTo>
                  <a:lnTo>
                    <a:pt x="8536778" y="330200"/>
                  </a:lnTo>
                  <a:close/>
                </a:path>
                <a:path w="8675370" h="1498600">
                  <a:moveTo>
                    <a:pt x="8450983" y="165100"/>
                  </a:moveTo>
                  <a:lnTo>
                    <a:pt x="82476" y="165100"/>
                  </a:lnTo>
                  <a:lnTo>
                    <a:pt x="81487" y="177800"/>
                  </a:lnTo>
                  <a:lnTo>
                    <a:pt x="83616" y="190500"/>
                  </a:lnTo>
                  <a:lnTo>
                    <a:pt x="88170" y="190500"/>
                  </a:lnTo>
                  <a:lnTo>
                    <a:pt x="94453" y="203200"/>
                  </a:lnTo>
                  <a:lnTo>
                    <a:pt x="112901" y="215900"/>
                  </a:lnTo>
                  <a:lnTo>
                    <a:pt x="131427" y="215900"/>
                  </a:lnTo>
                  <a:lnTo>
                    <a:pt x="150093" y="228600"/>
                  </a:lnTo>
                  <a:lnTo>
                    <a:pt x="168963" y="228600"/>
                  </a:lnTo>
                  <a:lnTo>
                    <a:pt x="227347" y="254000"/>
                  </a:lnTo>
                  <a:lnTo>
                    <a:pt x="256662" y="254000"/>
                  </a:lnTo>
                  <a:lnTo>
                    <a:pt x="285930" y="266700"/>
                  </a:lnTo>
                  <a:lnTo>
                    <a:pt x="292585" y="266700"/>
                  </a:lnTo>
                  <a:lnTo>
                    <a:pt x="298719" y="279400"/>
                  </a:lnTo>
                  <a:lnTo>
                    <a:pt x="307444" y="279400"/>
                  </a:lnTo>
                  <a:lnTo>
                    <a:pt x="284622" y="292100"/>
                  </a:lnTo>
                  <a:lnTo>
                    <a:pt x="284851" y="304800"/>
                  </a:lnTo>
                  <a:lnTo>
                    <a:pt x="466537" y="304800"/>
                  </a:lnTo>
                  <a:lnTo>
                    <a:pt x="471795" y="317500"/>
                  </a:lnTo>
                  <a:lnTo>
                    <a:pt x="472252" y="330200"/>
                  </a:lnTo>
                  <a:lnTo>
                    <a:pt x="8541822" y="330200"/>
                  </a:lnTo>
                  <a:lnTo>
                    <a:pt x="8543707" y="317500"/>
                  </a:lnTo>
                  <a:lnTo>
                    <a:pt x="8542566" y="304800"/>
                  </a:lnTo>
                  <a:lnTo>
                    <a:pt x="8538530" y="292100"/>
                  </a:lnTo>
                  <a:lnTo>
                    <a:pt x="8528737" y="266700"/>
                  </a:lnTo>
                  <a:lnTo>
                    <a:pt x="8521450" y="254000"/>
                  </a:lnTo>
                  <a:lnTo>
                    <a:pt x="8516290" y="228600"/>
                  </a:lnTo>
                  <a:lnTo>
                    <a:pt x="8512876" y="203200"/>
                  </a:lnTo>
                  <a:lnTo>
                    <a:pt x="8509034" y="190500"/>
                  </a:lnTo>
                  <a:lnTo>
                    <a:pt x="8502094" y="177800"/>
                  </a:lnTo>
                  <a:lnTo>
                    <a:pt x="8482777" y="177800"/>
                  </a:lnTo>
                  <a:lnTo>
                    <a:pt x="8450983" y="165100"/>
                  </a:lnTo>
                  <a:close/>
                </a:path>
                <a:path w="8675370" h="1498600">
                  <a:moveTo>
                    <a:pt x="8121386" y="25400"/>
                  </a:moveTo>
                  <a:lnTo>
                    <a:pt x="6963138" y="25400"/>
                  </a:lnTo>
                  <a:lnTo>
                    <a:pt x="6955930" y="38100"/>
                  </a:lnTo>
                  <a:lnTo>
                    <a:pt x="236148" y="38100"/>
                  </a:lnTo>
                  <a:lnTo>
                    <a:pt x="230043" y="50800"/>
                  </a:lnTo>
                  <a:lnTo>
                    <a:pt x="223891" y="63500"/>
                  </a:lnTo>
                  <a:lnTo>
                    <a:pt x="213954" y="76200"/>
                  </a:lnTo>
                  <a:lnTo>
                    <a:pt x="204152" y="101600"/>
                  </a:lnTo>
                  <a:lnTo>
                    <a:pt x="193898" y="114300"/>
                  </a:lnTo>
                  <a:lnTo>
                    <a:pt x="182603" y="127000"/>
                  </a:lnTo>
                  <a:lnTo>
                    <a:pt x="174230" y="127000"/>
                  </a:lnTo>
                  <a:lnTo>
                    <a:pt x="164279" y="139700"/>
                  </a:lnTo>
                  <a:lnTo>
                    <a:pt x="108822" y="139700"/>
                  </a:lnTo>
                  <a:lnTo>
                    <a:pt x="97666" y="152400"/>
                  </a:lnTo>
                  <a:lnTo>
                    <a:pt x="88657" y="152400"/>
                  </a:lnTo>
                  <a:lnTo>
                    <a:pt x="85023" y="165100"/>
                  </a:lnTo>
                  <a:lnTo>
                    <a:pt x="8305311" y="165100"/>
                  </a:lnTo>
                  <a:lnTo>
                    <a:pt x="8282142" y="152400"/>
                  </a:lnTo>
                  <a:lnTo>
                    <a:pt x="8260438" y="139700"/>
                  </a:lnTo>
                  <a:lnTo>
                    <a:pt x="8253801" y="127000"/>
                  </a:lnTo>
                  <a:lnTo>
                    <a:pt x="8247413" y="114300"/>
                  </a:lnTo>
                  <a:lnTo>
                    <a:pt x="8241470" y="114300"/>
                  </a:lnTo>
                  <a:lnTo>
                    <a:pt x="8236169" y="101600"/>
                  </a:lnTo>
                  <a:lnTo>
                    <a:pt x="8212776" y="63500"/>
                  </a:lnTo>
                  <a:lnTo>
                    <a:pt x="8185416" y="50800"/>
                  </a:lnTo>
                  <a:lnTo>
                    <a:pt x="8154737" y="38100"/>
                  </a:lnTo>
                  <a:lnTo>
                    <a:pt x="8121386" y="25400"/>
                  </a:lnTo>
                  <a:close/>
                </a:path>
                <a:path w="8675370" h="1498600">
                  <a:moveTo>
                    <a:pt x="320601" y="0"/>
                  </a:moveTo>
                  <a:lnTo>
                    <a:pt x="283460" y="0"/>
                  </a:lnTo>
                  <a:lnTo>
                    <a:pt x="265916" y="12700"/>
                  </a:lnTo>
                  <a:lnTo>
                    <a:pt x="249558" y="25400"/>
                  </a:lnTo>
                  <a:lnTo>
                    <a:pt x="242542" y="38100"/>
                  </a:lnTo>
                  <a:lnTo>
                    <a:pt x="2565403" y="38100"/>
                  </a:lnTo>
                  <a:lnTo>
                    <a:pt x="2460704" y="25400"/>
                  </a:lnTo>
                  <a:lnTo>
                    <a:pt x="1017123" y="25400"/>
                  </a:lnTo>
                  <a:lnTo>
                    <a:pt x="984075" y="12700"/>
                  </a:lnTo>
                  <a:lnTo>
                    <a:pt x="337356" y="12700"/>
                  </a:lnTo>
                  <a:lnTo>
                    <a:pt x="320601" y="0"/>
                  </a:lnTo>
                  <a:close/>
                </a:path>
                <a:path w="8675370" h="1498600">
                  <a:moveTo>
                    <a:pt x="6562456" y="12700"/>
                  </a:moveTo>
                  <a:lnTo>
                    <a:pt x="6517361" y="12700"/>
                  </a:lnTo>
                  <a:lnTo>
                    <a:pt x="6472024" y="25400"/>
                  </a:lnTo>
                  <a:lnTo>
                    <a:pt x="2855877" y="25400"/>
                  </a:lnTo>
                  <a:lnTo>
                    <a:pt x="2809439" y="38100"/>
                  </a:lnTo>
                  <a:lnTo>
                    <a:pt x="6652098" y="38100"/>
                  </a:lnTo>
                  <a:lnTo>
                    <a:pt x="6562456" y="12700"/>
                  </a:lnTo>
                  <a:close/>
                </a:path>
                <a:path w="8675370" h="1498600">
                  <a:moveTo>
                    <a:pt x="6834164" y="25400"/>
                  </a:moveTo>
                  <a:lnTo>
                    <a:pt x="6732905" y="25400"/>
                  </a:lnTo>
                  <a:lnTo>
                    <a:pt x="6682349" y="38100"/>
                  </a:lnTo>
                  <a:lnTo>
                    <a:pt x="6884863" y="38100"/>
                  </a:lnTo>
                  <a:lnTo>
                    <a:pt x="6834164" y="25400"/>
                  </a:lnTo>
                  <a:close/>
                </a:path>
                <a:path w="8675370" h="1498600">
                  <a:moveTo>
                    <a:pt x="1117095" y="12700"/>
                  </a:moveTo>
                  <a:lnTo>
                    <a:pt x="1050409" y="12700"/>
                  </a:lnTo>
                  <a:lnTo>
                    <a:pt x="1017123" y="25400"/>
                  </a:lnTo>
                  <a:lnTo>
                    <a:pt x="1167307" y="25400"/>
                  </a:lnTo>
                  <a:lnTo>
                    <a:pt x="1117095" y="12700"/>
                  </a:lnTo>
                  <a:close/>
                </a:path>
                <a:path w="8675370" h="1498600">
                  <a:moveTo>
                    <a:pt x="1792555" y="12700"/>
                  </a:moveTo>
                  <a:lnTo>
                    <a:pt x="1529687" y="12700"/>
                  </a:lnTo>
                  <a:lnTo>
                    <a:pt x="1474069" y="25400"/>
                  </a:lnTo>
                  <a:lnTo>
                    <a:pt x="1840534" y="25400"/>
                  </a:lnTo>
                  <a:lnTo>
                    <a:pt x="1792555" y="12700"/>
                  </a:lnTo>
                  <a:close/>
                </a:path>
                <a:path w="8675370" h="1498600">
                  <a:moveTo>
                    <a:pt x="5568419" y="12700"/>
                  </a:moveTo>
                  <a:lnTo>
                    <a:pt x="3760602" y="12700"/>
                  </a:lnTo>
                  <a:lnTo>
                    <a:pt x="3741267" y="25400"/>
                  </a:lnTo>
                  <a:lnTo>
                    <a:pt x="5578618" y="25400"/>
                  </a:lnTo>
                  <a:lnTo>
                    <a:pt x="5568419" y="12700"/>
                  </a:lnTo>
                  <a:close/>
                </a:path>
                <a:path w="8675370" h="1498600">
                  <a:moveTo>
                    <a:pt x="5785335" y="12700"/>
                  </a:moveTo>
                  <a:lnTo>
                    <a:pt x="5617860" y="12700"/>
                  </a:lnTo>
                  <a:lnTo>
                    <a:pt x="5609859" y="25400"/>
                  </a:lnTo>
                  <a:lnTo>
                    <a:pt x="5796339" y="25400"/>
                  </a:lnTo>
                  <a:lnTo>
                    <a:pt x="5785335" y="12700"/>
                  </a:lnTo>
                  <a:close/>
                </a:path>
                <a:path w="8675370" h="1498600">
                  <a:moveTo>
                    <a:pt x="5980445" y="12700"/>
                  </a:moveTo>
                  <a:lnTo>
                    <a:pt x="5828591" y="12700"/>
                  </a:lnTo>
                  <a:lnTo>
                    <a:pt x="5817723" y="25400"/>
                  </a:lnTo>
                  <a:lnTo>
                    <a:pt x="6010455" y="25400"/>
                  </a:lnTo>
                  <a:lnTo>
                    <a:pt x="5980445" y="12700"/>
                  </a:lnTo>
                  <a:close/>
                </a:path>
                <a:path w="8675370" h="1498600">
                  <a:moveTo>
                    <a:pt x="6324882" y="12700"/>
                  </a:moveTo>
                  <a:lnTo>
                    <a:pt x="6117054" y="12700"/>
                  </a:lnTo>
                  <a:lnTo>
                    <a:pt x="6107953" y="25400"/>
                  </a:lnTo>
                  <a:lnTo>
                    <a:pt x="6361634" y="25400"/>
                  </a:lnTo>
                  <a:lnTo>
                    <a:pt x="6324882" y="12700"/>
                  </a:lnTo>
                  <a:close/>
                </a:path>
                <a:path w="8675370" h="1498600">
                  <a:moveTo>
                    <a:pt x="436452" y="0"/>
                  </a:moveTo>
                  <a:lnTo>
                    <a:pt x="370374" y="0"/>
                  </a:lnTo>
                  <a:lnTo>
                    <a:pt x="353937" y="12700"/>
                  </a:lnTo>
                  <a:lnTo>
                    <a:pt x="451556" y="12700"/>
                  </a:lnTo>
                  <a:lnTo>
                    <a:pt x="436452" y="0"/>
                  </a:lnTo>
                  <a:close/>
                </a:path>
                <a:path w="8675370" h="1498600">
                  <a:moveTo>
                    <a:pt x="554320" y="0"/>
                  </a:moveTo>
                  <a:lnTo>
                    <a:pt x="532430" y="0"/>
                  </a:lnTo>
                  <a:lnTo>
                    <a:pt x="510513" y="12700"/>
                  </a:lnTo>
                  <a:lnTo>
                    <a:pt x="595964" y="12700"/>
                  </a:lnTo>
                  <a:lnTo>
                    <a:pt x="554320" y="0"/>
                  </a:lnTo>
                  <a:close/>
                </a:path>
                <a:path w="8675370" h="1498600">
                  <a:moveTo>
                    <a:pt x="4949751" y="0"/>
                  </a:moveTo>
                  <a:lnTo>
                    <a:pt x="4331425" y="0"/>
                  </a:lnTo>
                  <a:lnTo>
                    <a:pt x="4281220" y="12700"/>
                  </a:lnTo>
                  <a:lnTo>
                    <a:pt x="5047440" y="12700"/>
                  </a:lnTo>
                  <a:lnTo>
                    <a:pt x="4949751" y="0"/>
                  </a:lnTo>
                  <a:close/>
                </a:path>
                <a:path w="8675370" h="1498600">
                  <a:moveTo>
                    <a:pt x="5553417" y="0"/>
                  </a:moveTo>
                  <a:lnTo>
                    <a:pt x="5131336" y="0"/>
                  </a:lnTo>
                  <a:lnTo>
                    <a:pt x="5109649" y="12700"/>
                  </a:lnTo>
                  <a:lnTo>
                    <a:pt x="5561302" y="12700"/>
                  </a:lnTo>
                  <a:lnTo>
                    <a:pt x="5553417" y="0"/>
                  </a:lnTo>
                  <a:close/>
                </a:path>
                <a:path w="8675370" h="1498600">
                  <a:moveTo>
                    <a:pt x="5919985" y="0"/>
                  </a:moveTo>
                  <a:lnTo>
                    <a:pt x="5857994" y="0"/>
                  </a:lnTo>
                  <a:lnTo>
                    <a:pt x="5842988" y="12700"/>
                  </a:lnTo>
                  <a:lnTo>
                    <a:pt x="5950269" y="12700"/>
                  </a:lnTo>
                  <a:lnTo>
                    <a:pt x="5919985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31311" y="2068715"/>
              <a:ext cx="1797685" cy="39370"/>
            </a:xfrm>
            <a:custGeom>
              <a:avLst/>
              <a:gdLst/>
              <a:ahLst/>
              <a:cxnLst/>
              <a:rect l="l" t="t" r="r" b="b"/>
              <a:pathLst>
                <a:path w="1797685" h="39369">
                  <a:moveTo>
                    <a:pt x="47675" y="16078"/>
                  </a:moveTo>
                  <a:lnTo>
                    <a:pt x="46824" y="2933"/>
                  </a:lnTo>
                  <a:lnTo>
                    <a:pt x="27444" y="2730"/>
                  </a:lnTo>
                  <a:lnTo>
                    <a:pt x="17767" y="2857"/>
                  </a:lnTo>
                  <a:lnTo>
                    <a:pt x="8115" y="3467"/>
                  </a:lnTo>
                  <a:lnTo>
                    <a:pt x="5232" y="3746"/>
                  </a:lnTo>
                  <a:lnTo>
                    <a:pt x="2692" y="10769"/>
                  </a:lnTo>
                  <a:lnTo>
                    <a:pt x="0" y="14693"/>
                  </a:lnTo>
                  <a:lnTo>
                    <a:pt x="2781" y="17881"/>
                  </a:lnTo>
                  <a:lnTo>
                    <a:pt x="5778" y="24053"/>
                  </a:lnTo>
                  <a:lnTo>
                    <a:pt x="8318" y="23749"/>
                  </a:lnTo>
                  <a:lnTo>
                    <a:pt x="18186" y="22237"/>
                  </a:lnTo>
                  <a:lnTo>
                    <a:pt x="28016" y="20307"/>
                  </a:lnTo>
                  <a:lnTo>
                    <a:pt x="47675" y="16078"/>
                  </a:lnTo>
                  <a:close/>
                </a:path>
                <a:path w="1797685" h="39369">
                  <a:moveTo>
                    <a:pt x="181508" y="16078"/>
                  </a:moveTo>
                  <a:lnTo>
                    <a:pt x="162636" y="3886"/>
                  </a:lnTo>
                  <a:lnTo>
                    <a:pt x="141020" y="0"/>
                  </a:lnTo>
                  <a:lnTo>
                    <a:pt x="119659" y="4495"/>
                  </a:lnTo>
                  <a:lnTo>
                    <a:pt x="101485" y="17475"/>
                  </a:lnTo>
                  <a:lnTo>
                    <a:pt x="122047" y="28219"/>
                  </a:lnTo>
                  <a:lnTo>
                    <a:pt x="141973" y="28409"/>
                  </a:lnTo>
                  <a:lnTo>
                    <a:pt x="161671" y="22783"/>
                  </a:lnTo>
                  <a:lnTo>
                    <a:pt x="181508" y="16078"/>
                  </a:lnTo>
                  <a:close/>
                </a:path>
                <a:path w="1797685" h="39369">
                  <a:moveTo>
                    <a:pt x="257632" y="12001"/>
                  </a:moveTo>
                  <a:lnTo>
                    <a:pt x="241668" y="7886"/>
                  </a:lnTo>
                  <a:lnTo>
                    <a:pt x="226085" y="9194"/>
                  </a:lnTo>
                  <a:lnTo>
                    <a:pt x="210464" y="13081"/>
                  </a:lnTo>
                  <a:lnTo>
                    <a:pt x="194424" y="16687"/>
                  </a:lnTo>
                  <a:lnTo>
                    <a:pt x="210426" y="24714"/>
                  </a:lnTo>
                  <a:lnTo>
                    <a:pt x="227698" y="26454"/>
                  </a:lnTo>
                  <a:lnTo>
                    <a:pt x="244132" y="22148"/>
                  </a:lnTo>
                  <a:lnTo>
                    <a:pt x="257632" y="12001"/>
                  </a:lnTo>
                  <a:close/>
                </a:path>
                <a:path w="1797685" h="39369">
                  <a:moveTo>
                    <a:pt x="400900" y="20739"/>
                  </a:moveTo>
                  <a:lnTo>
                    <a:pt x="393712" y="13398"/>
                  </a:lnTo>
                  <a:lnTo>
                    <a:pt x="385787" y="9537"/>
                  </a:lnTo>
                  <a:lnTo>
                    <a:pt x="377355" y="8153"/>
                  </a:lnTo>
                  <a:lnTo>
                    <a:pt x="368630" y="8178"/>
                  </a:lnTo>
                  <a:lnTo>
                    <a:pt x="321538" y="10515"/>
                  </a:lnTo>
                  <a:lnTo>
                    <a:pt x="296849" y="11366"/>
                  </a:lnTo>
                  <a:lnTo>
                    <a:pt x="267360" y="11252"/>
                  </a:lnTo>
                  <a:lnTo>
                    <a:pt x="295313" y="27609"/>
                  </a:lnTo>
                  <a:lnTo>
                    <a:pt x="336905" y="34988"/>
                  </a:lnTo>
                  <a:lnTo>
                    <a:pt x="377126" y="32854"/>
                  </a:lnTo>
                  <a:lnTo>
                    <a:pt x="400900" y="20739"/>
                  </a:lnTo>
                  <a:close/>
                </a:path>
                <a:path w="1797685" h="39369">
                  <a:moveTo>
                    <a:pt x="1553006" y="23761"/>
                  </a:moveTo>
                  <a:lnTo>
                    <a:pt x="1550492" y="20256"/>
                  </a:lnTo>
                  <a:lnTo>
                    <a:pt x="1548422" y="15595"/>
                  </a:lnTo>
                  <a:lnTo>
                    <a:pt x="1542059" y="11328"/>
                  </a:lnTo>
                  <a:lnTo>
                    <a:pt x="1494561" y="8686"/>
                  </a:lnTo>
                  <a:lnTo>
                    <a:pt x="1481404" y="8509"/>
                  </a:lnTo>
                  <a:lnTo>
                    <a:pt x="1340840" y="10007"/>
                  </a:lnTo>
                  <a:lnTo>
                    <a:pt x="1293990" y="10109"/>
                  </a:lnTo>
                  <a:lnTo>
                    <a:pt x="1246339" y="9842"/>
                  </a:lnTo>
                  <a:lnTo>
                    <a:pt x="1008100" y="7670"/>
                  </a:lnTo>
                  <a:lnTo>
                    <a:pt x="912355" y="7378"/>
                  </a:lnTo>
                  <a:lnTo>
                    <a:pt x="671893" y="8318"/>
                  </a:lnTo>
                  <a:lnTo>
                    <a:pt x="556539" y="7772"/>
                  </a:lnTo>
                  <a:lnTo>
                    <a:pt x="518096" y="8051"/>
                  </a:lnTo>
                  <a:lnTo>
                    <a:pt x="506564" y="9029"/>
                  </a:lnTo>
                  <a:lnTo>
                    <a:pt x="495058" y="11150"/>
                  </a:lnTo>
                  <a:lnTo>
                    <a:pt x="472033" y="16167"/>
                  </a:lnTo>
                  <a:lnTo>
                    <a:pt x="472084" y="24218"/>
                  </a:lnTo>
                  <a:lnTo>
                    <a:pt x="475284" y="25717"/>
                  </a:lnTo>
                  <a:lnTo>
                    <a:pt x="478434" y="28270"/>
                  </a:lnTo>
                  <a:lnTo>
                    <a:pt x="513689" y="31623"/>
                  </a:lnTo>
                  <a:lnTo>
                    <a:pt x="529691" y="32791"/>
                  </a:lnTo>
                  <a:lnTo>
                    <a:pt x="545706" y="33312"/>
                  </a:lnTo>
                  <a:lnTo>
                    <a:pt x="702106" y="33807"/>
                  </a:lnTo>
                  <a:lnTo>
                    <a:pt x="806386" y="33312"/>
                  </a:lnTo>
                  <a:lnTo>
                    <a:pt x="854329" y="32346"/>
                  </a:lnTo>
                  <a:lnTo>
                    <a:pt x="902258" y="30835"/>
                  </a:lnTo>
                  <a:lnTo>
                    <a:pt x="950188" y="29578"/>
                  </a:lnTo>
                  <a:lnTo>
                    <a:pt x="998118" y="29400"/>
                  </a:lnTo>
                  <a:lnTo>
                    <a:pt x="1037513" y="30962"/>
                  </a:lnTo>
                  <a:lnTo>
                    <a:pt x="1116291" y="36855"/>
                  </a:lnTo>
                  <a:lnTo>
                    <a:pt x="1155700" y="38811"/>
                  </a:lnTo>
                  <a:lnTo>
                    <a:pt x="1195857" y="39319"/>
                  </a:lnTo>
                  <a:lnTo>
                    <a:pt x="1236040" y="38963"/>
                  </a:lnTo>
                  <a:lnTo>
                    <a:pt x="1316405" y="37172"/>
                  </a:lnTo>
                  <a:lnTo>
                    <a:pt x="1332166" y="35826"/>
                  </a:lnTo>
                  <a:lnTo>
                    <a:pt x="1347978" y="33629"/>
                  </a:lnTo>
                  <a:lnTo>
                    <a:pt x="1363649" y="32346"/>
                  </a:lnTo>
                  <a:lnTo>
                    <a:pt x="1379004" y="33731"/>
                  </a:lnTo>
                  <a:lnTo>
                    <a:pt x="1418513" y="38989"/>
                  </a:lnTo>
                  <a:lnTo>
                    <a:pt x="1457934" y="39217"/>
                  </a:lnTo>
                  <a:lnTo>
                    <a:pt x="1497330" y="37096"/>
                  </a:lnTo>
                  <a:lnTo>
                    <a:pt x="1542859" y="35115"/>
                  </a:lnTo>
                  <a:lnTo>
                    <a:pt x="1548206" y="31038"/>
                  </a:lnTo>
                  <a:lnTo>
                    <a:pt x="1550441" y="27025"/>
                  </a:lnTo>
                  <a:lnTo>
                    <a:pt x="1553006" y="23761"/>
                  </a:lnTo>
                  <a:close/>
                </a:path>
                <a:path w="1797685" h="39369">
                  <a:moveTo>
                    <a:pt x="1797100" y="23126"/>
                  </a:moveTo>
                  <a:lnTo>
                    <a:pt x="1790865" y="20586"/>
                  </a:lnTo>
                  <a:lnTo>
                    <a:pt x="1784705" y="16141"/>
                  </a:lnTo>
                  <a:lnTo>
                    <a:pt x="1748256" y="14211"/>
                  </a:lnTo>
                  <a:lnTo>
                    <a:pt x="1654619" y="10223"/>
                  </a:lnTo>
                  <a:lnTo>
                    <a:pt x="1650809" y="13322"/>
                  </a:lnTo>
                  <a:lnTo>
                    <a:pt x="1648421" y="16129"/>
                  </a:lnTo>
                  <a:lnTo>
                    <a:pt x="1645907" y="18669"/>
                  </a:lnTo>
                  <a:lnTo>
                    <a:pt x="1648079" y="22390"/>
                  </a:lnTo>
                  <a:lnTo>
                    <a:pt x="1649717" y="27622"/>
                  </a:lnTo>
                  <a:lnTo>
                    <a:pt x="1656270" y="31788"/>
                  </a:lnTo>
                  <a:lnTo>
                    <a:pt x="1709661" y="33959"/>
                  </a:lnTo>
                  <a:lnTo>
                    <a:pt x="1754136" y="35217"/>
                  </a:lnTo>
                  <a:lnTo>
                    <a:pt x="1764690" y="35052"/>
                  </a:lnTo>
                  <a:lnTo>
                    <a:pt x="1796364" y="32867"/>
                  </a:lnTo>
                  <a:lnTo>
                    <a:pt x="1797100" y="23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5708" y="2378963"/>
            <a:ext cx="2672079" cy="32369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5100" y="2531363"/>
            <a:ext cx="2359151" cy="322071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99645" y="831981"/>
            <a:ext cx="1906905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5" dirty="0">
                <a:solidFill>
                  <a:srgbClr val="FFFFFF"/>
                </a:solidFill>
              </a:rPr>
              <a:t>平復四步</a:t>
            </a:r>
            <a:endParaRPr sz="3700"/>
          </a:p>
        </p:txBody>
      </p:sp>
      <p:sp>
        <p:nvSpPr>
          <p:cNvPr id="11" name="object 11"/>
          <p:cNvSpPr txBox="1"/>
          <p:nvPr/>
        </p:nvSpPr>
        <p:spPr>
          <a:xfrm>
            <a:off x="8942505" y="5784950"/>
            <a:ext cx="1640839" cy="2622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(S</a:t>
            </a:r>
            <a:r>
              <a:rPr sz="1400" spc="-994" dirty="0">
                <a:solidFill>
                  <a:srgbClr val="231F20"/>
                </a:solidFill>
                <a:latin typeface="Microsoft JhengHei"/>
                <a:cs typeface="Microsoft JhengHei"/>
              </a:rPr>
              <a:t>’</a:t>
            </a:r>
            <a:r>
              <a:rPr sz="14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coo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l</a:t>
            </a:r>
            <a:r>
              <a:rPr sz="1400" spc="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Moves,</a:t>
            </a:r>
            <a:r>
              <a:rPr sz="1400" spc="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n.d.)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3270039" y="1441566"/>
            <a:ext cx="4965700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第三步: 聽聽聽，聽得見</a:t>
            </a:r>
            <a:endParaRPr sz="37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5203" y="2741403"/>
            <a:ext cx="3120390" cy="166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5080" indent="-401320">
              <a:lnSpc>
                <a:spcPct val="123600"/>
              </a:lnSpc>
              <a:spcBef>
                <a:spcPts val="100"/>
              </a:spcBef>
              <a:buAutoNum type="arabicPeriod"/>
              <a:tabLst>
                <a:tab pos="426720" algn="l"/>
              </a:tabLst>
            </a:pPr>
            <a:r>
              <a:rPr sz="2900" spc="114" dirty="0">
                <a:solidFill>
                  <a:srgbClr val="231F20"/>
                </a:solidFill>
                <a:latin typeface="Microsoft JhengHei"/>
                <a:cs typeface="Microsoft JhengHei"/>
              </a:rPr>
              <a:t>輕輕由上而下按	</a:t>
            </a:r>
            <a:r>
              <a:rPr sz="29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摩及按壓耳朵</a:t>
            </a:r>
            <a:endParaRPr sz="2900">
              <a:latin typeface="Microsoft JhengHei"/>
              <a:cs typeface="Microsoft JhengHei"/>
            </a:endParaRPr>
          </a:p>
          <a:p>
            <a:pPr marL="414020" indent="-401320">
              <a:lnSpc>
                <a:spcPct val="100000"/>
              </a:lnSpc>
              <a:spcBef>
                <a:spcPts val="819"/>
              </a:spcBef>
              <a:buAutoNum type="arabicPeriod"/>
              <a:tabLst>
                <a:tab pos="414020" algn="l"/>
              </a:tabLst>
            </a:pPr>
            <a:r>
              <a:rPr sz="2900" spc="-15" dirty="0">
                <a:solidFill>
                  <a:srgbClr val="231F20"/>
                </a:solidFill>
                <a:latin typeface="Microsoft JhengHei"/>
                <a:cs typeface="Microsoft JhengHei"/>
              </a:rPr>
              <a:t>重覆五次</a:t>
            </a:r>
            <a:endParaRPr sz="2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389501" y="735384"/>
            <a:ext cx="8675370" cy="1498600"/>
            <a:chOff x="1389501" y="735384"/>
            <a:chExt cx="8675370" cy="1498600"/>
          </a:xfrm>
        </p:grpSpPr>
        <p:sp>
          <p:nvSpPr>
            <p:cNvPr id="4" name="object 4"/>
            <p:cNvSpPr/>
            <p:nvPr/>
          </p:nvSpPr>
          <p:spPr>
            <a:xfrm>
              <a:off x="1389501" y="735384"/>
              <a:ext cx="8675370" cy="1498600"/>
            </a:xfrm>
            <a:custGeom>
              <a:avLst/>
              <a:gdLst/>
              <a:ahLst/>
              <a:cxnLst/>
              <a:rect l="l" t="t" r="r" b="b"/>
              <a:pathLst>
                <a:path w="8675370" h="1498600">
                  <a:moveTo>
                    <a:pt x="4886645" y="1485900"/>
                  </a:moveTo>
                  <a:lnTo>
                    <a:pt x="1673735" y="1485900"/>
                  </a:lnTo>
                  <a:lnTo>
                    <a:pt x="1698894" y="1498600"/>
                  </a:lnTo>
                  <a:lnTo>
                    <a:pt x="4829594" y="1498600"/>
                  </a:lnTo>
                  <a:lnTo>
                    <a:pt x="4886645" y="1485900"/>
                  </a:lnTo>
                  <a:close/>
                </a:path>
                <a:path w="8675370" h="1498600">
                  <a:moveTo>
                    <a:pt x="5099517" y="1485900"/>
                  </a:moveTo>
                  <a:lnTo>
                    <a:pt x="4927245" y="1485900"/>
                  </a:lnTo>
                  <a:lnTo>
                    <a:pt x="4967852" y="1498600"/>
                  </a:lnTo>
                  <a:lnTo>
                    <a:pt x="5078110" y="1498600"/>
                  </a:lnTo>
                  <a:lnTo>
                    <a:pt x="5099517" y="1485900"/>
                  </a:lnTo>
                  <a:close/>
                </a:path>
                <a:path w="8675370" h="1498600">
                  <a:moveTo>
                    <a:pt x="5700653" y="1485900"/>
                  </a:moveTo>
                  <a:lnTo>
                    <a:pt x="5163759" y="1485900"/>
                  </a:lnTo>
                  <a:lnTo>
                    <a:pt x="5192193" y="1498600"/>
                  </a:lnTo>
                  <a:lnTo>
                    <a:pt x="5677706" y="1498600"/>
                  </a:lnTo>
                  <a:lnTo>
                    <a:pt x="5700653" y="1485900"/>
                  </a:lnTo>
                  <a:close/>
                </a:path>
                <a:path w="8675370" h="1498600">
                  <a:moveTo>
                    <a:pt x="1085407" y="1473200"/>
                  </a:moveTo>
                  <a:lnTo>
                    <a:pt x="1031241" y="1473200"/>
                  </a:lnTo>
                  <a:lnTo>
                    <a:pt x="1053779" y="1485900"/>
                  </a:lnTo>
                  <a:lnTo>
                    <a:pt x="1076315" y="1485900"/>
                  </a:lnTo>
                  <a:lnTo>
                    <a:pt x="1085407" y="1473200"/>
                  </a:lnTo>
                  <a:close/>
                </a:path>
                <a:path w="8675370" h="1498600">
                  <a:moveTo>
                    <a:pt x="6312792" y="1460500"/>
                  </a:moveTo>
                  <a:lnTo>
                    <a:pt x="1134532" y="1460500"/>
                  </a:lnTo>
                  <a:lnTo>
                    <a:pt x="1211922" y="1485900"/>
                  </a:lnTo>
                  <a:lnTo>
                    <a:pt x="5800121" y="1485900"/>
                  </a:lnTo>
                  <a:lnTo>
                    <a:pt x="5812328" y="1473200"/>
                  </a:lnTo>
                  <a:lnTo>
                    <a:pt x="6298437" y="1473200"/>
                  </a:lnTo>
                  <a:lnTo>
                    <a:pt x="6312792" y="1460500"/>
                  </a:lnTo>
                  <a:close/>
                </a:path>
                <a:path w="8675370" h="1498600">
                  <a:moveTo>
                    <a:pt x="6079898" y="1473200"/>
                  </a:moveTo>
                  <a:lnTo>
                    <a:pt x="5972806" y="1473200"/>
                  </a:lnTo>
                  <a:lnTo>
                    <a:pt x="6009025" y="1485900"/>
                  </a:lnTo>
                  <a:lnTo>
                    <a:pt x="6045241" y="1485900"/>
                  </a:lnTo>
                  <a:lnTo>
                    <a:pt x="6079898" y="1473200"/>
                  </a:lnTo>
                  <a:close/>
                </a:path>
                <a:path w="8675370" h="1498600">
                  <a:moveTo>
                    <a:pt x="8280734" y="1473200"/>
                  </a:moveTo>
                  <a:lnTo>
                    <a:pt x="8206412" y="1473200"/>
                  </a:lnTo>
                  <a:lnTo>
                    <a:pt x="8222115" y="1485900"/>
                  </a:lnTo>
                  <a:lnTo>
                    <a:pt x="8264045" y="1485900"/>
                  </a:lnTo>
                  <a:lnTo>
                    <a:pt x="8280734" y="1473200"/>
                  </a:lnTo>
                  <a:close/>
                </a:path>
                <a:path w="8675370" h="1498600">
                  <a:moveTo>
                    <a:pt x="8343037" y="1308100"/>
                  </a:moveTo>
                  <a:lnTo>
                    <a:pt x="360476" y="1308100"/>
                  </a:lnTo>
                  <a:lnTo>
                    <a:pt x="367393" y="1320800"/>
                  </a:lnTo>
                  <a:lnTo>
                    <a:pt x="368497" y="1333500"/>
                  </a:lnTo>
                  <a:lnTo>
                    <a:pt x="364289" y="1358900"/>
                  </a:lnTo>
                  <a:lnTo>
                    <a:pt x="356664" y="1384300"/>
                  </a:lnTo>
                  <a:lnTo>
                    <a:pt x="358149" y="1422400"/>
                  </a:lnTo>
                  <a:lnTo>
                    <a:pt x="369397" y="1447800"/>
                  </a:lnTo>
                  <a:lnTo>
                    <a:pt x="412443" y="1473200"/>
                  </a:lnTo>
                  <a:lnTo>
                    <a:pt x="455789" y="1473200"/>
                  </a:lnTo>
                  <a:lnTo>
                    <a:pt x="477650" y="1460500"/>
                  </a:lnTo>
                  <a:lnTo>
                    <a:pt x="8355180" y="1460500"/>
                  </a:lnTo>
                  <a:lnTo>
                    <a:pt x="8359811" y="1435100"/>
                  </a:lnTo>
                  <a:lnTo>
                    <a:pt x="8356942" y="1409700"/>
                  </a:lnTo>
                  <a:lnTo>
                    <a:pt x="8347783" y="1397000"/>
                  </a:lnTo>
                  <a:lnTo>
                    <a:pt x="8333539" y="1384300"/>
                  </a:lnTo>
                  <a:lnTo>
                    <a:pt x="3097520" y="1384300"/>
                  </a:lnTo>
                  <a:lnTo>
                    <a:pt x="3058110" y="1371600"/>
                  </a:lnTo>
                  <a:lnTo>
                    <a:pt x="2063858" y="1371600"/>
                  </a:lnTo>
                  <a:lnTo>
                    <a:pt x="2043306" y="1358900"/>
                  </a:lnTo>
                  <a:lnTo>
                    <a:pt x="1941807" y="1358900"/>
                  </a:lnTo>
                  <a:lnTo>
                    <a:pt x="1944512" y="1346200"/>
                  </a:lnTo>
                  <a:lnTo>
                    <a:pt x="2061476" y="1346200"/>
                  </a:lnTo>
                  <a:lnTo>
                    <a:pt x="2082844" y="1333500"/>
                  </a:lnTo>
                  <a:lnTo>
                    <a:pt x="8317118" y="1333500"/>
                  </a:lnTo>
                  <a:lnTo>
                    <a:pt x="8329469" y="1320800"/>
                  </a:lnTo>
                  <a:lnTo>
                    <a:pt x="8343037" y="1308100"/>
                  </a:lnTo>
                  <a:close/>
                </a:path>
                <a:path w="8675370" h="1498600">
                  <a:moveTo>
                    <a:pt x="590925" y="1460500"/>
                  </a:moveTo>
                  <a:lnTo>
                    <a:pt x="509282" y="1460500"/>
                  </a:lnTo>
                  <a:lnTo>
                    <a:pt x="525191" y="1473200"/>
                  </a:lnTo>
                  <a:lnTo>
                    <a:pt x="561139" y="1473200"/>
                  </a:lnTo>
                  <a:lnTo>
                    <a:pt x="590925" y="1460500"/>
                  </a:lnTo>
                  <a:close/>
                </a:path>
                <a:path w="8675370" h="1498600">
                  <a:moveTo>
                    <a:pt x="739536" y="1460500"/>
                  </a:moveTo>
                  <a:lnTo>
                    <a:pt x="650461" y="1460500"/>
                  </a:lnTo>
                  <a:lnTo>
                    <a:pt x="680304" y="1473200"/>
                  </a:lnTo>
                  <a:lnTo>
                    <a:pt x="724818" y="1473200"/>
                  </a:lnTo>
                  <a:lnTo>
                    <a:pt x="739536" y="1460500"/>
                  </a:lnTo>
                  <a:close/>
                </a:path>
                <a:path w="8675370" h="1498600">
                  <a:moveTo>
                    <a:pt x="1117596" y="1460500"/>
                  </a:moveTo>
                  <a:lnTo>
                    <a:pt x="779172" y="1460500"/>
                  </a:lnTo>
                  <a:lnTo>
                    <a:pt x="792102" y="1473200"/>
                  </a:lnTo>
                  <a:lnTo>
                    <a:pt x="1111964" y="1473200"/>
                  </a:lnTo>
                  <a:lnTo>
                    <a:pt x="1117596" y="1460500"/>
                  </a:lnTo>
                  <a:close/>
                </a:path>
                <a:path w="8675370" h="1498600">
                  <a:moveTo>
                    <a:pt x="6464173" y="1460500"/>
                  </a:moveTo>
                  <a:lnTo>
                    <a:pt x="6336193" y="1460500"/>
                  </a:lnTo>
                  <a:lnTo>
                    <a:pt x="6343691" y="1473200"/>
                  </a:lnTo>
                  <a:lnTo>
                    <a:pt x="6446065" y="1473200"/>
                  </a:lnTo>
                  <a:lnTo>
                    <a:pt x="6464173" y="1460500"/>
                  </a:lnTo>
                  <a:close/>
                </a:path>
                <a:path w="8675370" h="1498600">
                  <a:moveTo>
                    <a:pt x="6864114" y="1460500"/>
                  </a:moveTo>
                  <a:lnTo>
                    <a:pt x="6757315" y="1460500"/>
                  </a:lnTo>
                  <a:lnTo>
                    <a:pt x="6797564" y="1473200"/>
                  </a:lnTo>
                  <a:lnTo>
                    <a:pt x="6837810" y="1473200"/>
                  </a:lnTo>
                  <a:lnTo>
                    <a:pt x="6864114" y="1460500"/>
                  </a:lnTo>
                  <a:close/>
                </a:path>
                <a:path w="8675370" h="1498600">
                  <a:moveTo>
                    <a:pt x="7618621" y="1460500"/>
                  </a:moveTo>
                  <a:lnTo>
                    <a:pt x="7539929" y="1460500"/>
                  </a:lnTo>
                  <a:lnTo>
                    <a:pt x="7564706" y="1473200"/>
                  </a:lnTo>
                  <a:lnTo>
                    <a:pt x="7589446" y="1473200"/>
                  </a:lnTo>
                  <a:lnTo>
                    <a:pt x="7618621" y="1460500"/>
                  </a:lnTo>
                  <a:close/>
                </a:path>
                <a:path w="8675370" h="1498600">
                  <a:moveTo>
                    <a:pt x="7754051" y="1460500"/>
                  </a:moveTo>
                  <a:lnTo>
                    <a:pt x="7676890" y="1460500"/>
                  </a:lnTo>
                  <a:lnTo>
                    <a:pt x="7706121" y="1473200"/>
                  </a:lnTo>
                  <a:lnTo>
                    <a:pt x="7742028" y="1473200"/>
                  </a:lnTo>
                  <a:lnTo>
                    <a:pt x="7754051" y="1460500"/>
                  </a:lnTo>
                  <a:close/>
                </a:path>
                <a:path w="8675370" h="1498600">
                  <a:moveTo>
                    <a:pt x="8355180" y="1460500"/>
                  </a:moveTo>
                  <a:lnTo>
                    <a:pt x="7865733" y="1460500"/>
                  </a:lnTo>
                  <a:lnTo>
                    <a:pt x="7902857" y="1473200"/>
                  </a:lnTo>
                  <a:lnTo>
                    <a:pt x="8350643" y="1473200"/>
                  </a:lnTo>
                  <a:lnTo>
                    <a:pt x="8355180" y="1460500"/>
                  </a:lnTo>
                  <a:close/>
                </a:path>
                <a:path w="8675370" h="1498600">
                  <a:moveTo>
                    <a:pt x="3320824" y="1371600"/>
                  </a:moveTo>
                  <a:lnTo>
                    <a:pt x="3218044" y="1371600"/>
                  </a:lnTo>
                  <a:lnTo>
                    <a:pt x="3177859" y="1384300"/>
                  </a:lnTo>
                  <a:lnTo>
                    <a:pt x="3360334" y="1384300"/>
                  </a:lnTo>
                  <a:lnTo>
                    <a:pt x="3320824" y="1371600"/>
                  </a:lnTo>
                  <a:close/>
                </a:path>
                <a:path w="8675370" h="1498600">
                  <a:moveTo>
                    <a:pt x="8297713" y="1371600"/>
                  </a:moveTo>
                  <a:lnTo>
                    <a:pt x="3439144" y="1371600"/>
                  </a:lnTo>
                  <a:lnTo>
                    <a:pt x="3399759" y="1384300"/>
                  </a:lnTo>
                  <a:lnTo>
                    <a:pt x="8306602" y="1384300"/>
                  </a:lnTo>
                  <a:lnTo>
                    <a:pt x="8297713" y="1371600"/>
                  </a:lnTo>
                  <a:close/>
                </a:path>
                <a:path w="8675370" h="1498600">
                  <a:moveTo>
                    <a:pt x="8312477" y="1333500"/>
                  </a:moveTo>
                  <a:lnTo>
                    <a:pt x="2082844" y="1333500"/>
                  </a:lnTo>
                  <a:lnTo>
                    <a:pt x="2104445" y="1346200"/>
                  </a:lnTo>
                  <a:lnTo>
                    <a:pt x="2123316" y="1358900"/>
                  </a:lnTo>
                  <a:lnTo>
                    <a:pt x="2103477" y="1358900"/>
                  </a:lnTo>
                  <a:lnTo>
                    <a:pt x="2083787" y="1371600"/>
                  </a:lnTo>
                  <a:lnTo>
                    <a:pt x="2169510" y="1371600"/>
                  </a:lnTo>
                  <a:lnTo>
                    <a:pt x="2152237" y="1358900"/>
                  </a:lnTo>
                  <a:lnTo>
                    <a:pt x="2167896" y="1346200"/>
                  </a:lnTo>
                  <a:lnTo>
                    <a:pt x="8307154" y="1346200"/>
                  </a:lnTo>
                  <a:lnTo>
                    <a:pt x="8312477" y="1333500"/>
                  </a:lnTo>
                  <a:close/>
                </a:path>
                <a:path w="8675370" h="1498600">
                  <a:moveTo>
                    <a:pt x="2209180" y="1346200"/>
                  </a:moveTo>
                  <a:lnTo>
                    <a:pt x="2199452" y="1346200"/>
                  </a:lnTo>
                  <a:lnTo>
                    <a:pt x="2185952" y="1358900"/>
                  </a:lnTo>
                  <a:lnTo>
                    <a:pt x="2169510" y="1371600"/>
                  </a:lnTo>
                  <a:lnTo>
                    <a:pt x="2237122" y="1371600"/>
                  </a:lnTo>
                  <a:lnTo>
                    <a:pt x="2209180" y="1346200"/>
                  </a:lnTo>
                  <a:close/>
                </a:path>
                <a:path w="8675370" h="1498600">
                  <a:moveTo>
                    <a:pt x="2413854" y="1358900"/>
                  </a:moveTo>
                  <a:lnTo>
                    <a:pt x="2342721" y="1358900"/>
                  </a:lnTo>
                  <a:lnTo>
                    <a:pt x="2318937" y="1371600"/>
                  </a:lnTo>
                  <a:lnTo>
                    <a:pt x="2417105" y="1371600"/>
                  </a:lnTo>
                  <a:lnTo>
                    <a:pt x="2413854" y="1358900"/>
                  </a:lnTo>
                  <a:close/>
                </a:path>
                <a:path w="8675370" h="1498600">
                  <a:moveTo>
                    <a:pt x="3589899" y="1358900"/>
                  </a:moveTo>
                  <a:lnTo>
                    <a:pt x="3494814" y="1358900"/>
                  </a:lnTo>
                  <a:lnTo>
                    <a:pt x="3492261" y="1371600"/>
                  </a:lnTo>
                  <a:lnTo>
                    <a:pt x="3591525" y="1371600"/>
                  </a:lnTo>
                  <a:lnTo>
                    <a:pt x="3589899" y="1358900"/>
                  </a:lnTo>
                  <a:close/>
                </a:path>
                <a:path w="8675370" h="1498600">
                  <a:moveTo>
                    <a:pt x="8281863" y="1358900"/>
                  </a:moveTo>
                  <a:lnTo>
                    <a:pt x="3738908" y="1358900"/>
                  </a:lnTo>
                  <a:lnTo>
                    <a:pt x="3738184" y="1371600"/>
                  </a:lnTo>
                  <a:lnTo>
                    <a:pt x="8287108" y="1371600"/>
                  </a:lnTo>
                  <a:lnTo>
                    <a:pt x="8281863" y="1358900"/>
                  </a:lnTo>
                  <a:close/>
                </a:path>
                <a:path w="8675370" h="1498600">
                  <a:moveTo>
                    <a:pt x="2061476" y="1346200"/>
                  </a:moveTo>
                  <a:lnTo>
                    <a:pt x="1988645" y="1346200"/>
                  </a:lnTo>
                  <a:lnTo>
                    <a:pt x="1989483" y="1358900"/>
                  </a:lnTo>
                  <a:lnTo>
                    <a:pt x="2043306" y="1358900"/>
                  </a:lnTo>
                  <a:lnTo>
                    <a:pt x="2061476" y="1346200"/>
                  </a:lnTo>
                  <a:close/>
                </a:path>
                <a:path w="8675370" h="1498600">
                  <a:moveTo>
                    <a:pt x="2436876" y="1346200"/>
                  </a:moveTo>
                  <a:lnTo>
                    <a:pt x="2327603" y="1346200"/>
                  </a:lnTo>
                  <a:lnTo>
                    <a:pt x="2335528" y="1358900"/>
                  </a:lnTo>
                  <a:lnTo>
                    <a:pt x="2425366" y="1358900"/>
                  </a:lnTo>
                  <a:lnTo>
                    <a:pt x="2436876" y="1346200"/>
                  </a:lnTo>
                  <a:close/>
                </a:path>
                <a:path w="8675370" h="1498600">
                  <a:moveTo>
                    <a:pt x="3596427" y="1346200"/>
                  </a:moveTo>
                  <a:lnTo>
                    <a:pt x="3483879" y="1346200"/>
                  </a:lnTo>
                  <a:lnTo>
                    <a:pt x="3490229" y="1358900"/>
                  </a:lnTo>
                  <a:lnTo>
                    <a:pt x="3592629" y="1358900"/>
                  </a:lnTo>
                  <a:lnTo>
                    <a:pt x="3596427" y="1346200"/>
                  </a:lnTo>
                  <a:close/>
                </a:path>
                <a:path w="8675370" h="1498600">
                  <a:moveTo>
                    <a:pt x="8295998" y="1346200"/>
                  </a:moveTo>
                  <a:lnTo>
                    <a:pt x="3659906" y="1346200"/>
                  </a:lnTo>
                  <a:lnTo>
                    <a:pt x="3690063" y="1358900"/>
                  </a:lnTo>
                  <a:lnTo>
                    <a:pt x="8291325" y="1358900"/>
                  </a:lnTo>
                  <a:lnTo>
                    <a:pt x="8295998" y="1346200"/>
                  </a:lnTo>
                  <a:close/>
                </a:path>
                <a:path w="8675370" h="1498600">
                  <a:moveTo>
                    <a:pt x="8488378" y="1295400"/>
                  </a:moveTo>
                  <a:lnTo>
                    <a:pt x="225512" y="1295400"/>
                  </a:lnTo>
                  <a:lnTo>
                    <a:pt x="239016" y="1308100"/>
                  </a:lnTo>
                  <a:lnTo>
                    <a:pt x="8459605" y="1308100"/>
                  </a:lnTo>
                  <a:lnTo>
                    <a:pt x="8488378" y="1295400"/>
                  </a:lnTo>
                  <a:close/>
                </a:path>
                <a:path w="8675370" h="1498600">
                  <a:moveTo>
                    <a:pt x="8386426" y="571500"/>
                  </a:moveTo>
                  <a:lnTo>
                    <a:pt x="18164" y="571500"/>
                  </a:lnTo>
                  <a:lnTo>
                    <a:pt x="17241" y="596900"/>
                  </a:lnTo>
                  <a:lnTo>
                    <a:pt x="16779" y="622300"/>
                  </a:lnTo>
                  <a:lnTo>
                    <a:pt x="16156" y="635000"/>
                  </a:lnTo>
                  <a:lnTo>
                    <a:pt x="14747" y="660400"/>
                  </a:lnTo>
                  <a:lnTo>
                    <a:pt x="12582" y="673100"/>
                  </a:lnTo>
                  <a:lnTo>
                    <a:pt x="9371" y="698500"/>
                  </a:lnTo>
                  <a:lnTo>
                    <a:pt x="5809" y="711200"/>
                  </a:lnTo>
                  <a:lnTo>
                    <a:pt x="2593" y="723900"/>
                  </a:lnTo>
                  <a:lnTo>
                    <a:pt x="669" y="736600"/>
                  </a:lnTo>
                  <a:lnTo>
                    <a:pt x="0" y="749300"/>
                  </a:lnTo>
                  <a:lnTo>
                    <a:pt x="1383" y="762000"/>
                  </a:lnTo>
                  <a:lnTo>
                    <a:pt x="5616" y="774700"/>
                  </a:lnTo>
                  <a:lnTo>
                    <a:pt x="12070" y="787400"/>
                  </a:lnTo>
                  <a:lnTo>
                    <a:pt x="17357" y="812800"/>
                  </a:lnTo>
                  <a:lnTo>
                    <a:pt x="22168" y="825500"/>
                  </a:lnTo>
                  <a:lnTo>
                    <a:pt x="27193" y="850900"/>
                  </a:lnTo>
                  <a:lnTo>
                    <a:pt x="31448" y="850900"/>
                  </a:lnTo>
                  <a:lnTo>
                    <a:pt x="44314" y="889000"/>
                  </a:lnTo>
                  <a:lnTo>
                    <a:pt x="54944" y="901700"/>
                  </a:lnTo>
                  <a:lnTo>
                    <a:pt x="65463" y="927100"/>
                  </a:lnTo>
                  <a:lnTo>
                    <a:pt x="75720" y="952500"/>
                  </a:lnTo>
                  <a:lnTo>
                    <a:pt x="79727" y="965200"/>
                  </a:lnTo>
                  <a:lnTo>
                    <a:pt x="79257" y="977900"/>
                  </a:lnTo>
                  <a:lnTo>
                    <a:pt x="74663" y="990600"/>
                  </a:lnTo>
                  <a:lnTo>
                    <a:pt x="66297" y="1003300"/>
                  </a:lnTo>
                  <a:lnTo>
                    <a:pt x="56329" y="1016000"/>
                  </a:lnTo>
                  <a:lnTo>
                    <a:pt x="48556" y="1028700"/>
                  </a:lnTo>
                  <a:lnTo>
                    <a:pt x="42681" y="1041400"/>
                  </a:lnTo>
                  <a:lnTo>
                    <a:pt x="38407" y="1054100"/>
                  </a:lnTo>
                  <a:lnTo>
                    <a:pt x="34850" y="1079500"/>
                  </a:lnTo>
                  <a:lnTo>
                    <a:pt x="30700" y="1092200"/>
                  </a:lnTo>
                  <a:lnTo>
                    <a:pt x="21821" y="1117600"/>
                  </a:lnTo>
                  <a:lnTo>
                    <a:pt x="19118" y="1130300"/>
                  </a:lnTo>
                  <a:lnTo>
                    <a:pt x="19172" y="1143000"/>
                  </a:lnTo>
                  <a:lnTo>
                    <a:pt x="69164" y="1206500"/>
                  </a:lnTo>
                  <a:lnTo>
                    <a:pt x="109550" y="1244600"/>
                  </a:lnTo>
                  <a:lnTo>
                    <a:pt x="152255" y="1270000"/>
                  </a:lnTo>
                  <a:lnTo>
                    <a:pt x="198948" y="1295400"/>
                  </a:lnTo>
                  <a:lnTo>
                    <a:pt x="8523973" y="1295400"/>
                  </a:lnTo>
                  <a:lnTo>
                    <a:pt x="8540149" y="1282700"/>
                  </a:lnTo>
                  <a:lnTo>
                    <a:pt x="8554177" y="1270000"/>
                  </a:lnTo>
                  <a:lnTo>
                    <a:pt x="8557544" y="1257300"/>
                  </a:lnTo>
                  <a:lnTo>
                    <a:pt x="8560120" y="1244600"/>
                  </a:lnTo>
                  <a:lnTo>
                    <a:pt x="8561449" y="1244600"/>
                  </a:lnTo>
                  <a:lnTo>
                    <a:pt x="8561073" y="1231900"/>
                  </a:lnTo>
                  <a:lnTo>
                    <a:pt x="8559396" y="1231900"/>
                  </a:lnTo>
                  <a:lnTo>
                    <a:pt x="8549681" y="1219200"/>
                  </a:lnTo>
                  <a:lnTo>
                    <a:pt x="8522154" y="1219200"/>
                  </a:lnTo>
                  <a:lnTo>
                    <a:pt x="8501394" y="1206500"/>
                  </a:lnTo>
                  <a:lnTo>
                    <a:pt x="8400683" y="1206500"/>
                  </a:lnTo>
                  <a:lnTo>
                    <a:pt x="8371156" y="1193800"/>
                  </a:lnTo>
                  <a:lnTo>
                    <a:pt x="8341731" y="1193800"/>
                  </a:lnTo>
                  <a:lnTo>
                    <a:pt x="8313167" y="1181100"/>
                  </a:lnTo>
                  <a:lnTo>
                    <a:pt x="8286784" y="1168400"/>
                  </a:lnTo>
                  <a:lnTo>
                    <a:pt x="8262250" y="1155700"/>
                  </a:lnTo>
                  <a:lnTo>
                    <a:pt x="8239229" y="1130300"/>
                  </a:lnTo>
                  <a:lnTo>
                    <a:pt x="8236524" y="1117600"/>
                  </a:lnTo>
                  <a:lnTo>
                    <a:pt x="8234200" y="1117600"/>
                  </a:lnTo>
                  <a:lnTo>
                    <a:pt x="8235953" y="1104900"/>
                  </a:lnTo>
                  <a:lnTo>
                    <a:pt x="8264451" y="1104900"/>
                  </a:lnTo>
                  <a:lnTo>
                    <a:pt x="8291824" y="1092200"/>
                  </a:lnTo>
                  <a:lnTo>
                    <a:pt x="8373811" y="1092200"/>
                  </a:lnTo>
                  <a:lnTo>
                    <a:pt x="8393498" y="1079500"/>
                  </a:lnTo>
                  <a:lnTo>
                    <a:pt x="8408087" y="1066800"/>
                  </a:lnTo>
                  <a:lnTo>
                    <a:pt x="8416940" y="1041400"/>
                  </a:lnTo>
                  <a:lnTo>
                    <a:pt x="8419417" y="1016000"/>
                  </a:lnTo>
                  <a:lnTo>
                    <a:pt x="8419238" y="1003300"/>
                  </a:lnTo>
                  <a:lnTo>
                    <a:pt x="8419251" y="990600"/>
                  </a:lnTo>
                  <a:lnTo>
                    <a:pt x="8419493" y="990600"/>
                  </a:lnTo>
                  <a:lnTo>
                    <a:pt x="8421756" y="977900"/>
                  </a:lnTo>
                  <a:lnTo>
                    <a:pt x="8426902" y="965200"/>
                  </a:lnTo>
                  <a:lnTo>
                    <a:pt x="8434665" y="952500"/>
                  </a:lnTo>
                  <a:lnTo>
                    <a:pt x="8551027" y="952500"/>
                  </a:lnTo>
                  <a:lnTo>
                    <a:pt x="8560554" y="939800"/>
                  </a:lnTo>
                  <a:lnTo>
                    <a:pt x="8589051" y="939800"/>
                  </a:lnTo>
                  <a:lnTo>
                    <a:pt x="8613498" y="927100"/>
                  </a:lnTo>
                  <a:lnTo>
                    <a:pt x="8644052" y="901700"/>
                  </a:lnTo>
                  <a:lnTo>
                    <a:pt x="8653605" y="863600"/>
                  </a:lnTo>
                  <a:lnTo>
                    <a:pt x="8664440" y="812800"/>
                  </a:lnTo>
                  <a:lnTo>
                    <a:pt x="8669659" y="800100"/>
                  </a:lnTo>
                  <a:lnTo>
                    <a:pt x="8674903" y="774700"/>
                  </a:lnTo>
                  <a:lnTo>
                    <a:pt x="8674903" y="723900"/>
                  </a:lnTo>
                  <a:lnTo>
                    <a:pt x="8670382" y="685800"/>
                  </a:lnTo>
                  <a:lnTo>
                    <a:pt x="8662730" y="647700"/>
                  </a:lnTo>
                  <a:lnTo>
                    <a:pt x="8652259" y="609600"/>
                  </a:lnTo>
                  <a:lnTo>
                    <a:pt x="8648529" y="596900"/>
                  </a:lnTo>
                  <a:lnTo>
                    <a:pt x="8462013" y="596900"/>
                  </a:lnTo>
                  <a:lnTo>
                    <a:pt x="8436784" y="584200"/>
                  </a:lnTo>
                  <a:lnTo>
                    <a:pt x="8411592" y="584200"/>
                  </a:lnTo>
                  <a:lnTo>
                    <a:pt x="8386426" y="571500"/>
                  </a:lnTo>
                  <a:close/>
                </a:path>
                <a:path w="8675370" h="1498600">
                  <a:moveTo>
                    <a:pt x="8524953" y="584200"/>
                  </a:moveTo>
                  <a:lnTo>
                    <a:pt x="8501423" y="584200"/>
                  </a:lnTo>
                  <a:lnTo>
                    <a:pt x="8489572" y="596900"/>
                  </a:lnTo>
                  <a:lnTo>
                    <a:pt x="8536968" y="596900"/>
                  </a:lnTo>
                  <a:lnTo>
                    <a:pt x="8524953" y="584200"/>
                  </a:lnTo>
                  <a:close/>
                </a:path>
                <a:path w="8675370" h="1498600">
                  <a:moveTo>
                    <a:pt x="8637532" y="584200"/>
                  </a:moveTo>
                  <a:lnTo>
                    <a:pt x="8561047" y="584200"/>
                  </a:lnTo>
                  <a:lnTo>
                    <a:pt x="8554840" y="596900"/>
                  </a:lnTo>
                  <a:lnTo>
                    <a:pt x="8643369" y="596900"/>
                  </a:lnTo>
                  <a:lnTo>
                    <a:pt x="8637532" y="584200"/>
                  </a:lnTo>
                  <a:close/>
                </a:path>
                <a:path w="8675370" h="1498600">
                  <a:moveTo>
                    <a:pt x="8530047" y="342900"/>
                  </a:moveTo>
                  <a:lnTo>
                    <a:pt x="120246" y="342900"/>
                  </a:lnTo>
                  <a:lnTo>
                    <a:pt x="108869" y="355600"/>
                  </a:lnTo>
                  <a:lnTo>
                    <a:pt x="90159" y="355600"/>
                  </a:lnTo>
                  <a:lnTo>
                    <a:pt x="82832" y="368300"/>
                  </a:lnTo>
                  <a:lnTo>
                    <a:pt x="73276" y="393700"/>
                  </a:lnTo>
                  <a:lnTo>
                    <a:pt x="63754" y="406400"/>
                  </a:lnTo>
                  <a:lnTo>
                    <a:pt x="54693" y="431800"/>
                  </a:lnTo>
                  <a:lnTo>
                    <a:pt x="46523" y="444500"/>
                  </a:lnTo>
                  <a:lnTo>
                    <a:pt x="42989" y="457200"/>
                  </a:lnTo>
                  <a:lnTo>
                    <a:pt x="40806" y="469900"/>
                  </a:lnTo>
                  <a:lnTo>
                    <a:pt x="39631" y="482600"/>
                  </a:lnTo>
                  <a:lnTo>
                    <a:pt x="39119" y="495300"/>
                  </a:lnTo>
                  <a:lnTo>
                    <a:pt x="38070" y="508000"/>
                  </a:lnTo>
                  <a:lnTo>
                    <a:pt x="35556" y="520700"/>
                  </a:lnTo>
                  <a:lnTo>
                    <a:pt x="31643" y="533400"/>
                  </a:lnTo>
                  <a:lnTo>
                    <a:pt x="26393" y="546100"/>
                  </a:lnTo>
                  <a:lnTo>
                    <a:pt x="23263" y="546100"/>
                  </a:lnTo>
                  <a:lnTo>
                    <a:pt x="20788" y="558800"/>
                  </a:lnTo>
                  <a:lnTo>
                    <a:pt x="19058" y="571500"/>
                  </a:lnTo>
                  <a:lnTo>
                    <a:pt x="8343712" y="571500"/>
                  </a:lnTo>
                  <a:lnTo>
                    <a:pt x="8344233" y="558800"/>
                  </a:lnTo>
                  <a:lnTo>
                    <a:pt x="8346187" y="546100"/>
                  </a:lnTo>
                  <a:lnTo>
                    <a:pt x="8350656" y="533400"/>
                  </a:lnTo>
                  <a:lnTo>
                    <a:pt x="8459758" y="533400"/>
                  </a:lnTo>
                  <a:lnTo>
                    <a:pt x="8479021" y="508000"/>
                  </a:lnTo>
                  <a:lnTo>
                    <a:pt x="8492784" y="482600"/>
                  </a:lnTo>
                  <a:lnTo>
                    <a:pt x="8500938" y="457200"/>
                  </a:lnTo>
                  <a:lnTo>
                    <a:pt x="8501814" y="444500"/>
                  </a:lnTo>
                  <a:lnTo>
                    <a:pt x="8500976" y="444500"/>
                  </a:lnTo>
                  <a:lnTo>
                    <a:pt x="8503542" y="431800"/>
                  </a:lnTo>
                  <a:lnTo>
                    <a:pt x="8514844" y="419100"/>
                  </a:lnTo>
                  <a:lnTo>
                    <a:pt x="8521215" y="393700"/>
                  </a:lnTo>
                  <a:lnTo>
                    <a:pt x="8525018" y="381000"/>
                  </a:lnTo>
                  <a:lnTo>
                    <a:pt x="8528611" y="355600"/>
                  </a:lnTo>
                  <a:lnTo>
                    <a:pt x="8530047" y="342900"/>
                  </a:lnTo>
                  <a:close/>
                </a:path>
                <a:path w="8675370" h="1498600">
                  <a:moveTo>
                    <a:pt x="346013" y="330200"/>
                  </a:moveTo>
                  <a:lnTo>
                    <a:pt x="318011" y="330200"/>
                  </a:lnTo>
                  <a:lnTo>
                    <a:pt x="290047" y="342900"/>
                  </a:lnTo>
                  <a:lnTo>
                    <a:pt x="374157" y="342900"/>
                  </a:lnTo>
                  <a:lnTo>
                    <a:pt x="346013" y="330200"/>
                  </a:lnTo>
                  <a:close/>
                </a:path>
                <a:path w="8675370" h="1498600">
                  <a:moveTo>
                    <a:pt x="8536778" y="330200"/>
                  </a:moveTo>
                  <a:lnTo>
                    <a:pt x="468341" y="330200"/>
                  </a:lnTo>
                  <a:lnTo>
                    <a:pt x="457977" y="342900"/>
                  </a:lnTo>
                  <a:lnTo>
                    <a:pt x="8533158" y="342900"/>
                  </a:lnTo>
                  <a:lnTo>
                    <a:pt x="8536778" y="330200"/>
                  </a:lnTo>
                  <a:close/>
                </a:path>
                <a:path w="8675370" h="1498600">
                  <a:moveTo>
                    <a:pt x="8450983" y="165100"/>
                  </a:moveTo>
                  <a:lnTo>
                    <a:pt x="82476" y="165100"/>
                  </a:lnTo>
                  <a:lnTo>
                    <a:pt x="81487" y="177800"/>
                  </a:lnTo>
                  <a:lnTo>
                    <a:pt x="83616" y="190500"/>
                  </a:lnTo>
                  <a:lnTo>
                    <a:pt x="88170" y="190500"/>
                  </a:lnTo>
                  <a:lnTo>
                    <a:pt x="94453" y="203200"/>
                  </a:lnTo>
                  <a:lnTo>
                    <a:pt x="112901" y="215900"/>
                  </a:lnTo>
                  <a:lnTo>
                    <a:pt x="131427" y="215900"/>
                  </a:lnTo>
                  <a:lnTo>
                    <a:pt x="150093" y="228600"/>
                  </a:lnTo>
                  <a:lnTo>
                    <a:pt x="168963" y="228600"/>
                  </a:lnTo>
                  <a:lnTo>
                    <a:pt x="227347" y="254000"/>
                  </a:lnTo>
                  <a:lnTo>
                    <a:pt x="256662" y="254000"/>
                  </a:lnTo>
                  <a:lnTo>
                    <a:pt x="285930" y="266700"/>
                  </a:lnTo>
                  <a:lnTo>
                    <a:pt x="292585" y="266700"/>
                  </a:lnTo>
                  <a:lnTo>
                    <a:pt x="298719" y="279400"/>
                  </a:lnTo>
                  <a:lnTo>
                    <a:pt x="307444" y="279400"/>
                  </a:lnTo>
                  <a:lnTo>
                    <a:pt x="284622" y="292100"/>
                  </a:lnTo>
                  <a:lnTo>
                    <a:pt x="284851" y="304800"/>
                  </a:lnTo>
                  <a:lnTo>
                    <a:pt x="466537" y="304800"/>
                  </a:lnTo>
                  <a:lnTo>
                    <a:pt x="471795" y="317500"/>
                  </a:lnTo>
                  <a:lnTo>
                    <a:pt x="472252" y="330200"/>
                  </a:lnTo>
                  <a:lnTo>
                    <a:pt x="8541822" y="330200"/>
                  </a:lnTo>
                  <a:lnTo>
                    <a:pt x="8543707" y="317500"/>
                  </a:lnTo>
                  <a:lnTo>
                    <a:pt x="8542566" y="304800"/>
                  </a:lnTo>
                  <a:lnTo>
                    <a:pt x="8538530" y="292100"/>
                  </a:lnTo>
                  <a:lnTo>
                    <a:pt x="8528737" y="266700"/>
                  </a:lnTo>
                  <a:lnTo>
                    <a:pt x="8521450" y="254000"/>
                  </a:lnTo>
                  <a:lnTo>
                    <a:pt x="8516290" y="228600"/>
                  </a:lnTo>
                  <a:lnTo>
                    <a:pt x="8512876" y="203200"/>
                  </a:lnTo>
                  <a:lnTo>
                    <a:pt x="8509034" y="190500"/>
                  </a:lnTo>
                  <a:lnTo>
                    <a:pt x="8502094" y="177800"/>
                  </a:lnTo>
                  <a:lnTo>
                    <a:pt x="8482777" y="177800"/>
                  </a:lnTo>
                  <a:lnTo>
                    <a:pt x="8450983" y="165100"/>
                  </a:lnTo>
                  <a:close/>
                </a:path>
                <a:path w="8675370" h="1498600">
                  <a:moveTo>
                    <a:pt x="8121386" y="25400"/>
                  </a:moveTo>
                  <a:lnTo>
                    <a:pt x="6963138" y="25400"/>
                  </a:lnTo>
                  <a:lnTo>
                    <a:pt x="6955930" y="38100"/>
                  </a:lnTo>
                  <a:lnTo>
                    <a:pt x="236148" y="38100"/>
                  </a:lnTo>
                  <a:lnTo>
                    <a:pt x="230043" y="50800"/>
                  </a:lnTo>
                  <a:lnTo>
                    <a:pt x="223891" y="63500"/>
                  </a:lnTo>
                  <a:lnTo>
                    <a:pt x="213954" y="76200"/>
                  </a:lnTo>
                  <a:lnTo>
                    <a:pt x="204152" y="101600"/>
                  </a:lnTo>
                  <a:lnTo>
                    <a:pt x="193898" y="114300"/>
                  </a:lnTo>
                  <a:lnTo>
                    <a:pt x="182603" y="127000"/>
                  </a:lnTo>
                  <a:lnTo>
                    <a:pt x="174230" y="127000"/>
                  </a:lnTo>
                  <a:lnTo>
                    <a:pt x="164279" y="139700"/>
                  </a:lnTo>
                  <a:lnTo>
                    <a:pt x="108822" y="139700"/>
                  </a:lnTo>
                  <a:lnTo>
                    <a:pt x="97666" y="152400"/>
                  </a:lnTo>
                  <a:lnTo>
                    <a:pt x="88657" y="152400"/>
                  </a:lnTo>
                  <a:lnTo>
                    <a:pt x="85023" y="165100"/>
                  </a:lnTo>
                  <a:lnTo>
                    <a:pt x="8305311" y="165100"/>
                  </a:lnTo>
                  <a:lnTo>
                    <a:pt x="8282142" y="152400"/>
                  </a:lnTo>
                  <a:lnTo>
                    <a:pt x="8260438" y="139700"/>
                  </a:lnTo>
                  <a:lnTo>
                    <a:pt x="8253801" y="127000"/>
                  </a:lnTo>
                  <a:lnTo>
                    <a:pt x="8247413" y="114300"/>
                  </a:lnTo>
                  <a:lnTo>
                    <a:pt x="8241470" y="114300"/>
                  </a:lnTo>
                  <a:lnTo>
                    <a:pt x="8236169" y="101600"/>
                  </a:lnTo>
                  <a:lnTo>
                    <a:pt x="8212776" y="63500"/>
                  </a:lnTo>
                  <a:lnTo>
                    <a:pt x="8185416" y="50800"/>
                  </a:lnTo>
                  <a:lnTo>
                    <a:pt x="8154737" y="38100"/>
                  </a:lnTo>
                  <a:lnTo>
                    <a:pt x="8121386" y="25400"/>
                  </a:lnTo>
                  <a:close/>
                </a:path>
                <a:path w="8675370" h="1498600">
                  <a:moveTo>
                    <a:pt x="320601" y="0"/>
                  </a:moveTo>
                  <a:lnTo>
                    <a:pt x="283460" y="0"/>
                  </a:lnTo>
                  <a:lnTo>
                    <a:pt x="265916" y="12700"/>
                  </a:lnTo>
                  <a:lnTo>
                    <a:pt x="249558" y="25400"/>
                  </a:lnTo>
                  <a:lnTo>
                    <a:pt x="242542" y="38100"/>
                  </a:lnTo>
                  <a:lnTo>
                    <a:pt x="2565403" y="38100"/>
                  </a:lnTo>
                  <a:lnTo>
                    <a:pt x="2460704" y="25400"/>
                  </a:lnTo>
                  <a:lnTo>
                    <a:pt x="1017123" y="25400"/>
                  </a:lnTo>
                  <a:lnTo>
                    <a:pt x="984075" y="12700"/>
                  </a:lnTo>
                  <a:lnTo>
                    <a:pt x="337356" y="12700"/>
                  </a:lnTo>
                  <a:lnTo>
                    <a:pt x="320601" y="0"/>
                  </a:lnTo>
                  <a:close/>
                </a:path>
                <a:path w="8675370" h="1498600">
                  <a:moveTo>
                    <a:pt x="6562456" y="12700"/>
                  </a:moveTo>
                  <a:lnTo>
                    <a:pt x="6517361" y="12700"/>
                  </a:lnTo>
                  <a:lnTo>
                    <a:pt x="6472024" y="25400"/>
                  </a:lnTo>
                  <a:lnTo>
                    <a:pt x="2855877" y="25400"/>
                  </a:lnTo>
                  <a:lnTo>
                    <a:pt x="2809439" y="38100"/>
                  </a:lnTo>
                  <a:lnTo>
                    <a:pt x="6652098" y="38100"/>
                  </a:lnTo>
                  <a:lnTo>
                    <a:pt x="6562456" y="12700"/>
                  </a:lnTo>
                  <a:close/>
                </a:path>
                <a:path w="8675370" h="1498600">
                  <a:moveTo>
                    <a:pt x="6834164" y="25400"/>
                  </a:moveTo>
                  <a:lnTo>
                    <a:pt x="6732905" y="25400"/>
                  </a:lnTo>
                  <a:lnTo>
                    <a:pt x="6682349" y="38100"/>
                  </a:lnTo>
                  <a:lnTo>
                    <a:pt x="6884863" y="38100"/>
                  </a:lnTo>
                  <a:lnTo>
                    <a:pt x="6834164" y="25400"/>
                  </a:lnTo>
                  <a:close/>
                </a:path>
                <a:path w="8675370" h="1498600">
                  <a:moveTo>
                    <a:pt x="1117095" y="12700"/>
                  </a:moveTo>
                  <a:lnTo>
                    <a:pt x="1050409" y="12700"/>
                  </a:lnTo>
                  <a:lnTo>
                    <a:pt x="1017123" y="25400"/>
                  </a:lnTo>
                  <a:lnTo>
                    <a:pt x="1167307" y="25400"/>
                  </a:lnTo>
                  <a:lnTo>
                    <a:pt x="1117095" y="12700"/>
                  </a:lnTo>
                  <a:close/>
                </a:path>
                <a:path w="8675370" h="1498600">
                  <a:moveTo>
                    <a:pt x="1792555" y="12700"/>
                  </a:moveTo>
                  <a:lnTo>
                    <a:pt x="1529687" y="12700"/>
                  </a:lnTo>
                  <a:lnTo>
                    <a:pt x="1474069" y="25400"/>
                  </a:lnTo>
                  <a:lnTo>
                    <a:pt x="1840534" y="25400"/>
                  </a:lnTo>
                  <a:lnTo>
                    <a:pt x="1792555" y="12700"/>
                  </a:lnTo>
                  <a:close/>
                </a:path>
                <a:path w="8675370" h="1498600">
                  <a:moveTo>
                    <a:pt x="5568419" y="12700"/>
                  </a:moveTo>
                  <a:lnTo>
                    <a:pt x="3760602" y="12700"/>
                  </a:lnTo>
                  <a:lnTo>
                    <a:pt x="3741267" y="25400"/>
                  </a:lnTo>
                  <a:lnTo>
                    <a:pt x="5578618" y="25400"/>
                  </a:lnTo>
                  <a:lnTo>
                    <a:pt x="5568419" y="12700"/>
                  </a:lnTo>
                  <a:close/>
                </a:path>
                <a:path w="8675370" h="1498600">
                  <a:moveTo>
                    <a:pt x="5785335" y="12700"/>
                  </a:moveTo>
                  <a:lnTo>
                    <a:pt x="5617860" y="12700"/>
                  </a:lnTo>
                  <a:lnTo>
                    <a:pt x="5609859" y="25400"/>
                  </a:lnTo>
                  <a:lnTo>
                    <a:pt x="5796339" y="25400"/>
                  </a:lnTo>
                  <a:lnTo>
                    <a:pt x="5785335" y="12700"/>
                  </a:lnTo>
                  <a:close/>
                </a:path>
                <a:path w="8675370" h="1498600">
                  <a:moveTo>
                    <a:pt x="5980445" y="12700"/>
                  </a:moveTo>
                  <a:lnTo>
                    <a:pt x="5828591" y="12700"/>
                  </a:lnTo>
                  <a:lnTo>
                    <a:pt x="5817723" y="25400"/>
                  </a:lnTo>
                  <a:lnTo>
                    <a:pt x="6010455" y="25400"/>
                  </a:lnTo>
                  <a:lnTo>
                    <a:pt x="5980445" y="12700"/>
                  </a:lnTo>
                  <a:close/>
                </a:path>
                <a:path w="8675370" h="1498600">
                  <a:moveTo>
                    <a:pt x="6324882" y="12700"/>
                  </a:moveTo>
                  <a:lnTo>
                    <a:pt x="6117054" y="12700"/>
                  </a:lnTo>
                  <a:lnTo>
                    <a:pt x="6107953" y="25400"/>
                  </a:lnTo>
                  <a:lnTo>
                    <a:pt x="6361634" y="25400"/>
                  </a:lnTo>
                  <a:lnTo>
                    <a:pt x="6324882" y="12700"/>
                  </a:lnTo>
                  <a:close/>
                </a:path>
                <a:path w="8675370" h="1498600">
                  <a:moveTo>
                    <a:pt x="436452" y="0"/>
                  </a:moveTo>
                  <a:lnTo>
                    <a:pt x="370374" y="0"/>
                  </a:lnTo>
                  <a:lnTo>
                    <a:pt x="353937" y="12700"/>
                  </a:lnTo>
                  <a:lnTo>
                    <a:pt x="451556" y="12700"/>
                  </a:lnTo>
                  <a:lnTo>
                    <a:pt x="436452" y="0"/>
                  </a:lnTo>
                  <a:close/>
                </a:path>
                <a:path w="8675370" h="1498600">
                  <a:moveTo>
                    <a:pt x="554320" y="0"/>
                  </a:moveTo>
                  <a:lnTo>
                    <a:pt x="532430" y="0"/>
                  </a:lnTo>
                  <a:lnTo>
                    <a:pt x="510513" y="12700"/>
                  </a:lnTo>
                  <a:lnTo>
                    <a:pt x="595964" y="12700"/>
                  </a:lnTo>
                  <a:lnTo>
                    <a:pt x="554320" y="0"/>
                  </a:lnTo>
                  <a:close/>
                </a:path>
                <a:path w="8675370" h="1498600">
                  <a:moveTo>
                    <a:pt x="4949751" y="0"/>
                  </a:moveTo>
                  <a:lnTo>
                    <a:pt x="4331425" y="0"/>
                  </a:lnTo>
                  <a:lnTo>
                    <a:pt x="4281220" y="12700"/>
                  </a:lnTo>
                  <a:lnTo>
                    <a:pt x="5047440" y="12700"/>
                  </a:lnTo>
                  <a:lnTo>
                    <a:pt x="4949751" y="0"/>
                  </a:lnTo>
                  <a:close/>
                </a:path>
                <a:path w="8675370" h="1498600">
                  <a:moveTo>
                    <a:pt x="5553417" y="0"/>
                  </a:moveTo>
                  <a:lnTo>
                    <a:pt x="5131336" y="0"/>
                  </a:lnTo>
                  <a:lnTo>
                    <a:pt x="5109649" y="12700"/>
                  </a:lnTo>
                  <a:lnTo>
                    <a:pt x="5561302" y="12700"/>
                  </a:lnTo>
                  <a:lnTo>
                    <a:pt x="5553417" y="0"/>
                  </a:lnTo>
                  <a:close/>
                </a:path>
                <a:path w="8675370" h="1498600">
                  <a:moveTo>
                    <a:pt x="5919985" y="0"/>
                  </a:moveTo>
                  <a:lnTo>
                    <a:pt x="5857994" y="0"/>
                  </a:lnTo>
                  <a:lnTo>
                    <a:pt x="5842988" y="12700"/>
                  </a:lnTo>
                  <a:lnTo>
                    <a:pt x="5950269" y="12700"/>
                  </a:lnTo>
                  <a:lnTo>
                    <a:pt x="5919985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31311" y="2068715"/>
              <a:ext cx="1797685" cy="39370"/>
            </a:xfrm>
            <a:custGeom>
              <a:avLst/>
              <a:gdLst/>
              <a:ahLst/>
              <a:cxnLst/>
              <a:rect l="l" t="t" r="r" b="b"/>
              <a:pathLst>
                <a:path w="1797685" h="39369">
                  <a:moveTo>
                    <a:pt x="47675" y="16078"/>
                  </a:moveTo>
                  <a:lnTo>
                    <a:pt x="46824" y="2933"/>
                  </a:lnTo>
                  <a:lnTo>
                    <a:pt x="27444" y="2730"/>
                  </a:lnTo>
                  <a:lnTo>
                    <a:pt x="17767" y="2857"/>
                  </a:lnTo>
                  <a:lnTo>
                    <a:pt x="8115" y="3467"/>
                  </a:lnTo>
                  <a:lnTo>
                    <a:pt x="5232" y="3746"/>
                  </a:lnTo>
                  <a:lnTo>
                    <a:pt x="2692" y="10769"/>
                  </a:lnTo>
                  <a:lnTo>
                    <a:pt x="0" y="14693"/>
                  </a:lnTo>
                  <a:lnTo>
                    <a:pt x="2781" y="17881"/>
                  </a:lnTo>
                  <a:lnTo>
                    <a:pt x="5778" y="24053"/>
                  </a:lnTo>
                  <a:lnTo>
                    <a:pt x="8318" y="23749"/>
                  </a:lnTo>
                  <a:lnTo>
                    <a:pt x="18186" y="22237"/>
                  </a:lnTo>
                  <a:lnTo>
                    <a:pt x="28016" y="20307"/>
                  </a:lnTo>
                  <a:lnTo>
                    <a:pt x="47675" y="16078"/>
                  </a:lnTo>
                  <a:close/>
                </a:path>
                <a:path w="1797685" h="39369">
                  <a:moveTo>
                    <a:pt x="181508" y="16078"/>
                  </a:moveTo>
                  <a:lnTo>
                    <a:pt x="162636" y="3886"/>
                  </a:lnTo>
                  <a:lnTo>
                    <a:pt x="141020" y="0"/>
                  </a:lnTo>
                  <a:lnTo>
                    <a:pt x="119659" y="4495"/>
                  </a:lnTo>
                  <a:lnTo>
                    <a:pt x="101485" y="17475"/>
                  </a:lnTo>
                  <a:lnTo>
                    <a:pt x="122047" y="28219"/>
                  </a:lnTo>
                  <a:lnTo>
                    <a:pt x="141973" y="28409"/>
                  </a:lnTo>
                  <a:lnTo>
                    <a:pt x="161671" y="22783"/>
                  </a:lnTo>
                  <a:lnTo>
                    <a:pt x="181508" y="16078"/>
                  </a:lnTo>
                  <a:close/>
                </a:path>
                <a:path w="1797685" h="39369">
                  <a:moveTo>
                    <a:pt x="257632" y="12001"/>
                  </a:moveTo>
                  <a:lnTo>
                    <a:pt x="241668" y="7886"/>
                  </a:lnTo>
                  <a:lnTo>
                    <a:pt x="226085" y="9194"/>
                  </a:lnTo>
                  <a:lnTo>
                    <a:pt x="210464" y="13081"/>
                  </a:lnTo>
                  <a:lnTo>
                    <a:pt x="194424" y="16687"/>
                  </a:lnTo>
                  <a:lnTo>
                    <a:pt x="210426" y="24714"/>
                  </a:lnTo>
                  <a:lnTo>
                    <a:pt x="227698" y="26454"/>
                  </a:lnTo>
                  <a:lnTo>
                    <a:pt x="244132" y="22148"/>
                  </a:lnTo>
                  <a:lnTo>
                    <a:pt x="257632" y="12001"/>
                  </a:lnTo>
                  <a:close/>
                </a:path>
                <a:path w="1797685" h="39369">
                  <a:moveTo>
                    <a:pt x="400900" y="20739"/>
                  </a:moveTo>
                  <a:lnTo>
                    <a:pt x="393712" y="13398"/>
                  </a:lnTo>
                  <a:lnTo>
                    <a:pt x="385787" y="9537"/>
                  </a:lnTo>
                  <a:lnTo>
                    <a:pt x="377355" y="8153"/>
                  </a:lnTo>
                  <a:lnTo>
                    <a:pt x="368630" y="8178"/>
                  </a:lnTo>
                  <a:lnTo>
                    <a:pt x="321538" y="10515"/>
                  </a:lnTo>
                  <a:lnTo>
                    <a:pt x="296849" y="11366"/>
                  </a:lnTo>
                  <a:lnTo>
                    <a:pt x="267360" y="11252"/>
                  </a:lnTo>
                  <a:lnTo>
                    <a:pt x="295313" y="27609"/>
                  </a:lnTo>
                  <a:lnTo>
                    <a:pt x="336905" y="34988"/>
                  </a:lnTo>
                  <a:lnTo>
                    <a:pt x="377126" y="32854"/>
                  </a:lnTo>
                  <a:lnTo>
                    <a:pt x="400900" y="20739"/>
                  </a:lnTo>
                  <a:close/>
                </a:path>
                <a:path w="1797685" h="39369">
                  <a:moveTo>
                    <a:pt x="1553006" y="23761"/>
                  </a:moveTo>
                  <a:lnTo>
                    <a:pt x="1550492" y="20256"/>
                  </a:lnTo>
                  <a:lnTo>
                    <a:pt x="1548422" y="15595"/>
                  </a:lnTo>
                  <a:lnTo>
                    <a:pt x="1542059" y="11328"/>
                  </a:lnTo>
                  <a:lnTo>
                    <a:pt x="1494561" y="8686"/>
                  </a:lnTo>
                  <a:lnTo>
                    <a:pt x="1481404" y="8509"/>
                  </a:lnTo>
                  <a:lnTo>
                    <a:pt x="1340840" y="10007"/>
                  </a:lnTo>
                  <a:lnTo>
                    <a:pt x="1293990" y="10109"/>
                  </a:lnTo>
                  <a:lnTo>
                    <a:pt x="1246339" y="9842"/>
                  </a:lnTo>
                  <a:lnTo>
                    <a:pt x="1008100" y="7670"/>
                  </a:lnTo>
                  <a:lnTo>
                    <a:pt x="912355" y="7378"/>
                  </a:lnTo>
                  <a:lnTo>
                    <a:pt x="671893" y="8318"/>
                  </a:lnTo>
                  <a:lnTo>
                    <a:pt x="556539" y="7772"/>
                  </a:lnTo>
                  <a:lnTo>
                    <a:pt x="518096" y="8051"/>
                  </a:lnTo>
                  <a:lnTo>
                    <a:pt x="506564" y="9029"/>
                  </a:lnTo>
                  <a:lnTo>
                    <a:pt x="495058" y="11150"/>
                  </a:lnTo>
                  <a:lnTo>
                    <a:pt x="472033" y="16167"/>
                  </a:lnTo>
                  <a:lnTo>
                    <a:pt x="472084" y="24218"/>
                  </a:lnTo>
                  <a:lnTo>
                    <a:pt x="475284" y="25717"/>
                  </a:lnTo>
                  <a:lnTo>
                    <a:pt x="478434" y="28270"/>
                  </a:lnTo>
                  <a:lnTo>
                    <a:pt x="513689" y="31623"/>
                  </a:lnTo>
                  <a:lnTo>
                    <a:pt x="529691" y="32791"/>
                  </a:lnTo>
                  <a:lnTo>
                    <a:pt x="545706" y="33312"/>
                  </a:lnTo>
                  <a:lnTo>
                    <a:pt x="702106" y="33807"/>
                  </a:lnTo>
                  <a:lnTo>
                    <a:pt x="806386" y="33312"/>
                  </a:lnTo>
                  <a:lnTo>
                    <a:pt x="854329" y="32346"/>
                  </a:lnTo>
                  <a:lnTo>
                    <a:pt x="902258" y="30835"/>
                  </a:lnTo>
                  <a:lnTo>
                    <a:pt x="950188" y="29578"/>
                  </a:lnTo>
                  <a:lnTo>
                    <a:pt x="998118" y="29400"/>
                  </a:lnTo>
                  <a:lnTo>
                    <a:pt x="1037513" y="30962"/>
                  </a:lnTo>
                  <a:lnTo>
                    <a:pt x="1116291" y="36855"/>
                  </a:lnTo>
                  <a:lnTo>
                    <a:pt x="1155700" y="38811"/>
                  </a:lnTo>
                  <a:lnTo>
                    <a:pt x="1195857" y="39319"/>
                  </a:lnTo>
                  <a:lnTo>
                    <a:pt x="1236040" y="38963"/>
                  </a:lnTo>
                  <a:lnTo>
                    <a:pt x="1316405" y="37172"/>
                  </a:lnTo>
                  <a:lnTo>
                    <a:pt x="1332166" y="35826"/>
                  </a:lnTo>
                  <a:lnTo>
                    <a:pt x="1347978" y="33629"/>
                  </a:lnTo>
                  <a:lnTo>
                    <a:pt x="1363649" y="32346"/>
                  </a:lnTo>
                  <a:lnTo>
                    <a:pt x="1379004" y="33731"/>
                  </a:lnTo>
                  <a:lnTo>
                    <a:pt x="1418513" y="38989"/>
                  </a:lnTo>
                  <a:lnTo>
                    <a:pt x="1457934" y="39217"/>
                  </a:lnTo>
                  <a:lnTo>
                    <a:pt x="1497330" y="37096"/>
                  </a:lnTo>
                  <a:lnTo>
                    <a:pt x="1542859" y="35115"/>
                  </a:lnTo>
                  <a:lnTo>
                    <a:pt x="1548206" y="31038"/>
                  </a:lnTo>
                  <a:lnTo>
                    <a:pt x="1550441" y="27025"/>
                  </a:lnTo>
                  <a:lnTo>
                    <a:pt x="1553006" y="23761"/>
                  </a:lnTo>
                  <a:close/>
                </a:path>
                <a:path w="1797685" h="39369">
                  <a:moveTo>
                    <a:pt x="1797100" y="23126"/>
                  </a:moveTo>
                  <a:lnTo>
                    <a:pt x="1790865" y="20586"/>
                  </a:lnTo>
                  <a:lnTo>
                    <a:pt x="1784705" y="16141"/>
                  </a:lnTo>
                  <a:lnTo>
                    <a:pt x="1748256" y="14211"/>
                  </a:lnTo>
                  <a:lnTo>
                    <a:pt x="1654619" y="10223"/>
                  </a:lnTo>
                  <a:lnTo>
                    <a:pt x="1650809" y="13322"/>
                  </a:lnTo>
                  <a:lnTo>
                    <a:pt x="1648421" y="16129"/>
                  </a:lnTo>
                  <a:lnTo>
                    <a:pt x="1645907" y="18669"/>
                  </a:lnTo>
                  <a:lnTo>
                    <a:pt x="1648079" y="22390"/>
                  </a:lnTo>
                  <a:lnTo>
                    <a:pt x="1649717" y="27622"/>
                  </a:lnTo>
                  <a:lnTo>
                    <a:pt x="1656270" y="31788"/>
                  </a:lnTo>
                  <a:lnTo>
                    <a:pt x="1709661" y="33959"/>
                  </a:lnTo>
                  <a:lnTo>
                    <a:pt x="1754136" y="35217"/>
                  </a:lnTo>
                  <a:lnTo>
                    <a:pt x="1764690" y="35052"/>
                  </a:lnTo>
                  <a:lnTo>
                    <a:pt x="1796364" y="32867"/>
                  </a:lnTo>
                  <a:lnTo>
                    <a:pt x="1797100" y="23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6683" y="4337357"/>
            <a:ext cx="851407" cy="2824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2155" y="2774749"/>
            <a:ext cx="1816607" cy="2692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48043" y="2803197"/>
            <a:ext cx="1946655" cy="267411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99645" y="831970"/>
            <a:ext cx="1906905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5" dirty="0">
                <a:solidFill>
                  <a:srgbClr val="FFFFFF"/>
                </a:solidFill>
              </a:rPr>
              <a:t>平復四步</a:t>
            </a:r>
            <a:endParaRPr sz="3700"/>
          </a:p>
        </p:txBody>
      </p:sp>
      <p:sp>
        <p:nvSpPr>
          <p:cNvPr id="18" name="object 18"/>
          <p:cNvSpPr txBox="1"/>
          <p:nvPr/>
        </p:nvSpPr>
        <p:spPr>
          <a:xfrm>
            <a:off x="8942505" y="5784950"/>
            <a:ext cx="1640839" cy="2622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(S</a:t>
            </a:r>
            <a:r>
              <a:rPr sz="1400" spc="-994" dirty="0">
                <a:solidFill>
                  <a:srgbClr val="231F20"/>
                </a:solidFill>
                <a:latin typeface="Microsoft JhengHei"/>
                <a:cs typeface="Microsoft JhengHei"/>
              </a:rPr>
              <a:t>’</a:t>
            </a:r>
            <a:r>
              <a:rPr sz="14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coo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l</a:t>
            </a:r>
            <a:r>
              <a:rPr sz="1400" spc="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Moves,</a:t>
            </a:r>
            <a:r>
              <a:rPr sz="1400" spc="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n.d.)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3270039" y="1441555"/>
            <a:ext cx="4965700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第四步: 心心心，深呼吸</a:t>
            </a:r>
            <a:endParaRPr sz="37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1154" y="2440504"/>
            <a:ext cx="22701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1. 手放在肚皮</a:t>
            </a:r>
            <a:endParaRPr sz="29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1154" y="2986693"/>
            <a:ext cx="52165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2</a:t>
            </a:r>
            <a:r>
              <a:rPr sz="29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. 用鼻子慢慢地，深深地吸一大</a:t>
            </a:r>
            <a:endParaRPr sz="29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5491" y="3532882"/>
            <a:ext cx="37084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口氣，一直吸，吸到底</a:t>
            </a:r>
            <a:endParaRPr sz="29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1154" y="4079071"/>
            <a:ext cx="502856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3. 忍著這口氣，在心中數 1 2</a:t>
            </a:r>
            <a:r>
              <a:rPr sz="29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29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3</a:t>
            </a:r>
            <a:endParaRPr sz="290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1154" y="4625259"/>
            <a:ext cx="55848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4</a:t>
            </a:r>
            <a:r>
              <a:rPr sz="29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. 慢慢地從鼻中把那口氣完全呼出</a:t>
            </a:r>
            <a:endParaRPr sz="29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1154" y="5171448"/>
            <a:ext cx="561403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5. 重複剛才吸氣和呼氣的動作 5</a:t>
            </a:r>
            <a:r>
              <a:rPr sz="2900" spc="-25" dirty="0">
                <a:solidFill>
                  <a:srgbClr val="231F20"/>
                </a:solidFill>
                <a:latin typeface="Microsoft JhengHei"/>
                <a:cs typeface="Microsoft JhengHei"/>
              </a:rPr>
              <a:t> 次</a:t>
            </a:r>
            <a:endParaRPr sz="2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58661" y="5915578"/>
            <a:ext cx="3200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6D6E71"/>
                </a:solidFill>
                <a:latin typeface="Microsoft JhengHei"/>
                <a:cs typeface="Microsoft JhengHei"/>
              </a:rPr>
              <a:t>12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參考資料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0400" rIns="0" bIns="0" rtlCol="0">
            <a:spAutoFit/>
          </a:bodyPr>
          <a:lstStyle/>
          <a:p>
            <a:pPr marL="305435" indent="-280035">
              <a:lnSpc>
                <a:spcPct val="100000"/>
              </a:lnSpc>
              <a:spcBef>
                <a:spcPts val="500"/>
              </a:spcBef>
              <a:buClr>
                <a:srgbClr val="F7941D"/>
              </a:buClr>
              <a:buSzPct val="180000"/>
              <a:buFont typeface="Microsoft JhengHei"/>
              <a:buChar char="•"/>
              <a:tabLst>
                <a:tab pos="305435" algn="l"/>
              </a:tabLst>
            </a:pPr>
            <a:r>
              <a:rPr sz="1500" i="0" dirty="0">
                <a:latin typeface="Myriad Pro"/>
                <a:cs typeface="Myriad Pro"/>
              </a:rPr>
              <a:t>National</a:t>
            </a:r>
            <a:r>
              <a:rPr sz="1500" i="0" spc="80" dirty="0">
                <a:latin typeface="Myriad Pro"/>
                <a:cs typeface="Myriad Pro"/>
              </a:rPr>
              <a:t> </a:t>
            </a:r>
            <a:r>
              <a:rPr sz="1500" i="0" dirty="0">
                <a:latin typeface="Myriad Pro"/>
                <a:cs typeface="Myriad Pro"/>
              </a:rPr>
              <a:t>Council</a:t>
            </a:r>
            <a:r>
              <a:rPr sz="1500" i="0" spc="80" dirty="0">
                <a:latin typeface="Myriad Pro"/>
                <a:cs typeface="Myriad Pro"/>
              </a:rPr>
              <a:t> </a:t>
            </a:r>
            <a:r>
              <a:rPr sz="1500" i="0" dirty="0">
                <a:latin typeface="Myriad Pro"/>
                <a:cs typeface="Myriad Pro"/>
              </a:rPr>
              <a:t>for</a:t>
            </a:r>
            <a:r>
              <a:rPr sz="1500" i="0" spc="85" dirty="0">
                <a:latin typeface="Myriad Pro"/>
                <a:cs typeface="Myriad Pro"/>
              </a:rPr>
              <a:t> </a:t>
            </a:r>
            <a:r>
              <a:rPr sz="1500" i="0" dirty="0">
                <a:latin typeface="Myriad Pro"/>
                <a:cs typeface="Myriad Pro"/>
              </a:rPr>
              <a:t>Special</a:t>
            </a:r>
            <a:r>
              <a:rPr sz="1500" i="0" spc="80" dirty="0">
                <a:latin typeface="Myriad Pro"/>
                <a:cs typeface="Myriad Pro"/>
              </a:rPr>
              <a:t> </a:t>
            </a:r>
            <a:r>
              <a:rPr sz="1500" i="0" dirty="0">
                <a:latin typeface="Myriad Pro"/>
                <a:cs typeface="Myriad Pro"/>
              </a:rPr>
              <a:t>Education.(2020).</a:t>
            </a:r>
            <a:r>
              <a:rPr sz="1500" i="0" spc="80" dirty="0">
                <a:latin typeface="Myriad Pro"/>
                <a:cs typeface="Myriad Pro"/>
              </a:rPr>
              <a:t> </a:t>
            </a:r>
            <a:r>
              <a:rPr sz="1500" dirty="0"/>
              <a:t>Movement</a:t>
            </a:r>
            <a:r>
              <a:rPr sz="1500" spc="80" dirty="0"/>
              <a:t> </a:t>
            </a:r>
            <a:r>
              <a:rPr sz="1500" dirty="0"/>
              <a:t>breaks</a:t>
            </a:r>
            <a:r>
              <a:rPr sz="1500" spc="75" dirty="0"/>
              <a:t> </a:t>
            </a:r>
            <a:r>
              <a:rPr sz="1500" dirty="0"/>
              <a:t>in</a:t>
            </a:r>
            <a:r>
              <a:rPr sz="1500" spc="75" dirty="0"/>
              <a:t> </a:t>
            </a:r>
            <a:r>
              <a:rPr sz="1500" dirty="0"/>
              <a:t>the</a:t>
            </a:r>
            <a:r>
              <a:rPr sz="1500" spc="75" dirty="0"/>
              <a:t> </a:t>
            </a:r>
            <a:r>
              <a:rPr sz="1500" dirty="0"/>
              <a:t>classroom:</a:t>
            </a:r>
            <a:r>
              <a:rPr sz="1500" spc="80" dirty="0"/>
              <a:t> </a:t>
            </a:r>
            <a:r>
              <a:rPr sz="1500" dirty="0"/>
              <a:t>A</a:t>
            </a:r>
            <a:r>
              <a:rPr sz="1500" spc="75" dirty="0"/>
              <a:t> </a:t>
            </a:r>
            <a:r>
              <a:rPr sz="1500" dirty="0"/>
              <a:t>resource</a:t>
            </a:r>
            <a:r>
              <a:rPr sz="1500" spc="75" dirty="0"/>
              <a:t> </a:t>
            </a:r>
            <a:r>
              <a:rPr sz="1500" dirty="0"/>
              <a:t>for</a:t>
            </a:r>
            <a:r>
              <a:rPr sz="1500" spc="80" dirty="0"/>
              <a:t> </a:t>
            </a:r>
            <a:r>
              <a:rPr sz="1500" dirty="0"/>
              <a:t>post-primary</a:t>
            </a:r>
            <a:r>
              <a:rPr sz="1500" spc="75" dirty="0"/>
              <a:t> </a:t>
            </a:r>
            <a:r>
              <a:rPr sz="1500" spc="-10" dirty="0"/>
              <a:t>schools.</a:t>
            </a:r>
            <a:endParaRPr sz="1500" dirty="0">
              <a:latin typeface="Myriad Pro"/>
              <a:cs typeface="Myriad Pro"/>
            </a:endParaRPr>
          </a:p>
          <a:p>
            <a:pPr marL="305435">
              <a:lnSpc>
                <a:spcPct val="100000"/>
              </a:lnSpc>
              <a:spcBef>
                <a:spcPts val="1000"/>
              </a:spcBef>
              <a:buSzPct val="180000"/>
            </a:pPr>
            <a:r>
              <a:rPr i="0" dirty="0">
                <a:latin typeface="Myriad Pro"/>
                <a:cs typeface="Myriad Pro"/>
              </a:rPr>
              <a:t>https://ncse.ie/wp-content/uploads/2020/12/NCSE-Movement-Breaks-in-the-Classroom-</a:t>
            </a:r>
            <a:r>
              <a:rPr i="0" spc="-10" dirty="0">
                <a:latin typeface="Myriad Pro"/>
                <a:cs typeface="Myriad Pro"/>
              </a:rPr>
              <a:t>Booklet.pdf</a:t>
            </a:r>
          </a:p>
          <a:p>
            <a:pPr marL="305435" marR="93980" indent="-280670">
              <a:lnSpc>
                <a:spcPts val="2800"/>
              </a:lnSpc>
              <a:spcBef>
                <a:spcPts val="100"/>
              </a:spcBef>
              <a:buClr>
                <a:srgbClr val="F7941D"/>
              </a:buClr>
              <a:buSzPct val="180000"/>
              <a:buFont typeface="Microsoft JhengHei"/>
              <a:buChar char="•"/>
              <a:tabLst>
                <a:tab pos="305435" algn="l"/>
              </a:tabLst>
            </a:pPr>
            <a:r>
              <a:rPr sz="1500" i="0" dirty="0">
                <a:latin typeface="Myriad Pro"/>
                <a:cs typeface="Myriad Pro"/>
              </a:rPr>
              <a:t>S’cool</a:t>
            </a:r>
            <a:r>
              <a:rPr sz="1500" i="0" spc="15" dirty="0">
                <a:latin typeface="Myriad Pro"/>
                <a:cs typeface="Myriad Pro"/>
              </a:rPr>
              <a:t> </a:t>
            </a:r>
            <a:r>
              <a:rPr sz="1500" i="0" dirty="0">
                <a:latin typeface="Myriad Pro"/>
                <a:cs typeface="Myriad Pro"/>
              </a:rPr>
              <a:t>Moves.</a:t>
            </a:r>
            <a:r>
              <a:rPr sz="1500" i="0" dirty="0">
                <a:latin typeface="Adobe Ming Std L"/>
                <a:cs typeface="Adobe Ming Std L"/>
              </a:rPr>
              <a:t>(</a:t>
            </a:r>
            <a:r>
              <a:rPr sz="1500" i="0" dirty="0">
                <a:latin typeface="Myriad Pro"/>
                <a:cs typeface="Myriad Pro"/>
              </a:rPr>
              <a:t>n.d.</a:t>
            </a:r>
            <a:r>
              <a:rPr sz="1500" i="0" dirty="0">
                <a:latin typeface="Adobe Ming Std L"/>
                <a:cs typeface="Adobe Ming Std L"/>
              </a:rPr>
              <a:t>)</a:t>
            </a:r>
            <a:r>
              <a:rPr sz="1500" i="0" spc="-40" dirty="0">
                <a:latin typeface="Adobe Ming Std L"/>
                <a:cs typeface="Adobe Ming Std L"/>
              </a:rPr>
              <a:t> </a:t>
            </a:r>
            <a:r>
              <a:rPr sz="1500" dirty="0"/>
              <a:t>I</a:t>
            </a:r>
            <a:r>
              <a:rPr sz="1500" spc="25" dirty="0"/>
              <a:t> </a:t>
            </a:r>
            <a:r>
              <a:rPr sz="1500" dirty="0"/>
              <a:t>can</a:t>
            </a:r>
            <a:r>
              <a:rPr sz="1500" spc="20" dirty="0"/>
              <a:t> </a:t>
            </a:r>
            <a:r>
              <a:rPr sz="1500" dirty="0"/>
              <a:t>calm</a:t>
            </a:r>
            <a:r>
              <a:rPr sz="1500" spc="20" dirty="0"/>
              <a:t> </a:t>
            </a:r>
            <a:r>
              <a:rPr sz="1500" spc="-10" dirty="0"/>
              <a:t>myself. </a:t>
            </a:r>
            <a:r>
              <a:rPr sz="1500" i="0" spc="-10" dirty="0">
                <a:latin typeface="Myriad Pro"/>
                <a:cs typeface="Myriad Pro"/>
              </a:rPr>
              <a:t>https://static1.squarespace.com/static/665bfa4fb47d8a6105e4c0/t/66616e0ecc078c71569b1cfe/1717661199414/</a:t>
            </a:r>
            <a:r>
              <a:rPr sz="1500" i="0" spc="500" dirty="0">
                <a:latin typeface="Myriad Pro"/>
                <a:cs typeface="Myriad Pro"/>
              </a:rPr>
              <a:t>  </a:t>
            </a:r>
            <a:r>
              <a:rPr sz="1500" i="0" spc="-10" dirty="0">
                <a:latin typeface="Myriad Pro"/>
                <a:cs typeface="Myriad Pro"/>
              </a:rPr>
              <a:t>ICanCalmyMyself.pdf</a:t>
            </a:r>
            <a:endParaRPr sz="150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8173" y="2228575"/>
            <a:ext cx="7704320" cy="11963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30748" y="2365035"/>
            <a:ext cx="5359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（一）</a:t>
            </a:r>
            <a:r>
              <a:rPr sz="60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醒神活動</a:t>
            </a:r>
            <a:endParaRPr sz="6000" dirty="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5" name="object 5"/>
          <p:cNvSpPr txBox="1"/>
          <p:nvPr/>
        </p:nvSpPr>
        <p:spPr>
          <a:xfrm>
            <a:off x="4759101" y="3681941"/>
            <a:ext cx="2057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5" dirty="0">
                <a:solidFill>
                  <a:srgbClr val="231F20"/>
                </a:solidFill>
                <a:latin typeface="Microsoft JhengHei"/>
                <a:cs typeface="Microsoft JhengHei"/>
              </a:rPr>
              <a:t>提提神！</a:t>
            </a:r>
            <a:endParaRPr sz="4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9501" y="725121"/>
            <a:ext cx="8674903" cy="8597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7644" y="2127613"/>
            <a:ext cx="2182367" cy="34625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90204" y="2119484"/>
            <a:ext cx="2304287" cy="33731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88568" y="879475"/>
            <a:ext cx="4729480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5" dirty="0">
                <a:solidFill>
                  <a:srgbClr val="FFFFFF"/>
                </a:solidFill>
              </a:rPr>
              <a:t>醒神活動：椅上動一動</a:t>
            </a:r>
            <a:endParaRPr sz="3700" dirty="0"/>
          </a:p>
        </p:txBody>
      </p:sp>
      <p:sp>
        <p:nvSpPr>
          <p:cNvPr id="8" name="object 8"/>
          <p:cNvSpPr txBox="1"/>
          <p:nvPr/>
        </p:nvSpPr>
        <p:spPr>
          <a:xfrm>
            <a:off x="6761261" y="5784950"/>
            <a:ext cx="3820160" cy="2622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(National</a:t>
            </a:r>
            <a:r>
              <a:rPr sz="1400" spc="-4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Council</a:t>
            </a:r>
            <a:r>
              <a:rPr sz="1400" spc="-4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for</a:t>
            </a:r>
            <a:r>
              <a:rPr sz="1400" spc="-4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Special</a:t>
            </a:r>
            <a:r>
              <a:rPr sz="1400" spc="-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Education,</a:t>
            </a:r>
            <a:r>
              <a:rPr sz="1400" spc="-4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2020)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7" name="object 7"/>
          <p:cNvSpPr txBox="1"/>
          <p:nvPr/>
        </p:nvSpPr>
        <p:spPr>
          <a:xfrm>
            <a:off x="902437" y="2133720"/>
            <a:ext cx="4467860" cy="275653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402590" indent="-389890">
              <a:lnSpc>
                <a:spcPct val="100000"/>
              </a:lnSpc>
              <a:spcBef>
                <a:spcPts val="919"/>
              </a:spcBef>
              <a:buAutoNum type="arabicPeriod"/>
              <a:tabLst>
                <a:tab pos="402590" algn="l"/>
              </a:tabLst>
            </a:pPr>
            <a:r>
              <a:rPr sz="29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坐定定，背挺直</a:t>
            </a:r>
            <a:endParaRPr sz="2900">
              <a:latin typeface="Microsoft JhengHei"/>
              <a:cs typeface="Microsoft JhengHei"/>
            </a:endParaRPr>
          </a:p>
          <a:p>
            <a:pPr marL="402590" indent="-389890">
              <a:lnSpc>
                <a:spcPct val="100000"/>
              </a:lnSpc>
              <a:spcBef>
                <a:spcPts val="819"/>
              </a:spcBef>
              <a:buAutoNum type="arabicPeriod"/>
              <a:tabLst>
                <a:tab pos="402590" algn="l"/>
              </a:tabLst>
            </a:pPr>
            <a:r>
              <a:rPr sz="29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雙手放在椅上，準備起飛</a:t>
            </a:r>
            <a:endParaRPr sz="2900">
              <a:latin typeface="Microsoft JhengHei"/>
              <a:cs typeface="Microsoft JhengHei"/>
            </a:endParaRPr>
          </a:p>
          <a:p>
            <a:pPr marL="402590" indent="-389890">
              <a:lnSpc>
                <a:spcPct val="100000"/>
              </a:lnSpc>
              <a:spcBef>
                <a:spcPts val="819"/>
              </a:spcBef>
              <a:buAutoNum type="arabicPeriod"/>
              <a:tabLst>
                <a:tab pos="402590" algn="l"/>
              </a:tabLst>
            </a:pPr>
            <a:r>
              <a:rPr sz="29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雙手撐起身體，伸直雙腳</a:t>
            </a:r>
            <a:endParaRPr sz="2900">
              <a:latin typeface="Microsoft JhengHei"/>
              <a:cs typeface="Microsoft JhengHei"/>
            </a:endParaRPr>
          </a:p>
          <a:p>
            <a:pPr marL="402590" indent="-389890">
              <a:lnSpc>
                <a:spcPct val="100000"/>
              </a:lnSpc>
              <a:spcBef>
                <a:spcPts val="819"/>
              </a:spcBef>
              <a:buAutoNum type="arabicPeriod"/>
              <a:tabLst>
                <a:tab pos="402590" algn="l"/>
              </a:tabLst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重複做20</a:t>
            </a:r>
            <a:r>
              <a:rPr sz="29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次</a:t>
            </a:r>
            <a:endParaRPr sz="2900">
              <a:latin typeface="Microsoft JhengHei"/>
              <a:cs typeface="Microsoft JhengHei"/>
            </a:endParaRPr>
          </a:p>
          <a:p>
            <a:pPr marL="402590" indent="-389890">
              <a:lnSpc>
                <a:spcPct val="100000"/>
              </a:lnSpc>
              <a:spcBef>
                <a:spcPts val="819"/>
              </a:spcBef>
              <a:buAutoNum type="arabicPeriod"/>
              <a:tabLst>
                <a:tab pos="402590" algn="l"/>
              </a:tabLst>
            </a:pPr>
            <a:r>
              <a:rPr sz="2900" spc="-15" dirty="0">
                <a:solidFill>
                  <a:srgbClr val="231F20"/>
                </a:solidFill>
                <a:latin typeface="Microsoft JhengHei"/>
                <a:cs typeface="Microsoft JhengHei"/>
              </a:rPr>
              <a:t>慢慢坐好</a:t>
            </a:r>
            <a:endParaRPr sz="2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9501" y="725121"/>
            <a:ext cx="8674903" cy="8597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1131" y="1738541"/>
            <a:ext cx="1656079" cy="39197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94595" y="879475"/>
            <a:ext cx="5317490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5" dirty="0">
                <a:solidFill>
                  <a:srgbClr val="FFFFFF"/>
                </a:solidFill>
              </a:rPr>
              <a:t>醒神活動：大踏步 小腦補</a:t>
            </a:r>
            <a:endParaRPr sz="3700" dirty="0"/>
          </a:p>
        </p:txBody>
      </p:sp>
      <p:sp>
        <p:nvSpPr>
          <p:cNvPr id="9" name="object 9"/>
          <p:cNvSpPr txBox="1"/>
          <p:nvPr/>
        </p:nvSpPr>
        <p:spPr>
          <a:xfrm>
            <a:off x="6761261" y="5784950"/>
            <a:ext cx="3820160" cy="2622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(National</a:t>
            </a:r>
            <a:r>
              <a:rPr sz="1400" spc="-4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Council</a:t>
            </a:r>
            <a:r>
              <a:rPr sz="1400" spc="-4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for</a:t>
            </a:r>
            <a:r>
              <a:rPr sz="1400" spc="-4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Special</a:t>
            </a:r>
            <a:r>
              <a:rPr sz="1400" spc="-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Education,</a:t>
            </a:r>
            <a:r>
              <a:rPr sz="1400" spc="-4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2020)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6" name="object 6"/>
          <p:cNvSpPr txBox="1"/>
          <p:nvPr/>
        </p:nvSpPr>
        <p:spPr>
          <a:xfrm>
            <a:off x="902437" y="2237955"/>
            <a:ext cx="30067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1</a:t>
            </a:r>
            <a:r>
              <a:rPr sz="29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. 站在合適的位置</a:t>
            </a:r>
            <a:endParaRPr sz="29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437" y="2784144"/>
            <a:ext cx="500316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2</a:t>
            </a:r>
            <a:r>
              <a:rPr sz="2900" spc="70" dirty="0">
                <a:solidFill>
                  <a:srgbClr val="231F20"/>
                </a:solidFill>
                <a:latin typeface="Microsoft JhengHei"/>
                <a:cs typeface="Microsoft JhengHei"/>
              </a:rPr>
              <a:t>. 原地抬起右腳，並同時舉起</a:t>
            </a:r>
            <a:endParaRPr sz="29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437" y="3226104"/>
            <a:ext cx="3433445" cy="166433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426720">
              <a:lnSpc>
                <a:spcPct val="100000"/>
              </a:lnSpc>
              <a:spcBef>
                <a:spcPts val="919"/>
              </a:spcBef>
            </a:pPr>
            <a:r>
              <a:rPr sz="2900" spc="-25" dirty="0">
                <a:solidFill>
                  <a:srgbClr val="231F20"/>
                </a:solidFill>
                <a:latin typeface="Microsoft JhengHei"/>
                <a:cs typeface="Microsoft JhengHei"/>
              </a:rPr>
              <a:t>左手</a:t>
            </a:r>
            <a:endParaRPr sz="2900">
              <a:latin typeface="Microsoft JhengHei"/>
              <a:cs typeface="Microsoft JhengHei"/>
            </a:endParaRPr>
          </a:p>
          <a:p>
            <a:pPr marL="414020" indent="-401320">
              <a:lnSpc>
                <a:spcPct val="100000"/>
              </a:lnSpc>
              <a:spcBef>
                <a:spcPts val="819"/>
              </a:spcBef>
              <a:buAutoNum type="arabicPeriod" startAt="3"/>
              <a:tabLst>
                <a:tab pos="414020" algn="l"/>
              </a:tabLst>
            </a:pPr>
            <a:r>
              <a:rPr sz="2900" spc="-40" dirty="0">
                <a:solidFill>
                  <a:srgbClr val="231F20"/>
                </a:solidFill>
                <a:latin typeface="Microsoft JhengHei"/>
                <a:cs typeface="Microsoft JhengHei"/>
              </a:rPr>
              <a:t>換另一手/腳</a:t>
            </a:r>
            <a:endParaRPr sz="2900">
              <a:latin typeface="Microsoft JhengHei"/>
              <a:cs typeface="Microsoft JhengHei"/>
            </a:endParaRPr>
          </a:p>
          <a:p>
            <a:pPr marL="414020" indent="-401320">
              <a:lnSpc>
                <a:spcPct val="100000"/>
              </a:lnSpc>
              <a:spcBef>
                <a:spcPts val="819"/>
              </a:spcBef>
              <a:buAutoNum type="arabicPeriod" startAt="3"/>
              <a:tabLst>
                <a:tab pos="414020" algn="l"/>
              </a:tabLst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原地踏步重複20</a:t>
            </a:r>
            <a:r>
              <a:rPr sz="29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次</a:t>
            </a:r>
            <a:endParaRPr sz="2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9501" y="725121"/>
            <a:ext cx="8674903" cy="8597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5947" y="1837149"/>
            <a:ext cx="2525775" cy="386283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58926" y="879475"/>
            <a:ext cx="3788410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0" dirty="0">
                <a:solidFill>
                  <a:srgbClr val="FFFFFF"/>
                </a:solidFill>
              </a:rPr>
              <a:t>醒神活動：畫彩虹</a:t>
            </a:r>
            <a:endParaRPr sz="3700" dirty="0"/>
          </a:p>
        </p:txBody>
      </p:sp>
      <p:sp>
        <p:nvSpPr>
          <p:cNvPr id="8" name="object 8"/>
          <p:cNvSpPr txBox="1"/>
          <p:nvPr/>
        </p:nvSpPr>
        <p:spPr>
          <a:xfrm>
            <a:off x="6761261" y="5784950"/>
            <a:ext cx="3820160" cy="2622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(National</a:t>
            </a:r>
            <a:r>
              <a:rPr sz="1400" spc="-4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Council</a:t>
            </a:r>
            <a:r>
              <a:rPr sz="1400" spc="-4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for</a:t>
            </a:r>
            <a:r>
              <a:rPr sz="1400" spc="-4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Special</a:t>
            </a:r>
            <a:r>
              <a:rPr sz="1400" spc="-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Education,</a:t>
            </a:r>
            <a:r>
              <a:rPr sz="1400" spc="-4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2020)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6" name="object 6"/>
          <p:cNvSpPr txBox="1"/>
          <p:nvPr/>
        </p:nvSpPr>
        <p:spPr>
          <a:xfrm>
            <a:off x="902437" y="1943129"/>
            <a:ext cx="4695825" cy="23742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14655" indent="-40195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414655" algn="l"/>
              </a:tabLst>
            </a:pPr>
            <a:r>
              <a:rPr sz="28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雙手放身旁</a:t>
            </a:r>
            <a:endParaRPr sz="2800">
              <a:latin typeface="Microsoft JhengHei"/>
              <a:cs typeface="Microsoft JhengHei"/>
            </a:endParaRPr>
          </a:p>
          <a:p>
            <a:pPr marL="414655" indent="-401955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414655" algn="l"/>
              </a:tabLst>
            </a:pPr>
            <a:r>
              <a:rPr sz="28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將手臂舉至頭頂，畫出半圓</a:t>
            </a:r>
            <a:endParaRPr sz="2800">
              <a:latin typeface="Microsoft JhengHei"/>
              <a:cs typeface="Microsoft JhengHei"/>
            </a:endParaRPr>
          </a:p>
          <a:p>
            <a:pPr marL="414020" marR="5080" indent="-401955">
              <a:lnSpc>
                <a:spcPct val="110100"/>
              </a:lnSpc>
              <a:buAutoNum type="arabicPeriod"/>
              <a:tabLst>
                <a:tab pos="426720" algn="l"/>
              </a:tabLst>
            </a:pPr>
            <a:r>
              <a:rPr sz="28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然後將手臂放回身旁，同時	</a:t>
            </a:r>
            <a:r>
              <a:rPr sz="28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雙腳跳起合上</a:t>
            </a:r>
            <a:endParaRPr sz="2800">
              <a:latin typeface="Microsoft JhengHei"/>
              <a:cs typeface="Microsoft JhengHei"/>
            </a:endParaRPr>
          </a:p>
          <a:p>
            <a:pPr marL="414655" indent="-401955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414655" algn="l"/>
              </a:tabLst>
            </a:pPr>
            <a:r>
              <a:rPr sz="2800" spc="-35" dirty="0">
                <a:solidFill>
                  <a:srgbClr val="231F20"/>
                </a:solidFill>
                <a:latin typeface="Microsoft JhengHei"/>
                <a:cs typeface="Microsoft JhengHei"/>
              </a:rPr>
              <a:t>重複動作</a:t>
            </a:r>
            <a:r>
              <a:rPr sz="2800" spc="-25" dirty="0">
                <a:solidFill>
                  <a:srgbClr val="231F20"/>
                </a:solidFill>
                <a:latin typeface="Microsoft JhengHei"/>
                <a:cs typeface="Microsoft JhengHei"/>
              </a:rPr>
              <a:t>20</a:t>
            </a:r>
            <a:r>
              <a:rPr sz="28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次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437" y="4761970"/>
            <a:ext cx="476250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5080" indent="-186055">
              <a:lnSpc>
                <a:spcPct val="110100"/>
              </a:lnSpc>
              <a:spcBef>
                <a:spcPts val="100"/>
              </a:spcBef>
            </a:pPr>
            <a:r>
              <a:rPr sz="2800" spc="-40" dirty="0">
                <a:solidFill>
                  <a:srgbClr val="231F20"/>
                </a:solidFill>
                <a:latin typeface="Microsoft JhengHei"/>
                <a:cs typeface="Microsoft JhengHei"/>
              </a:rPr>
              <a:t>(如果空間有限，可在畫彩虹時刪減跳躍動作)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8173" y="2228575"/>
            <a:ext cx="7704320" cy="11963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105877" y="5915578"/>
            <a:ext cx="1727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6D6E71"/>
                </a:solidFill>
                <a:latin typeface="Microsoft JhengHei"/>
                <a:cs typeface="Microsoft JhengHei"/>
              </a:rPr>
              <a:t>6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0748" y="2365035"/>
            <a:ext cx="5359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（二）</a:t>
            </a:r>
            <a:r>
              <a:rPr sz="60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平復活動</a:t>
            </a:r>
            <a:endParaRPr sz="60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4820" y="3681935"/>
            <a:ext cx="19856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平靜下…</a:t>
            </a:r>
            <a:endParaRPr sz="4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311181" y="3728630"/>
            <a:ext cx="5603875" cy="586105"/>
          </a:xfrm>
          <a:custGeom>
            <a:avLst/>
            <a:gdLst/>
            <a:ahLst/>
            <a:cxnLst/>
            <a:rect l="l" t="t" r="r" b="b"/>
            <a:pathLst>
              <a:path w="5603875" h="586104">
                <a:moveTo>
                  <a:pt x="5320842" y="0"/>
                </a:moveTo>
                <a:lnTo>
                  <a:pt x="282917" y="0"/>
                </a:lnTo>
                <a:lnTo>
                  <a:pt x="237027" y="3703"/>
                </a:lnTo>
                <a:lnTo>
                  <a:pt x="193495" y="14423"/>
                </a:lnTo>
                <a:lnTo>
                  <a:pt x="152902" y="31579"/>
                </a:lnTo>
                <a:lnTo>
                  <a:pt x="115831" y="54587"/>
                </a:lnTo>
                <a:lnTo>
                  <a:pt x="82865" y="82865"/>
                </a:lnTo>
                <a:lnTo>
                  <a:pt x="54587" y="115831"/>
                </a:lnTo>
                <a:lnTo>
                  <a:pt x="31579" y="152902"/>
                </a:lnTo>
                <a:lnTo>
                  <a:pt x="14423" y="193495"/>
                </a:lnTo>
                <a:lnTo>
                  <a:pt x="3703" y="237027"/>
                </a:lnTo>
                <a:lnTo>
                  <a:pt x="0" y="282917"/>
                </a:lnTo>
                <a:lnTo>
                  <a:pt x="0" y="302933"/>
                </a:lnTo>
                <a:lnTo>
                  <a:pt x="3703" y="348823"/>
                </a:lnTo>
                <a:lnTo>
                  <a:pt x="14423" y="392355"/>
                </a:lnTo>
                <a:lnTo>
                  <a:pt x="31579" y="432948"/>
                </a:lnTo>
                <a:lnTo>
                  <a:pt x="54587" y="470019"/>
                </a:lnTo>
                <a:lnTo>
                  <a:pt x="82865" y="502985"/>
                </a:lnTo>
                <a:lnTo>
                  <a:pt x="115831" y="531263"/>
                </a:lnTo>
                <a:lnTo>
                  <a:pt x="152902" y="554271"/>
                </a:lnTo>
                <a:lnTo>
                  <a:pt x="193495" y="571427"/>
                </a:lnTo>
                <a:lnTo>
                  <a:pt x="237027" y="582147"/>
                </a:lnTo>
                <a:lnTo>
                  <a:pt x="282917" y="585851"/>
                </a:lnTo>
                <a:lnTo>
                  <a:pt x="5320842" y="585851"/>
                </a:lnTo>
                <a:lnTo>
                  <a:pt x="5366732" y="582147"/>
                </a:lnTo>
                <a:lnTo>
                  <a:pt x="5410265" y="571427"/>
                </a:lnTo>
                <a:lnTo>
                  <a:pt x="5450858" y="554271"/>
                </a:lnTo>
                <a:lnTo>
                  <a:pt x="5487929" y="531263"/>
                </a:lnTo>
                <a:lnTo>
                  <a:pt x="5520894" y="502985"/>
                </a:lnTo>
                <a:lnTo>
                  <a:pt x="5549173" y="470019"/>
                </a:lnTo>
                <a:lnTo>
                  <a:pt x="5572181" y="432948"/>
                </a:lnTo>
                <a:lnTo>
                  <a:pt x="5589337" y="392355"/>
                </a:lnTo>
                <a:lnTo>
                  <a:pt x="5600057" y="348823"/>
                </a:lnTo>
                <a:lnTo>
                  <a:pt x="5603760" y="302933"/>
                </a:lnTo>
                <a:lnTo>
                  <a:pt x="5603760" y="282917"/>
                </a:lnTo>
                <a:lnTo>
                  <a:pt x="5600057" y="237027"/>
                </a:lnTo>
                <a:lnTo>
                  <a:pt x="5589337" y="193495"/>
                </a:lnTo>
                <a:lnTo>
                  <a:pt x="5572181" y="152902"/>
                </a:lnTo>
                <a:lnTo>
                  <a:pt x="5549173" y="115831"/>
                </a:lnTo>
                <a:lnTo>
                  <a:pt x="5520894" y="82865"/>
                </a:lnTo>
                <a:lnTo>
                  <a:pt x="5487929" y="54587"/>
                </a:lnTo>
                <a:lnTo>
                  <a:pt x="5450858" y="31579"/>
                </a:lnTo>
                <a:lnTo>
                  <a:pt x="5410265" y="14423"/>
                </a:lnTo>
                <a:lnTo>
                  <a:pt x="5366732" y="3703"/>
                </a:lnTo>
                <a:lnTo>
                  <a:pt x="5320842" y="0"/>
                </a:lnTo>
                <a:close/>
              </a:path>
            </a:pathLst>
          </a:custGeom>
          <a:solidFill>
            <a:srgbClr val="4DB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50988" y="3590494"/>
            <a:ext cx="823594" cy="823594"/>
          </a:xfrm>
          <a:custGeom>
            <a:avLst/>
            <a:gdLst/>
            <a:ahLst/>
            <a:cxnLst/>
            <a:rect l="l" t="t" r="r" b="b"/>
            <a:pathLst>
              <a:path w="823595" h="823595">
                <a:moveTo>
                  <a:pt x="411759" y="0"/>
                </a:moveTo>
                <a:lnTo>
                  <a:pt x="363739" y="2770"/>
                </a:lnTo>
                <a:lnTo>
                  <a:pt x="317347" y="10874"/>
                </a:lnTo>
                <a:lnTo>
                  <a:pt x="272890" y="24005"/>
                </a:lnTo>
                <a:lnTo>
                  <a:pt x="230679" y="41852"/>
                </a:lnTo>
                <a:lnTo>
                  <a:pt x="191021" y="64106"/>
                </a:lnTo>
                <a:lnTo>
                  <a:pt x="154225" y="90459"/>
                </a:lnTo>
                <a:lnTo>
                  <a:pt x="120602" y="120602"/>
                </a:lnTo>
                <a:lnTo>
                  <a:pt x="90459" y="154225"/>
                </a:lnTo>
                <a:lnTo>
                  <a:pt x="64106" y="191021"/>
                </a:lnTo>
                <a:lnTo>
                  <a:pt x="41852" y="230679"/>
                </a:lnTo>
                <a:lnTo>
                  <a:pt x="24005" y="272890"/>
                </a:lnTo>
                <a:lnTo>
                  <a:pt x="10874" y="317347"/>
                </a:lnTo>
                <a:lnTo>
                  <a:pt x="2770" y="363739"/>
                </a:lnTo>
                <a:lnTo>
                  <a:pt x="0" y="411759"/>
                </a:lnTo>
                <a:lnTo>
                  <a:pt x="2770" y="459778"/>
                </a:lnTo>
                <a:lnTo>
                  <a:pt x="10874" y="506171"/>
                </a:lnTo>
                <a:lnTo>
                  <a:pt x="24005" y="550627"/>
                </a:lnTo>
                <a:lnTo>
                  <a:pt x="41852" y="592839"/>
                </a:lnTo>
                <a:lnTo>
                  <a:pt x="64106" y="632497"/>
                </a:lnTo>
                <a:lnTo>
                  <a:pt x="90459" y="669292"/>
                </a:lnTo>
                <a:lnTo>
                  <a:pt x="120602" y="702916"/>
                </a:lnTo>
                <a:lnTo>
                  <a:pt x="154225" y="733059"/>
                </a:lnTo>
                <a:lnTo>
                  <a:pt x="191021" y="759412"/>
                </a:lnTo>
                <a:lnTo>
                  <a:pt x="230679" y="781666"/>
                </a:lnTo>
                <a:lnTo>
                  <a:pt x="272890" y="799513"/>
                </a:lnTo>
                <a:lnTo>
                  <a:pt x="317347" y="812643"/>
                </a:lnTo>
                <a:lnTo>
                  <a:pt x="363739" y="820748"/>
                </a:lnTo>
                <a:lnTo>
                  <a:pt x="411759" y="823518"/>
                </a:lnTo>
                <a:lnTo>
                  <a:pt x="459778" y="820748"/>
                </a:lnTo>
                <a:lnTo>
                  <a:pt x="506171" y="812643"/>
                </a:lnTo>
                <a:lnTo>
                  <a:pt x="550627" y="799513"/>
                </a:lnTo>
                <a:lnTo>
                  <a:pt x="592839" y="781666"/>
                </a:lnTo>
                <a:lnTo>
                  <a:pt x="632497" y="759412"/>
                </a:lnTo>
                <a:lnTo>
                  <a:pt x="669292" y="733059"/>
                </a:lnTo>
                <a:lnTo>
                  <a:pt x="702916" y="702916"/>
                </a:lnTo>
                <a:lnTo>
                  <a:pt x="733059" y="669292"/>
                </a:lnTo>
                <a:lnTo>
                  <a:pt x="759412" y="632497"/>
                </a:lnTo>
                <a:lnTo>
                  <a:pt x="781666" y="592839"/>
                </a:lnTo>
                <a:lnTo>
                  <a:pt x="799513" y="550627"/>
                </a:lnTo>
                <a:lnTo>
                  <a:pt x="812643" y="506171"/>
                </a:lnTo>
                <a:lnTo>
                  <a:pt x="820748" y="459778"/>
                </a:lnTo>
                <a:lnTo>
                  <a:pt x="823518" y="411759"/>
                </a:lnTo>
                <a:lnTo>
                  <a:pt x="820748" y="363739"/>
                </a:lnTo>
                <a:lnTo>
                  <a:pt x="812643" y="317347"/>
                </a:lnTo>
                <a:lnTo>
                  <a:pt x="799513" y="272890"/>
                </a:lnTo>
                <a:lnTo>
                  <a:pt x="781666" y="230679"/>
                </a:lnTo>
                <a:lnTo>
                  <a:pt x="759412" y="191021"/>
                </a:lnTo>
                <a:lnTo>
                  <a:pt x="733059" y="154225"/>
                </a:lnTo>
                <a:lnTo>
                  <a:pt x="702916" y="120602"/>
                </a:lnTo>
                <a:lnTo>
                  <a:pt x="669292" y="90459"/>
                </a:lnTo>
                <a:lnTo>
                  <a:pt x="632497" y="64106"/>
                </a:lnTo>
                <a:lnTo>
                  <a:pt x="592839" y="41852"/>
                </a:lnTo>
                <a:lnTo>
                  <a:pt x="550627" y="24005"/>
                </a:lnTo>
                <a:lnTo>
                  <a:pt x="506171" y="10874"/>
                </a:lnTo>
                <a:lnTo>
                  <a:pt x="459778" y="2770"/>
                </a:lnTo>
                <a:lnTo>
                  <a:pt x="411759" y="0"/>
                </a:lnTo>
                <a:close/>
              </a:path>
            </a:pathLst>
          </a:custGeom>
          <a:solidFill>
            <a:srgbClr val="00B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50988" y="3590494"/>
            <a:ext cx="823594" cy="823594"/>
          </a:xfrm>
          <a:custGeom>
            <a:avLst/>
            <a:gdLst/>
            <a:ahLst/>
            <a:cxnLst/>
            <a:rect l="l" t="t" r="r" b="b"/>
            <a:pathLst>
              <a:path w="823595" h="823595">
                <a:moveTo>
                  <a:pt x="823518" y="411759"/>
                </a:moveTo>
                <a:lnTo>
                  <a:pt x="820748" y="459778"/>
                </a:lnTo>
                <a:lnTo>
                  <a:pt x="812643" y="506171"/>
                </a:lnTo>
                <a:lnTo>
                  <a:pt x="799513" y="550627"/>
                </a:lnTo>
                <a:lnTo>
                  <a:pt x="781666" y="592839"/>
                </a:lnTo>
                <a:lnTo>
                  <a:pt x="759412" y="632497"/>
                </a:lnTo>
                <a:lnTo>
                  <a:pt x="733059" y="669292"/>
                </a:lnTo>
                <a:lnTo>
                  <a:pt x="702916" y="702916"/>
                </a:lnTo>
                <a:lnTo>
                  <a:pt x="669292" y="733059"/>
                </a:lnTo>
                <a:lnTo>
                  <a:pt x="632497" y="759412"/>
                </a:lnTo>
                <a:lnTo>
                  <a:pt x="592839" y="781666"/>
                </a:lnTo>
                <a:lnTo>
                  <a:pt x="550627" y="799513"/>
                </a:lnTo>
                <a:lnTo>
                  <a:pt x="506171" y="812643"/>
                </a:lnTo>
                <a:lnTo>
                  <a:pt x="459778" y="820748"/>
                </a:lnTo>
                <a:lnTo>
                  <a:pt x="411759" y="823518"/>
                </a:lnTo>
                <a:lnTo>
                  <a:pt x="363739" y="820748"/>
                </a:lnTo>
                <a:lnTo>
                  <a:pt x="317347" y="812643"/>
                </a:lnTo>
                <a:lnTo>
                  <a:pt x="272890" y="799513"/>
                </a:lnTo>
                <a:lnTo>
                  <a:pt x="230679" y="781666"/>
                </a:lnTo>
                <a:lnTo>
                  <a:pt x="191021" y="759412"/>
                </a:lnTo>
                <a:lnTo>
                  <a:pt x="154225" y="733059"/>
                </a:lnTo>
                <a:lnTo>
                  <a:pt x="120602" y="702916"/>
                </a:lnTo>
                <a:lnTo>
                  <a:pt x="90459" y="669292"/>
                </a:lnTo>
                <a:lnTo>
                  <a:pt x="64106" y="632497"/>
                </a:lnTo>
                <a:lnTo>
                  <a:pt x="41852" y="592839"/>
                </a:lnTo>
                <a:lnTo>
                  <a:pt x="24005" y="550627"/>
                </a:lnTo>
                <a:lnTo>
                  <a:pt x="10874" y="506171"/>
                </a:lnTo>
                <a:lnTo>
                  <a:pt x="2770" y="459778"/>
                </a:lnTo>
                <a:lnTo>
                  <a:pt x="0" y="411759"/>
                </a:lnTo>
                <a:lnTo>
                  <a:pt x="2770" y="363739"/>
                </a:lnTo>
                <a:lnTo>
                  <a:pt x="10874" y="317347"/>
                </a:lnTo>
                <a:lnTo>
                  <a:pt x="24005" y="272890"/>
                </a:lnTo>
                <a:lnTo>
                  <a:pt x="41852" y="230679"/>
                </a:lnTo>
                <a:lnTo>
                  <a:pt x="64106" y="191021"/>
                </a:lnTo>
                <a:lnTo>
                  <a:pt x="90459" y="154225"/>
                </a:lnTo>
                <a:lnTo>
                  <a:pt x="120602" y="120602"/>
                </a:lnTo>
                <a:lnTo>
                  <a:pt x="154225" y="90459"/>
                </a:lnTo>
                <a:lnTo>
                  <a:pt x="191021" y="64106"/>
                </a:lnTo>
                <a:lnTo>
                  <a:pt x="230679" y="41852"/>
                </a:lnTo>
                <a:lnTo>
                  <a:pt x="272890" y="24005"/>
                </a:lnTo>
                <a:lnTo>
                  <a:pt x="317347" y="10874"/>
                </a:lnTo>
                <a:lnTo>
                  <a:pt x="363739" y="2770"/>
                </a:lnTo>
                <a:lnTo>
                  <a:pt x="411759" y="0"/>
                </a:lnTo>
                <a:lnTo>
                  <a:pt x="459778" y="2770"/>
                </a:lnTo>
                <a:lnTo>
                  <a:pt x="506171" y="10874"/>
                </a:lnTo>
                <a:lnTo>
                  <a:pt x="550627" y="24005"/>
                </a:lnTo>
                <a:lnTo>
                  <a:pt x="592839" y="41852"/>
                </a:lnTo>
                <a:lnTo>
                  <a:pt x="632497" y="64106"/>
                </a:lnTo>
                <a:lnTo>
                  <a:pt x="669292" y="90459"/>
                </a:lnTo>
                <a:lnTo>
                  <a:pt x="702916" y="120602"/>
                </a:lnTo>
                <a:lnTo>
                  <a:pt x="733059" y="154225"/>
                </a:lnTo>
                <a:lnTo>
                  <a:pt x="759412" y="191021"/>
                </a:lnTo>
                <a:lnTo>
                  <a:pt x="781666" y="230679"/>
                </a:lnTo>
                <a:lnTo>
                  <a:pt x="799513" y="272890"/>
                </a:lnTo>
                <a:lnTo>
                  <a:pt x="812643" y="317347"/>
                </a:lnTo>
                <a:lnTo>
                  <a:pt x="820748" y="363739"/>
                </a:lnTo>
                <a:lnTo>
                  <a:pt x="823518" y="411759"/>
                </a:lnTo>
                <a:close/>
              </a:path>
            </a:pathLst>
          </a:custGeom>
          <a:ln w="494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3978" y="2053563"/>
            <a:ext cx="5603875" cy="586105"/>
          </a:xfrm>
          <a:custGeom>
            <a:avLst/>
            <a:gdLst/>
            <a:ahLst/>
            <a:cxnLst/>
            <a:rect l="l" t="t" r="r" b="b"/>
            <a:pathLst>
              <a:path w="5603875" h="586105">
                <a:moveTo>
                  <a:pt x="5320842" y="0"/>
                </a:moveTo>
                <a:lnTo>
                  <a:pt x="282917" y="0"/>
                </a:lnTo>
                <a:lnTo>
                  <a:pt x="237027" y="3703"/>
                </a:lnTo>
                <a:lnTo>
                  <a:pt x="193495" y="14423"/>
                </a:lnTo>
                <a:lnTo>
                  <a:pt x="152902" y="31579"/>
                </a:lnTo>
                <a:lnTo>
                  <a:pt x="115831" y="54587"/>
                </a:lnTo>
                <a:lnTo>
                  <a:pt x="82865" y="82865"/>
                </a:lnTo>
                <a:lnTo>
                  <a:pt x="54587" y="115831"/>
                </a:lnTo>
                <a:lnTo>
                  <a:pt x="31579" y="152902"/>
                </a:lnTo>
                <a:lnTo>
                  <a:pt x="14423" y="193495"/>
                </a:lnTo>
                <a:lnTo>
                  <a:pt x="3703" y="237027"/>
                </a:lnTo>
                <a:lnTo>
                  <a:pt x="0" y="282917"/>
                </a:lnTo>
                <a:lnTo>
                  <a:pt x="0" y="302933"/>
                </a:lnTo>
                <a:lnTo>
                  <a:pt x="3703" y="348823"/>
                </a:lnTo>
                <a:lnTo>
                  <a:pt x="14423" y="392355"/>
                </a:lnTo>
                <a:lnTo>
                  <a:pt x="31579" y="432948"/>
                </a:lnTo>
                <a:lnTo>
                  <a:pt x="54587" y="470019"/>
                </a:lnTo>
                <a:lnTo>
                  <a:pt x="82865" y="502985"/>
                </a:lnTo>
                <a:lnTo>
                  <a:pt x="115831" y="531263"/>
                </a:lnTo>
                <a:lnTo>
                  <a:pt x="152902" y="554271"/>
                </a:lnTo>
                <a:lnTo>
                  <a:pt x="193495" y="571427"/>
                </a:lnTo>
                <a:lnTo>
                  <a:pt x="237027" y="582147"/>
                </a:lnTo>
                <a:lnTo>
                  <a:pt x="282917" y="585851"/>
                </a:lnTo>
                <a:lnTo>
                  <a:pt x="5320842" y="585851"/>
                </a:lnTo>
                <a:lnTo>
                  <a:pt x="5366732" y="582147"/>
                </a:lnTo>
                <a:lnTo>
                  <a:pt x="5410265" y="571427"/>
                </a:lnTo>
                <a:lnTo>
                  <a:pt x="5450858" y="554271"/>
                </a:lnTo>
                <a:lnTo>
                  <a:pt x="5487929" y="531263"/>
                </a:lnTo>
                <a:lnTo>
                  <a:pt x="5520894" y="502985"/>
                </a:lnTo>
                <a:lnTo>
                  <a:pt x="5549173" y="470019"/>
                </a:lnTo>
                <a:lnTo>
                  <a:pt x="5572181" y="432948"/>
                </a:lnTo>
                <a:lnTo>
                  <a:pt x="5589337" y="392355"/>
                </a:lnTo>
                <a:lnTo>
                  <a:pt x="5600057" y="348823"/>
                </a:lnTo>
                <a:lnTo>
                  <a:pt x="5603760" y="302933"/>
                </a:lnTo>
                <a:lnTo>
                  <a:pt x="5603760" y="282917"/>
                </a:lnTo>
                <a:lnTo>
                  <a:pt x="5600057" y="237027"/>
                </a:lnTo>
                <a:lnTo>
                  <a:pt x="5589337" y="193495"/>
                </a:lnTo>
                <a:lnTo>
                  <a:pt x="5572181" y="152902"/>
                </a:lnTo>
                <a:lnTo>
                  <a:pt x="5549173" y="115831"/>
                </a:lnTo>
                <a:lnTo>
                  <a:pt x="5520894" y="82865"/>
                </a:lnTo>
                <a:lnTo>
                  <a:pt x="5487929" y="54587"/>
                </a:lnTo>
                <a:lnTo>
                  <a:pt x="5450858" y="31579"/>
                </a:lnTo>
                <a:lnTo>
                  <a:pt x="5410265" y="14423"/>
                </a:lnTo>
                <a:lnTo>
                  <a:pt x="5366732" y="3703"/>
                </a:lnTo>
                <a:lnTo>
                  <a:pt x="5320842" y="0"/>
                </a:lnTo>
                <a:close/>
              </a:path>
            </a:pathLst>
          </a:custGeom>
          <a:solidFill>
            <a:srgbClr val="4DB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23786" y="1915425"/>
            <a:ext cx="823594" cy="823594"/>
          </a:xfrm>
          <a:custGeom>
            <a:avLst/>
            <a:gdLst/>
            <a:ahLst/>
            <a:cxnLst/>
            <a:rect l="l" t="t" r="r" b="b"/>
            <a:pathLst>
              <a:path w="823595" h="823594">
                <a:moveTo>
                  <a:pt x="411759" y="0"/>
                </a:moveTo>
                <a:lnTo>
                  <a:pt x="363739" y="2770"/>
                </a:lnTo>
                <a:lnTo>
                  <a:pt x="317347" y="10874"/>
                </a:lnTo>
                <a:lnTo>
                  <a:pt x="272890" y="24005"/>
                </a:lnTo>
                <a:lnTo>
                  <a:pt x="230679" y="41852"/>
                </a:lnTo>
                <a:lnTo>
                  <a:pt x="191021" y="64106"/>
                </a:lnTo>
                <a:lnTo>
                  <a:pt x="154225" y="90459"/>
                </a:lnTo>
                <a:lnTo>
                  <a:pt x="120602" y="120602"/>
                </a:lnTo>
                <a:lnTo>
                  <a:pt x="90459" y="154225"/>
                </a:lnTo>
                <a:lnTo>
                  <a:pt x="64106" y="191021"/>
                </a:lnTo>
                <a:lnTo>
                  <a:pt x="41852" y="230679"/>
                </a:lnTo>
                <a:lnTo>
                  <a:pt x="24005" y="272890"/>
                </a:lnTo>
                <a:lnTo>
                  <a:pt x="10874" y="317347"/>
                </a:lnTo>
                <a:lnTo>
                  <a:pt x="2770" y="363739"/>
                </a:lnTo>
                <a:lnTo>
                  <a:pt x="0" y="411759"/>
                </a:lnTo>
                <a:lnTo>
                  <a:pt x="2770" y="459778"/>
                </a:lnTo>
                <a:lnTo>
                  <a:pt x="10874" y="506171"/>
                </a:lnTo>
                <a:lnTo>
                  <a:pt x="24005" y="550627"/>
                </a:lnTo>
                <a:lnTo>
                  <a:pt x="41852" y="592839"/>
                </a:lnTo>
                <a:lnTo>
                  <a:pt x="64106" y="632497"/>
                </a:lnTo>
                <a:lnTo>
                  <a:pt x="90459" y="669292"/>
                </a:lnTo>
                <a:lnTo>
                  <a:pt x="120602" y="702916"/>
                </a:lnTo>
                <a:lnTo>
                  <a:pt x="154225" y="733059"/>
                </a:lnTo>
                <a:lnTo>
                  <a:pt x="191021" y="759412"/>
                </a:lnTo>
                <a:lnTo>
                  <a:pt x="230679" y="781666"/>
                </a:lnTo>
                <a:lnTo>
                  <a:pt x="272890" y="799513"/>
                </a:lnTo>
                <a:lnTo>
                  <a:pt x="317347" y="812643"/>
                </a:lnTo>
                <a:lnTo>
                  <a:pt x="363739" y="820748"/>
                </a:lnTo>
                <a:lnTo>
                  <a:pt x="411759" y="823518"/>
                </a:lnTo>
                <a:lnTo>
                  <a:pt x="459778" y="820748"/>
                </a:lnTo>
                <a:lnTo>
                  <a:pt x="506171" y="812643"/>
                </a:lnTo>
                <a:lnTo>
                  <a:pt x="550627" y="799513"/>
                </a:lnTo>
                <a:lnTo>
                  <a:pt x="592839" y="781666"/>
                </a:lnTo>
                <a:lnTo>
                  <a:pt x="632497" y="759412"/>
                </a:lnTo>
                <a:lnTo>
                  <a:pt x="669292" y="733059"/>
                </a:lnTo>
                <a:lnTo>
                  <a:pt x="702916" y="702916"/>
                </a:lnTo>
                <a:lnTo>
                  <a:pt x="733059" y="669292"/>
                </a:lnTo>
                <a:lnTo>
                  <a:pt x="759412" y="632497"/>
                </a:lnTo>
                <a:lnTo>
                  <a:pt x="781666" y="592839"/>
                </a:lnTo>
                <a:lnTo>
                  <a:pt x="799513" y="550627"/>
                </a:lnTo>
                <a:lnTo>
                  <a:pt x="812643" y="506171"/>
                </a:lnTo>
                <a:lnTo>
                  <a:pt x="820748" y="459778"/>
                </a:lnTo>
                <a:lnTo>
                  <a:pt x="823518" y="411759"/>
                </a:lnTo>
                <a:lnTo>
                  <a:pt x="820748" y="363739"/>
                </a:lnTo>
                <a:lnTo>
                  <a:pt x="812643" y="317347"/>
                </a:lnTo>
                <a:lnTo>
                  <a:pt x="799513" y="272890"/>
                </a:lnTo>
                <a:lnTo>
                  <a:pt x="781666" y="230679"/>
                </a:lnTo>
                <a:lnTo>
                  <a:pt x="759412" y="191021"/>
                </a:lnTo>
                <a:lnTo>
                  <a:pt x="733059" y="154225"/>
                </a:lnTo>
                <a:lnTo>
                  <a:pt x="702916" y="120602"/>
                </a:lnTo>
                <a:lnTo>
                  <a:pt x="669292" y="90459"/>
                </a:lnTo>
                <a:lnTo>
                  <a:pt x="632497" y="64106"/>
                </a:lnTo>
                <a:lnTo>
                  <a:pt x="592839" y="41852"/>
                </a:lnTo>
                <a:lnTo>
                  <a:pt x="550627" y="24005"/>
                </a:lnTo>
                <a:lnTo>
                  <a:pt x="506171" y="10874"/>
                </a:lnTo>
                <a:lnTo>
                  <a:pt x="459778" y="2770"/>
                </a:lnTo>
                <a:lnTo>
                  <a:pt x="411759" y="0"/>
                </a:lnTo>
                <a:close/>
              </a:path>
            </a:pathLst>
          </a:custGeom>
          <a:solidFill>
            <a:srgbClr val="00B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3786" y="1915425"/>
            <a:ext cx="823594" cy="823594"/>
          </a:xfrm>
          <a:custGeom>
            <a:avLst/>
            <a:gdLst/>
            <a:ahLst/>
            <a:cxnLst/>
            <a:rect l="l" t="t" r="r" b="b"/>
            <a:pathLst>
              <a:path w="823595" h="823594">
                <a:moveTo>
                  <a:pt x="823518" y="411759"/>
                </a:moveTo>
                <a:lnTo>
                  <a:pt x="820748" y="459778"/>
                </a:lnTo>
                <a:lnTo>
                  <a:pt x="812643" y="506171"/>
                </a:lnTo>
                <a:lnTo>
                  <a:pt x="799513" y="550627"/>
                </a:lnTo>
                <a:lnTo>
                  <a:pt x="781666" y="592839"/>
                </a:lnTo>
                <a:lnTo>
                  <a:pt x="759412" y="632497"/>
                </a:lnTo>
                <a:lnTo>
                  <a:pt x="733059" y="669292"/>
                </a:lnTo>
                <a:lnTo>
                  <a:pt x="702916" y="702916"/>
                </a:lnTo>
                <a:lnTo>
                  <a:pt x="669292" y="733059"/>
                </a:lnTo>
                <a:lnTo>
                  <a:pt x="632497" y="759412"/>
                </a:lnTo>
                <a:lnTo>
                  <a:pt x="592839" y="781666"/>
                </a:lnTo>
                <a:lnTo>
                  <a:pt x="550627" y="799513"/>
                </a:lnTo>
                <a:lnTo>
                  <a:pt x="506171" y="812643"/>
                </a:lnTo>
                <a:lnTo>
                  <a:pt x="459778" y="820748"/>
                </a:lnTo>
                <a:lnTo>
                  <a:pt x="411759" y="823518"/>
                </a:lnTo>
                <a:lnTo>
                  <a:pt x="363739" y="820748"/>
                </a:lnTo>
                <a:lnTo>
                  <a:pt x="317347" y="812643"/>
                </a:lnTo>
                <a:lnTo>
                  <a:pt x="272890" y="799513"/>
                </a:lnTo>
                <a:lnTo>
                  <a:pt x="230679" y="781666"/>
                </a:lnTo>
                <a:lnTo>
                  <a:pt x="191021" y="759412"/>
                </a:lnTo>
                <a:lnTo>
                  <a:pt x="154225" y="733059"/>
                </a:lnTo>
                <a:lnTo>
                  <a:pt x="120602" y="702916"/>
                </a:lnTo>
                <a:lnTo>
                  <a:pt x="90459" y="669292"/>
                </a:lnTo>
                <a:lnTo>
                  <a:pt x="64106" y="632497"/>
                </a:lnTo>
                <a:lnTo>
                  <a:pt x="41852" y="592839"/>
                </a:lnTo>
                <a:lnTo>
                  <a:pt x="24005" y="550627"/>
                </a:lnTo>
                <a:lnTo>
                  <a:pt x="10874" y="506171"/>
                </a:lnTo>
                <a:lnTo>
                  <a:pt x="2770" y="459778"/>
                </a:lnTo>
                <a:lnTo>
                  <a:pt x="0" y="411759"/>
                </a:lnTo>
                <a:lnTo>
                  <a:pt x="2770" y="363739"/>
                </a:lnTo>
                <a:lnTo>
                  <a:pt x="10874" y="317347"/>
                </a:lnTo>
                <a:lnTo>
                  <a:pt x="24005" y="272890"/>
                </a:lnTo>
                <a:lnTo>
                  <a:pt x="41852" y="230679"/>
                </a:lnTo>
                <a:lnTo>
                  <a:pt x="64106" y="191021"/>
                </a:lnTo>
                <a:lnTo>
                  <a:pt x="90459" y="154225"/>
                </a:lnTo>
                <a:lnTo>
                  <a:pt x="120602" y="120602"/>
                </a:lnTo>
                <a:lnTo>
                  <a:pt x="154225" y="90459"/>
                </a:lnTo>
                <a:lnTo>
                  <a:pt x="191021" y="64106"/>
                </a:lnTo>
                <a:lnTo>
                  <a:pt x="230679" y="41852"/>
                </a:lnTo>
                <a:lnTo>
                  <a:pt x="272890" y="24005"/>
                </a:lnTo>
                <a:lnTo>
                  <a:pt x="317347" y="10874"/>
                </a:lnTo>
                <a:lnTo>
                  <a:pt x="363739" y="2770"/>
                </a:lnTo>
                <a:lnTo>
                  <a:pt x="411759" y="0"/>
                </a:lnTo>
                <a:lnTo>
                  <a:pt x="459778" y="2770"/>
                </a:lnTo>
                <a:lnTo>
                  <a:pt x="506171" y="10874"/>
                </a:lnTo>
                <a:lnTo>
                  <a:pt x="550627" y="24005"/>
                </a:lnTo>
                <a:lnTo>
                  <a:pt x="592839" y="41852"/>
                </a:lnTo>
                <a:lnTo>
                  <a:pt x="632497" y="64106"/>
                </a:lnTo>
                <a:lnTo>
                  <a:pt x="669292" y="90459"/>
                </a:lnTo>
                <a:lnTo>
                  <a:pt x="702916" y="120602"/>
                </a:lnTo>
                <a:lnTo>
                  <a:pt x="733059" y="154225"/>
                </a:lnTo>
                <a:lnTo>
                  <a:pt x="759412" y="191021"/>
                </a:lnTo>
                <a:lnTo>
                  <a:pt x="781666" y="230679"/>
                </a:lnTo>
                <a:lnTo>
                  <a:pt x="799513" y="272890"/>
                </a:lnTo>
                <a:lnTo>
                  <a:pt x="812643" y="317347"/>
                </a:lnTo>
                <a:lnTo>
                  <a:pt x="820748" y="363739"/>
                </a:lnTo>
                <a:lnTo>
                  <a:pt x="823518" y="411759"/>
                </a:lnTo>
                <a:close/>
              </a:path>
            </a:pathLst>
          </a:custGeom>
          <a:ln w="494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74315" y="4574955"/>
            <a:ext cx="5540375" cy="586105"/>
          </a:xfrm>
          <a:custGeom>
            <a:avLst/>
            <a:gdLst/>
            <a:ahLst/>
            <a:cxnLst/>
            <a:rect l="l" t="t" r="r" b="b"/>
            <a:pathLst>
              <a:path w="5540375" h="586104">
                <a:moveTo>
                  <a:pt x="5257342" y="0"/>
                </a:moveTo>
                <a:lnTo>
                  <a:pt x="282917" y="0"/>
                </a:lnTo>
                <a:lnTo>
                  <a:pt x="237027" y="3703"/>
                </a:lnTo>
                <a:lnTo>
                  <a:pt x="193495" y="14423"/>
                </a:lnTo>
                <a:lnTo>
                  <a:pt x="152902" y="31579"/>
                </a:lnTo>
                <a:lnTo>
                  <a:pt x="115831" y="54587"/>
                </a:lnTo>
                <a:lnTo>
                  <a:pt x="82865" y="82865"/>
                </a:lnTo>
                <a:lnTo>
                  <a:pt x="54587" y="115831"/>
                </a:lnTo>
                <a:lnTo>
                  <a:pt x="31579" y="152902"/>
                </a:lnTo>
                <a:lnTo>
                  <a:pt x="14423" y="193495"/>
                </a:lnTo>
                <a:lnTo>
                  <a:pt x="3703" y="237027"/>
                </a:lnTo>
                <a:lnTo>
                  <a:pt x="0" y="282917"/>
                </a:lnTo>
                <a:lnTo>
                  <a:pt x="0" y="302933"/>
                </a:lnTo>
                <a:lnTo>
                  <a:pt x="3703" y="348823"/>
                </a:lnTo>
                <a:lnTo>
                  <a:pt x="14423" y="392355"/>
                </a:lnTo>
                <a:lnTo>
                  <a:pt x="31579" y="432948"/>
                </a:lnTo>
                <a:lnTo>
                  <a:pt x="54587" y="470019"/>
                </a:lnTo>
                <a:lnTo>
                  <a:pt x="82865" y="502985"/>
                </a:lnTo>
                <a:lnTo>
                  <a:pt x="115831" y="531263"/>
                </a:lnTo>
                <a:lnTo>
                  <a:pt x="152902" y="554271"/>
                </a:lnTo>
                <a:lnTo>
                  <a:pt x="193495" y="571427"/>
                </a:lnTo>
                <a:lnTo>
                  <a:pt x="237027" y="582147"/>
                </a:lnTo>
                <a:lnTo>
                  <a:pt x="282917" y="585850"/>
                </a:lnTo>
                <a:lnTo>
                  <a:pt x="5257342" y="585850"/>
                </a:lnTo>
                <a:lnTo>
                  <a:pt x="5303232" y="582147"/>
                </a:lnTo>
                <a:lnTo>
                  <a:pt x="5346765" y="571427"/>
                </a:lnTo>
                <a:lnTo>
                  <a:pt x="5387358" y="554271"/>
                </a:lnTo>
                <a:lnTo>
                  <a:pt x="5424429" y="531263"/>
                </a:lnTo>
                <a:lnTo>
                  <a:pt x="5457394" y="502985"/>
                </a:lnTo>
                <a:lnTo>
                  <a:pt x="5485673" y="470019"/>
                </a:lnTo>
                <a:lnTo>
                  <a:pt x="5508681" y="432948"/>
                </a:lnTo>
                <a:lnTo>
                  <a:pt x="5525837" y="392355"/>
                </a:lnTo>
                <a:lnTo>
                  <a:pt x="5536557" y="348823"/>
                </a:lnTo>
                <a:lnTo>
                  <a:pt x="5540260" y="302933"/>
                </a:lnTo>
                <a:lnTo>
                  <a:pt x="5540260" y="282917"/>
                </a:lnTo>
                <a:lnTo>
                  <a:pt x="5536557" y="237027"/>
                </a:lnTo>
                <a:lnTo>
                  <a:pt x="5525837" y="193495"/>
                </a:lnTo>
                <a:lnTo>
                  <a:pt x="5508681" y="152902"/>
                </a:lnTo>
                <a:lnTo>
                  <a:pt x="5485673" y="115831"/>
                </a:lnTo>
                <a:lnTo>
                  <a:pt x="5457394" y="82865"/>
                </a:lnTo>
                <a:lnTo>
                  <a:pt x="5424429" y="54587"/>
                </a:lnTo>
                <a:lnTo>
                  <a:pt x="5387358" y="31579"/>
                </a:lnTo>
                <a:lnTo>
                  <a:pt x="5346765" y="14423"/>
                </a:lnTo>
                <a:lnTo>
                  <a:pt x="5303232" y="3703"/>
                </a:lnTo>
                <a:lnTo>
                  <a:pt x="5257342" y="0"/>
                </a:lnTo>
                <a:close/>
              </a:path>
            </a:pathLst>
          </a:custGeom>
          <a:solidFill>
            <a:srgbClr val="4DB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73810" y="4436817"/>
            <a:ext cx="823594" cy="823594"/>
          </a:xfrm>
          <a:custGeom>
            <a:avLst/>
            <a:gdLst/>
            <a:ahLst/>
            <a:cxnLst/>
            <a:rect l="l" t="t" r="r" b="b"/>
            <a:pathLst>
              <a:path w="823594" h="823595">
                <a:moveTo>
                  <a:pt x="411759" y="0"/>
                </a:moveTo>
                <a:lnTo>
                  <a:pt x="363739" y="2770"/>
                </a:lnTo>
                <a:lnTo>
                  <a:pt x="317347" y="10874"/>
                </a:lnTo>
                <a:lnTo>
                  <a:pt x="272890" y="24005"/>
                </a:lnTo>
                <a:lnTo>
                  <a:pt x="230679" y="41852"/>
                </a:lnTo>
                <a:lnTo>
                  <a:pt x="191021" y="64106"/>
                </a:lnTo>
                <a:lnTo>
                  <a:pt x="154225" y="90459"/>
                </a:lnTo>
                <a:lnTo>
                  <a:pt x="120602" y="120602"/>
                </a:lnTo>
                <a:lnTo>
                  <a:pt x="90459" y="154225"/>
                </a:lnTo>
                <a:lnTo>
                  <a:pt x="64106" y="191021"/>
                </a:lnTo>
                <a:lnTo>
                  <a:pt x="41852" y="230679"/>
                </a:lnTo>
                <a:lnTo>
                  <a:pt x="24005" y="272890"/>
                </a:lnTo>
                <a:lnTo>
                  <a:pt x="10874" y="317347"/>
                </a:lnTo>
                <a:lnTo>
                  <a:pt x="2770" y="363739"/>
                </a:lnTo>
                <a:lnTo>
                  <a:pt x="0" y="411759"/>
                </a:lnTo>
                <a:lnTo>
                  <a:pt x="2770" y="459778"/>
                </a:lnTo>
                <a:lnTo>
                  <a:pt x="10874" y="506171"/>
                </a:lnTo>
                <a:lnTo>
                  <a:pt x="24005" y="550627"/>
                </a:lnTo>
                <a:lnTo>
                  <a:pt x="41852" y="592839"/>
                </a:lnTo>
                <a:lnTo>
                  <a:pt x="64106" y="632497"/>
                </a:lnTo>
                <a:lnTo>
                  <a:pt x="90459" y="669292"/>
                </a:lnTo>
                <a:lnTo>
                  <a:pt x="120602" y="702916"/>
                </a:lnTo>
                <a:lnTo>
                  <a:pt x="154225" y="733059"/>
                </a:lnTo>
                <a:lnTo>
                  <a:pt x="191021" y="759412"/>
                </a:lnTo>
                <a:lnTo>
                  <a:pt x="230679" y="781666"/>
                </a:lnTo>
                <a:lnTo>
                  <a:pt x="272890" y="799513"/>
                </a:lnTo>
                <a:lnTo>
                  <a:pt x="317347" y="812643"/>
                </a:lnTo>
                <a:lnTo>
                  <a:pt x="363739" y="820748"/>
                </a:lnTo>
                <a:lnTo>
                  <a:pt x="411759" y="823518"/>
                </a:lnTo>
                <a:lnTo>
                  <a:pt x="459778" y="820748"/>
                </a:lnTo>
                <a:lnTo>
                  <a:pt x="506171" y="812643"/>
                </a:lnTo>
                <a:lnTo>
                  <a:pt x="550627" y="799513"/>
                </a:lnTo>
                <a:lnTo>
                  <a:pt x="592839" y="781666"/>
                </a:lnTo>
                <a:lnTo>
                  <a:pt x="632497" y="759412"/>
                </a:lnTo>
                <a:lnTo>
                  <a:pt x="669292" y="733059"/>
                </a:lnTo>
                <a:lnTo>
                  <a:pt x="702916" y="702916"/>
                </a:lnTo>
                <a:lnTo>
                  <a:pt x="733059" y="669292"/>
                </a:lnTo>
                <a:lnTo>
                  <a:pt x="759412" y="632497"/>
                </a:lnTo>
                <a:lnTo>
                  <a:pt x="781666" y="592839"/>
                </a:lnTo>
                <a:lnTo>
                  <a:pt x="799513" y="550627"/>
                </a:lnTo>
                <a:lnTo>
                  <a:pt x="812643" y="506171"/>
                </a:lnTo>
                <a:lnTo>
                  <a:pt x="820748" y="459778"/>
                </a:lnTo>
                <a:lnTo>
                  <a:pt x="823518" y="411759"/>
                </a:lnTo>
                <a:lnTo>
                  <a:pt x="820748" y="363739"/>
                </a:lnTo>
                <a:lnTo>
                  <a:pt x="812643" y="317347"/>
                </a:lnTo>
                <a:lnTo>
                  <a:pt x="799513" y="272890"/>
                </a:lnTo>
                <a:lnTo>
                  <a:pt x="781666" y="230679"/>
                </a:lnTo>
                <a:lnTo>
                  <a:pt x="759412" y="191021"/>
                </a:lnTo>
                <a:lnTo>
                  <a:pt x="733059" y="154225"/>
                </a:lnTo>
                <a:lnTo>
                  <a:pt x="702916" y="120602"/>
                </a:lnTo>
                <a:lnTo>
                  <a:pt x="669292" y="90459"/>
                </a:lnTo>
                <a:lnTo>
                  <a:pt x="632497" y="64106"/>
                </a:lnTo>
                <a:lnTo>
                  <a:pt x="592839" y="41852"/>
                </a:lnTo>
                <a:lnTo>
                  <a:pt x="550627" y="24005"/>
                </a:lnTo>
                <a:lnTo>
                  <a:pt x="506171" y="10874"/>
                </a:lnTo>
                <a:lnTo>
                  <a:pt x="459778" y="2770"/>
                </a:lnTo>
                <a:lnTo>
                  <a:pt x="411759" y="0"/>
                </a:lnTo>
                <a:close/>
              </a:path>
            </a:pathLst>
          </a:custGeom>
          <a:solidFill>
            <a:srgbClr val="00B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73810" y="4436817"/>
            <a:ext cx="823594" cy="823594"/>
          </a:xfrm>
          <a:custGeom>
            <a:avLst/>
            <a:gdLst/>
            <a:ahLst/>
            <a:cxnLst/>
            <a:rect l="l" t="t" r="r" b="b"/>
            <a:pathLst>
              <a:path w="823594" h="823595">
                <a:moveTo>
                  <a:pt x="823518" y="411759"/>
                </a:moveTo>
                <a:lnTo>
                  <a:pt x="820748" y="459778"/>
                </a:lnTo>
                <a:lnTo>
                  <a:pt x="812643" y="506171"/>
                </a:lnTo>
                <a:lnTo>
                  <a:pt x="799513" y="550627"/>
                </a:lnTo>
                <a:lnTo>
                  <a:pt x="781666" y="592839"/>
                </a:lnTo>
                <a:lnTo>
                  <a:pt x="759412" y="632497"/>
                </a:lnTo>
                <a:lnTo>
                  <a:pt x="733059" y="669292"/>
                </a:lnTo>
                <a:lnTo>
                  <a:pt x="702916" y="702916"/>
                </a:lnTo>
                <a:lnTo>
                  <a:pt x="669292" y="733059"/>
                </a:lnTo>
                <a:lnTo>
                  <a:pt x="632497" y="759412"/>
                </a:lnTo>
                <a:lnTo>
                  <a:pt x="592839" y="781666"/>
                </a:lnTo>
                <a:lnTo>
                  <a:pt x="550627" y="799513"/>
                </a:lnTo>
                <a:lnTo>
                  <a:pt x="506171" y="812643"/>
                </a:lnTo>
                <a:lnTo>
                  <a:pt x="459778" y="820748"/>
                </a:lnTo>
                <a:lnTo>
                  <a:pt x="411759" y="823518"/>
                </a:lnTo>
                <a:lnTo>
                  <a:pt x="363739" y="820748"/>
                </a:lnTo>
                <a:lnTo>
                  <a:pt x="317347" y="812643"/>
                </a:lnTo>
                <a:lnTo>
                  <a:pt x="272890" y="799513"/>
                </a:lnTo>
                <a:lnTo>
                  <a:pt x="230679" y="781666"/>
                </a:lnTo>
                <a:lnTo>
                  <a:pt x="191021" y="759412"/>
                </a:lnTo>
                <a:lnTo>
                  <a:pt x="154225" y="733059"/>
                </a:lnTo>
                <a:lnTo>
                  <a:pt x="120602" y="702916"/>
                </a:lnTo>
                <a:lnTo>
                  <a:pt x="90459" y="669292"/>
                </a:lnTo>
                <a:lnTo>
                  <a:pt x="64106" y="632497"/>
                </a:lnTo>
                <a:lnTo>
                  <a:pt x="41852" y="592839"/>
                </a:lnTo>
                <a:lnTo>
                  <a:pt x="24005" y="550627"/>
                </a:lnTo>
                <a:lnTo>
                  <a:pt x="10874" y="506171"/>
                </a:lnTo>
                <a:lnTo>
                  <a:pt x="2770" y="459778"/>
                </a:lnTo>
                <a:lnTo>
                  <a:pt x="0" y="411759"/>
                </a:lnTo>
                <a:lnTo>
                  <a:pt x="2770" y="363739"/>
                </a:lnTo>
                <a:lnTo>
                  <a:pt x="10874" y="317347"/>
                </a:lnTo>
                <a:lnTo>
                  <a:pt x="24005" y="272890"/>
                </a:lnTo>
                <a:lnTo>
                  <a:pt x="41852" y="230679"/>
                </a:lnTo>
                <a:lnTo>
                  <a:pt x="64106" y="191021"/>
                </a:lnTo>
                <a:lnTo>
                  <a:pt x="90459" y="154225"/>
                </a:lnTo>
                <a:lnTo>
                  <a:pt x="120602" y="120602"/>
                </a:lnTo>
                <a:lnTo>
                  <a:pt x="154225" y="90459"/>
                </a:lnTo>
                <a:lnTo>
                  <a:pt x="191021" y="64106"/>
                </a:lnTo>
                <a:lnTo>
                  <a:pt x="230679" y="41852"/>
                </a:lnTo>
                <a:lnTo>
                  <a:pt x="272890" y="24005"/>
                </a:lnTo>
                <a:lnTo>
                  <a:pt x="317347" y="10874"/>
                </a:lnTo>
                <a:lnTo>
                  <a:pt x="363739" y="2770"/>
                </a:lnTo>
                <a:lnTo>
                  <a:pt x="411759" y="0"/>
                </a:lnTo>
                <a:lnTo>
                  <a:pt x="459778" y="2770"/>
                </a:lnTo>
                <a:lnTo>
                  <a:pt x="506171" y="10874"/>
                </a:lnTo>
                <a:lnTo>
                  <a:pt x="550627" y="24005"/>
                </a:lnTo>
                <a:lnTo>
                  <a:pt x="592839" y="41852"/>
                </a:lnTo>
                <a:lnTo>
                  <a:pt x="632497" y="64106"/>
                </a:lnTo>
                <a:lnTo>
                  <a:pt x="669292" y="90459"/>
                </a:lnTo>
                <a:lnTo>
                  <a:pt x="702916" y="120602"/>
                </a:lnTo>
                <a:lnTo>
                  <a:pt x="733059" y="154225"/>
                </a:lnTo>
                <a:lnTo>
                  <a:pt x="759412" y="191021"/>
                </a:lnTo>
                <a:lnTo>
                  <a:pt x="781666" y="230679"/>
                </a:lnTo>
                <a:lnTo>
                  <a:pt x="799513" y="272890"/>
                </a:lnTo>
                <a:lnTo>
                  <a:pt x="812643" y="317347"/>
                </a:lnTo>
                <a:lnTo>
                  <a:pt x="820748" y="363739"/>
                </a:lnTo>
                <a:lnTo>
                  <a:pt x="823518" y="411759"/>
                </a:lnTo>
                <a:close/>
              </a:path>
            </a:pathLst>
          </a:custGeom>
          <a:ln w="494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9017" y="2902493"/>
            <a:ext cx="5603875" cy="586105"/>
          </a:xfrm>
          <a:custGeom>
            <a:avLst/>
            <a:gdLst/>
            <a:ahLst/>
            <a:cxnLst/>
            <a:rect l="l" t="t" r="r" b="b"/>
            <a:pathLst>
              <a:path w="5603875" h="586104">
                <a:moveTo>
                  <a:pt x="5320842" y="0"/>
                </a:moveTo>
                <a:lnTo>
                  <a:pt x="282917" y="0"/>
                </a:lnTo>
                <a:lnTo>
                  <a:pt x="237027" y="3703"/>
                </a:lnTo>
                <a:lnTo>
                  <a:pt x="193495" y="14423"/>
                </a:lnTo>
                <a:lnTo>
                  <a:pt x="152902" y="31579"/>
                </a:lnTo>
                <a:lnTo>
                  <a:pt x="115831" y="54587"/>
                </a:lnTo>
                <a:lnTo>
                  <a:pt x="82865" y="82865"/>
                </a:lnTo>
                <a:lnTo>
                  <a:pt x="54587" y="115831"/>
                </a:lnTo>
                <a:lnTo>
                  <a:pt x="31579" y="152902"/>
                </a:lnTo>
                <a:lnTo>
                  <a:pt x="14423" y="193495"/>
                </a:lnTo>
                <a:lnTo>
                  <a:pt x="3703" y="237027"/>
                </a:lnTo>
                <a:lnTo>
                  <a:pt x="0" y="282917"/>
                </a:lnTo>
                <a:lnTo>
                  <a:pt x="0" y="302933"/>
                </a:lnTo>
                <a:lnTo>
                  <a:pt x="3703" y="348823"/>
                </a:lnTo>
                <a:lnTo>
                  <a:pt x="14423" y="392355"/>
                </a:lnTo>
                <a:lnTo>
                  <a:pt x="31579" y="432948"/>
                </a:lnTo>
                <a:lnTo>
                  <a:pt x="54587" y="470019"/>
                </a:lnTo>
                <a:lnTo>
                  <a:pt x="82865" y="502985"/>
                </a:lnTo>
                <a:lnTo>
                  <a:pt x="115831" y="531263"/>
                </a:lnTo>
                <a:lnTo>
                  <a:pt x="152902" y="554271"/>
                </a:lnTo>
                <a:lnTo>
                  <a:pt x="193495" y="571427"/>
                </a:lnTo>
                <a:lnTo>
                  <a:pt x="237027" y="582147"/>
                </a:lnTo>
                <a:lnTo>
                  <a:pt x="282917" y="585851"/>
                </a:lnTo>
                <a:lnTo>
                  <a:pt x="5320842" y="585851"/>
                </a:lnTo>
                <a:lnTo>
                  <a:pt x="5366732" y="582147"/>
                </a:lnTo>
                <a:lnTo>
                  <a:pt x="5410265" y="571427"/>
                </a:lnTo>
                <a:lnTo>
                  <a:pt x="5450858" y="554271"/>
                </a:lnTo>
                <a:lnTo>
                  <a:pt x="5487929" y="531263"/>
                </a:lnTo>
                <a:lnTo>
                  <a:pt x="5520894" y="502985"/>
                </a:lnTo>
                <a:lnTo>
                  <a:pt x="5549173" y="470019"/>
                </a:lnTo>
                <a:lnTo>
                  <a:pt x="5572181" y="432948"/>
                </a:lnTo>
                <a:lnTo>
                  <a:pt x="5589337" y="392355"/>
                </a:lnTo>
                <a:lnTo>
                  <a:pt x="5600057" y="348823"/>
                </a:lnTo>
                <a:lnTo>
                  <a:pt x="5603760" y="302933"/>
                </a:lnTo>
                <a:lnTo>
                  <a:pt x="5603760" y="282917"/>
                </a:lnTo>
                <a:lnTo>
                  <a:pt x="5600057" y="237027"/>
                </a:lnTo>
                <a:lnTo>
                  <a:pt x="5589337" y="193495"/>
                </a:lnTo>
                <a:lnTo>
                  <a:pt x="5572181" y="152902"/>
                </a:lnTo>
                <a:lnTo>
                  <a:pt x="5549173" y="115831"/>
                </a:lnTo>
                <a:lnTo>
                  <a:pt x="5520894" y="82865"/>
                </a:lnTo>
                <a:lnTo>
                  <a:pt x="5487929" y="54587"/>
                </a:lnTo>
                <a:lnTo>
                  <a:pt x="5450858" y="31579"/>
                </a:lnTo>
                <a:lnTo>
                  <a:pt x="5410265" y="14423"/>
                </a:lnTo>
                <a:lnTo>
                  <a:pt x="5366732" y="3703"/>
                </a:lnTo>
                <a:lnTo>
                  <a:pt x="5320842" y="0"/>
                </a:lnTo>
                <a:close/>
              </a:path>
            </a:pathLst>
          </a:custGeom>
          <a:solidFill>
            <a:srgbClr val="4DB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8512" y="2764355"/>
            <a:ext cx="823594" cy="823594"/>
          </a:xfrm>
          <a:custGeom>
            <a:avLst/>
            <a:gdLst/>
            <a:ahLst/>
            <a:cxnLst/>
            <a:rect l="l" t="t" r="r" b="b"/>
            <a:pathLst>
              <a:path w="823594" h="823595">
                <a:moveTo>
                  <a:pt x="411759" y="0"/>
                </a:moveTo>
                <a:lnTo>
                  <a:pt x="363739" y="2770"/>
                </a:lnTo>
                <a:lnTo>
                  <a:pt x="317347" y="10874"/>
                </a:lnTo>
                <a:lnTo>
                  <a:pt x="272890" y="24005"/>
                </a:lnTo>
                <a:lnTo>
                  <a:pt x="230679" y="41852"/>
                </a:lnTo>
                <a:lnTo>
                  <a:pt x="191021" y="64106"/>
                </a:lnTo>
                <a:lnTo>
                  <a:pt x="154225" y="90459"/>
                </a:lnTo>
                <a:lnTo>
                  <a:pt x="120602" y="120602"/>
                </a:lnTo>
                <a:lnTo>
                  <a:pt x="90459" y="154225"/>
                </a:lnTo>
                <a:lnTo>
                  <a:pt x="64106" y="191021"/>
                </a:lnTo>
                <a:lnTo>
                  <a:pt x="41852" y="230679"/>
                </a:lnTo>
                <a:lnTo>
                  <a:pt x="24005" y="272890"/>
                </a:lnTo>
                <a:lnTo>
                  <a:pt x="10874" y="317347"/>
                </a:lnTo>
                <a:lnTo>
                  <a:pt x="2770" y="363739"/>
                </a:lnTo>
                <a:lnTo>
                  <a:pt x="0" y="411759"/>
                </a:lnTo>
                <a:lnTo>
                  <a:pt x="2770" y="459778"/>
                </a:lnTo>
                <a:lnTo>
                  <a:pt x="10874" y="506171"/>
                </a:lnTo>
                <a:lnTo>
                  <a:pt x="24005" y="550627"/>
                </a:lnTo>
                <a:lnTo>
                  <a:pt x="41852" y="592839"/>
                </a:lnTo>
                <a:lnTo>
                  <a:pt x="64106" y="632497"/>
                </a:lnTo>
                <a:lnTo>
                  <a:pt x="90459" y="669292"/>
                </a:lnTo>
                <a:lnTo>
                  <a:pt x="120602" y="702916"/>
                </a:lnTo>
                <a:lnTo>
                  <a:pt x="154225" y="733059"/>
                </a:lnTo>
                <a:lnTo>
                  <a:pt x="191021" y="759412"/>
                </a:lnTo>
                <a:lnTo>
                  <a:pt x="230679" y="781666"/>
                </a:lnTo>
                <a:lnTo>
                  <a:pt x="272890" y="799513"/>
                </a:lnTo>
                <a:lnTo>
                  <a:pt x="317347" y="812643"/>
                </a:lnTo>
                <a:lnTo>
                  <a:pt x="363739" y="820748"/>
                </a:lnTo>
                <a:lnTo>
                  <a:pt x="411759" y="823518"/>
                </a:lnTo>
                <a:lnTo>
                  <a:pt x="459778" y="820748"/>
                </a:lnTo>
                <a:lnTo>
                  <a:pt x="506171" y="812643"/>
                </a:lnTo>
                <a:lnTo>
                  <a:pt x="550627" y="799513"/>
                </a:lnTo>
                <a:lnTo>
                  <a:pt x="592839" y="781666"/>
                </a:lnTo>
                <a:lnTo>
                  <a:pt x="632497" y="759412"/>
                </a:lnTo>
                <a:lnTo>
                  <a:pt x="669292" y="733059"/>
                </a:lnTo>
                <a:lnTo>
                  <a:pt x="702916" y="702916"/>
                </a:lnTo>
                <a:lnTo>
                  <a:pt x="733059" y="669292"/>
                </a:lnTo>
                <a:lnTo>
                  <a:pt x="759412" y="632497"/>
                </a:lnTo>
                <a:lnTo>
                  <a:pt x="781666" y="592839"/>
                </a:lnTo>
                <a:lnTo>
                  <a:pt x="799513" y="550627"/>
                </a:lnTo>
                <a:lnTo>
                  <a:pt x="812643" y="506171"/>
                </a:lnTo>
                <a:lnTo>
                  <a:pt x="820748" y="459778"/>
                </a:lnTo>
                <a:lnTo>
                  <a:pt x="823518" y="411759"/>
                </a:lnTo>
                <a:lnTo>
                  <a:pt x="820748" y="363739"/>
                </a:lnTo>
                <a:lnTo>
                  <a:pt x="812643" y="317347"/>
                </a:lnTo>
                <a:lnTo>
                  <a:pt x="799513" y="272890"/>
                </a:lnTo>
                <a:lnTo>
                  <a:pt x="781666" y="230679"/>
                </a:lnTo>
                <a:lnTo>
                  <a:pt x="759412" y="191021"/>
                </a:lnTo>
                <a:lnTo>
                  <a:pt x="733059" y="154225"/>
                </a:lnTo>
                <a:lnTo>
                  <a:pt x="702916" y="120602"/>
                </a:lnTo>
                <a:lnTo>
                  <a:pt x="669292" y="90459"/>
                </a:lnTo>
                <a:lnTo>
                  <a:pt x="632497" y="64106"/>
                </a:lnTo>
                <a:lnTo>
                  <a:pt x="592839" y="41852"/>
                </a:lnTo>
                <a:lnTo>
                  <a:pt x="550627" y="24005"/>
                </a:lnTo>
                <a:lnTo>
                  <a:pt x="506171" y="10874"/>
                </a:lnTo>
                <a:lnTo>
                  <a:pt x="459778" y="2770"/>
                </a:lnTo>
                <a:lnTo>
                  <a:pt x="411759" y="0"/>
                </a:lnTo>
                <a:close/>
              </a:path>
            </a:pathLst>
          </a:custGeom>
          <a:solidFill>
            <a:srgbClr val="00B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512" y="2764355"/>
            <a:ext cx="823594" cy="823594"/>
          </a:xfrm>
          <a:custGeom>
            <a:avLst/>
            <a:gdLst/>
            <a:ahLst/>
            <a:cxnLst/>
            <a:rect l="l" t="t" r="r" b="b"/>
            <a:pathLst>
              <a:path w="823594" h="823595">
                <a:moveTo>
                  <a:pt x="823518" y="411759"/>
                </a:moveTo>
                <a:lnTo>
                  <a:pt x="820748" y="459778"/>
                </a:lnTo>
                <a:lnTo>
                  <a:pt x="812643" y="506171"/>
                </a:lnTo>
                <a:lnTo>
                  <a:pt x="799513" y="550627"/>
                </a:lnTo>
                <a:lnTo>
                  <a:pt x="781666" y="592839"/>
                </a:lnTo>
                <a:lnTo>
                  <a:pt x="759412" y="632497"/>
                </a:lnTo>
                <a:lnTo>
                  <a:pt x="733059" y="669292"/>
                </a:lnTo>
                <a:lnTo>
                  <a:pt x="702916" y="702916"/>
                </a:lnTo>
                <a:lnTo>
                  <a:pt x="669292" y="733059"/>
                </a:lnTo>
                <a:lnTo>
                  <a:pt x="632497" y="759412"/>
                </a:lnTo>
                <a:lnTo>
                  <a:pt x="592839" y="781666"/>
                </a:lnTo>
                <a:lnTo>
                  <a:pt x="550627" y="799513"/>
                </a:lnTo>
                <a:lnTo>
                  <a:pt x="506171" y="812643"/>
                </a:lnTo>
                <a:lnTo>
                  <a:pt x="459778" y="820748"/>
                </a:lnTo>
                <a:lnTo>
                  <a:pt x="411759" y="823518"/>
                </a:lnTo>
                <a:lnTo>
                  <a:pt x="363739" y="820748"/>
                </a:lnTo>
                <a:lnTo>
                  <a:pt x="317347" y="812643"/>
                </a:lnTo>
                <a:lnTo>
                  <a:pt x="272890" y="799513"/>
                </a:lnTo>
                <a:lnTo>
                  <a:pt x="230679" y="781666"/>
                </a:lnTo>
                <a:lnTo>
                  <a:pt x="191021" y="759412"/>
                </a:lnTo>
                <a:lnTo>
                  <a:pt x="154225" y="733059"/>
                </a:lnTo>
                <a:lnTo>
                  <a:pt x="120602" y="702916"/>
                </a:lnTo>
                <a:lnTo>
                  <a:pt x="90459" y="669292"/>
                </a:lnTo>
                <a:lnTo>
                  <a:pt x="64106" y="632497"/>
                </a:lnTo>
                <a:lnTo>
                  <a:pt x="41852" y="592839"/>
                </a:lnTo>
                <a:lnTo>
                  <a:pt x="24005" y="550627"/>
                </a:lnTo>
                <a:lnTo>
                  <a:pt x="10874" y="506171"/>
                </a:lnTo>
                <a:lnTo>
                  <a:pt x="2770" y="459778"/>
                </a:lnTo>
                <a:lnTo>
                  <a:pt x="0" y="411759"/>
                </a:lnTo>
                <a:lnTo>
                  <a:pt x="2770" y="363739"/>
                </a:lnTo>
                <a:lnTo>
                  <a:pt x="10874" y="317347"/>
                </a:lnTo>
                <a:lnTo>
                  <a:pt x="24005" y="272890"/>
                </a:lnTo>
                <a:lnTo>
                  <a:pt x="41852" y="230679"/>
                </a:lnTo>
                <a:lnTo>
                  <a:pt x="64106" y="191021"/>
                </a:lnTo>
                <a:lnTo>
                  <a:pt x="90459" y="154225"/>
                </a:lnTo>
                <a:lnTo>
                  <a:pt x="120602" y="120602"/>
                </a:lnTo>
                <a:lnTo>
                  <a:pt x="154225" y="90459"/>
                </a:lnTo>
                <a:lnTo>
                  <a:pt x="191021" y="64106"/>
                </a:lnTo>
                <a:lnTo>
                  <a:pt x="230679" y="41852"/>
                </a:lnTo>
                <a:lnTo>
                  <a:pt x="272890" y="24005"/>
                </a:lnTo>
                <a:lnTo>
                  <a:pt x="317347" y="10874"/>
                </a:lnTo>
                <a:lnTo>
                  <a:pt x="363739" y="2770"/>
                </a:lnTo>
                <a:lnTo>
                  <a:pt x="411759" y="0"/>
                </a:lnTo>
                <a:lnTo>
                  <a:pt x="459778" y="2770"/>
                </a:lnTo>
                <a:lnTo>
                  <a:pt x="506171" y="10874"/>
                </a:lnTo>
                <a:lnTo>
                  <a:pt x="550627" y="24005"/>
                </a:lnTo>
                <a:lnTo>
                  <a:pt x="592839" y="41852"/>
                </a:lnTo>
                <a:lnTo>
                  <a:pt x="632497" y="64106"/>
                </a:lnTo>
                <a:lnTo>
                  <a:pt x="669292" y="90459"/>
                </a:lnTo>
                <a:lnTo>
                  <a:pt x="702916" y="120602"/>
                </a:lnTo>
                <a:lnTo>
                  <a:pt x="733059" y="154225"/>
                </a:lnTo>
                <a:lnTo>
                  <a:pt x="759412" y="191021"/>
                </a:lnTo>
                <a:lnTo>
                  <a:pt x="781666" y="230679"/>
                </a:lnTo>
                <a:lnTo>
                  <a:pt x="799513" y="272890"/>
                </a:lnTo>
                <a:lnTo>
                  <a:pt x="812643" y="317347"/>
                </a:lnTo>
                <a:lnTo>
                  <a:pt x="820748" y="363739"/>
                </a:lnTo>
                <a:lnTo>
                  <a:pt x="823518" y="411759"/>
                </a:lnTo>
                <a:close/>
              </a:path>
            </a:pathLst>
          </a:custGeom>
          <a:ln w="494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9501" y="725121"/>
            <a:ext cx="8674903" cy="85978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7083" y="1859622"/>
            <a:ext cx="1845055" cy="193242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7435" y="1625932"/>
            <a:ext cx="1227327" cy="162763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1516" y="2895932"/>
            <a:ext cx="1357375" cy="164388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22092" y="3747341"/>
            <a:ext cx="1467103" cy="176987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389429" y="3709670"/>
            <a:ext cx="431165" cy="59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5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3.</a:t>
            </a:r>
            <a:endParaRPr sz="3750" dirty="0">
              <a:latin typeface="Microsoft JhengHei"/>
              <a:cs typeface="Microsoft Jheng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42505" y="5784956"/>
            <a:ext cx="1640839" cy="2622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(S</a:t>
            </a:r>
            <a:r>
              <a:rPr sz="1400" spc="-994" dirty="0">
                <a:solidFill>
                  <a:srgbClr val="231F20"/>
                </a:solidFill>
                <a:latin typeface="Microsoft JhengHei"/>
                <a:cs typeface="Microsoft JhengHei"/>
              </a:rPr>
              <a:t>’</a:t>
            </a:r>
            <a:r>
              <a:rPr sz="14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coo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l</a:t>
            </a:r>
            <a:r>
              <a:rPr sz="1400" spc="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Moves,</a:t>
            </a:r>
            <a:r>
              <a:rPr sz="1400" spc="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n.d.)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22" name="object 22"/>
          <p:cNvSpPr txBox="1"/>
          <p:nvPr/>
        </p:nvSpPr>
        <p:spPr>
          <a:xfrm>
            <a:off x="9962119" y="2033270"/>
            <a:ext cx="431165" cy="59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5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1.</a:t>
            </a:r>
            <a:endParaRPr sz="3750" dirty="0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12073" y="4547870"/>
            <a:ext cx="431165" cy="59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5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4.</a:t>
            </a:r>
            <a:endParaRPr sz="3750" dirty="0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6685" y="2871470"/>
            <a:ext cx="431165" cy="59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5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2.</a:t>
            </a:r>
            <a:endParaRPr sz="3750" dirty="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23754" y="879475"/>
            <a:ext cx="4258945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平復活動：平復四步</a:t>
            </a:r>
            <a:endParaRPr sz="3700" dirty="0"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56110" y="2954084"/>
            <a:ext cx="26035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按按按，用力按</a:t>
            </a:r>
            <a:endParaRPr sz="2900">
              <a:latin typeface="Microsoft JhengHei"/>
              <a:cs typeface="Microsoft Jheng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99261" y="3786074"/>
            <a:ext cx="26035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聽聽聽，聽得見</a:t>
            </a:r>
            <a:endParaRPr sz="2900"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56578" y="4620273"/>
            <a:ext cx="26035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心心心，深呼吸</a:t>
            </a:r>
            <a:endParaRPr sz="2900"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18486" y="2118780"/>
            <a:ext cx="26035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點點點，㩒㩒㩒</a:t>
            </a:r>
            <a:endParaRPr sz="2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89501" y="735384"/>
            <a:ext cx="8675370" cy="1498600"/>
          </a:xfrm>
          <a:custGeom>
            <a:avLst/>
            <a:gdLst/>
            <a:ahLst/>
            <a:cxnLst/>
            <a:rect l="l" t="t" r="r" b="b"/>
            <a:pathLst>
              <a:path w="8675370" h="1498600">
                <a:moveTo>
                  <a:pt x="4886645" y="1485900"/>
                </a:moveTo>
                <a:lnTo>
                  <a:pt x="1673735" y="1485900"/>
                </a:lnTo>
                <a:lnTo>
                  <a:pt x="1698894" y="1498600"/>
                </a:lnTo>
                <a:lnTo>
                  <a:pt x="4829594" y="1498600"/>
                </a:lnTo>
                <a:lnTo>
                  <a:pt x="4886645" y="1485900"/>
                </a:lnTo>
                <a:close/>
              </a:path>
              <a:path w="8675370" h="1498600">
                <a:moveTo>
                  <a:pt x="5099517" y="1485900"/>
                </a:moveTo>
                <a:lnTo>
                  <a:pt x="4927245" y="1485900"/>
                </a:lnTo>
                <a:lnTo>
                  <a:pt x="4967852" y="1498600"/>
                </a:lnTo>
                <a:lnTo>
                  <a:pt x="5078110" y="1498600"/>
                </a:lnTo>
                <a:lnTo>
                  <a:pt x="5099517" y="1485900"/>
                </a:lnTo>
                <a:close/>
              </a:path>
              <a:path w="8675370" h="1498600">
                <a:moveTo>
                  <a:pt x="5700653" y="1485900"/>
                </a:moveTo>
                <a:lnTo>
                  <a:pt x="5163759" y="1485900"/>
                </a:lnTo>
                <a:lnTo>
                  <a:pt x="5192193" y="1498600"/>
                </a:lnTo>
                <a:lnTo>
                  <a:pt x="5677706" y="1498600"/>
                </a:lnTo>
                <a:lnTo>
                  <a:pt x="5700653" y="1485900"/>
                </a:lnTo>
                <a:close/>
              </a:path>
              <a:path w="8675370" h="1498600">
                <a:moveTo>
                  <a:pt x="1085407" y="1473200"/>
                </a:moveTo>
                <a:lnTo>
                  <a:pt x="1031241" y="1473200"/>
                </a:lnTo>
                <a:lnTo>
                  <a:pt x="1053779" y="1485900"/>
                </a:lnTo>
                <a:lnTo>
                  <a:pt x="1076315" y="1485900"/>
                </a:lnTo>
                <a:lnTo>
                  <a:pt x="1085407" y="1473200"/>
                </a:lnTo>
                <a:close/>
              </a:path>
              <a:path w="8675370" h="1498600">
                <a:moveTo>
                  <a:pt x="6312792" y="1460500"/>
                </a:moveTo>
                <a:lnTo>
                  <a:pt x="1134532" y="1460500"/>
                </a:lnTo>
                <a:lnTo>
                  <a:pt x="1211922" y="1485900"/>
                </a:lnTo>
                <a:lnTo>
                  <a:pt x="5800121" y="1485900"/>
                </a:lnTo>
                <a:lnTo>
                  <a:pt x="5812328" y="1473200"/>
                </a:lnTo>
                <a:lnTo>
                  <a:pt x="6298437" y="1473200"/>
                </a:lnTo>
                <a:lnTo>
                  <a:pt x="6312792" y="1460500"/>
                </a:lnTo>
                <a:close/>
              </a:path>
              <a:path w="8675370" h="1498600">
                <a:moveTo>
                  <a:pt x="6079898" y="1473200"/>
                </a:moveTo>
                <a:lnTo>
                  <a:pt x="5972806" y="1473200"/>
                </a:lnTo>
                <a:lnTo>
                  <a:pt x="6009025" y="1485900"/>
                </a:lnTo>
                <a:lnTo>
                  <a:pt x="6045241" y="1485900"/>
                </a:lnTo>
                <a:lnTo>
                  <a:pt x="6079898" y="1473200"/>
                </a:lnTo>
                <a:close/>
              </a:path>
              <a:path w="8675370" h="1498600">
                <a:moveTo>
                  <a:pt x="8280734" y="1473200"/>
                </a:moveTo>
                <a:lnTo>
                  <a:pt x="8206412" y="1473200"/>
                </a:lnTo>
                <a:lnTo>
                  <a:pt x="8222115" y="1485900"/>
                </a:lnTo>
                <a:lnTo>
                  <a:pt x="8264045" y="1485900"/>
                </a:lnTo>
                <a:lnTo>
                  <a:pt x="8280734" y="1473200"/>
                </a:lnTo>
                <a:close/>
              </a:path>
              <a:path w="8675370" h="1498600">
                <a:moveTo>
                  <a:pt x="8343037" y="1308100"/>
                </a:moveTo>
                <a:lnTo>
                  <a:pt x="360476" y="1308100"/>
                </a:lnTo>
                <a:lnTo>
                  <a:pt x="367393" y="1320800"/>
                </a:lnTo>
                <a:lnTo>
                  <a:pt x="368497" y="1333500"/>
                </a:lnTo>
                <a:lnTo>
                  <a:pt x="364289" y="1358900"/>
                </a:lnTo>
                <a:lnTo>
                  <a:pt x="356664" y="1384300"/>
                </a:lnTo>
                <a:lnTo>
                  <a:pt x="358149" y="1422400"/>
                </a:lnTo>
                <a:lnTo>
                  <a:pt x="369397" y="1447800"/>
                </a:lnTo>
                <a:lnTo>
                  <a:pt x="412443" y="1473200"/>
                </a:lnTo>
                <a:lnTo>
                  <a:pt x="455789" y="1473200"/>
                </a:lnTo>
                <a:lnTo>
                  <a:pt x="477650" y="1460500"/>
                </a:lnTo>
                <a:lnTo>
                  <a:pt x="8355180" y="1460500"/>
                </a:lnTo>
                <a:lnTo>
                  <a:pt x="8359811" y="1435100"/>
                </a:lnTo>
                <a:lnTo>
                  <a:pt x="8356942" y="1409700"/>
                </a:lnTo>
                <a:lnTo>
                  <a:pt x="8347783" y="1397000"/>
                </a:lnTo>
                <a:lnTo>
                  <a:pt x="8333539" y="1384300"/>
                </a:lnTo>
                <a:lnTo>
                  <a:pt x="3097520" y="1384300"/>
                </a:lnTo>
                <a:lnTo>
                  <a:pt x="3058110" y="1371600"/>
                </a:lnTo>
                <a:lnTo>
                  <a:pt x="2063858" y="1371600"/>
                </a:lnTo>
                <a:lnTo>
                  <a:pt x="2043306" y="1358900"/>
                </a:lnTo>
                <a:lnTo>
                  <a:pt x="1941807" y="1358900"/>
                </a:lnTo>
                <a:lnTo>
                  <a:pt x="1944512" y="1346200"/>
                </a:lnTo>
                <a:lnTo>
                  <a:pt x="2061476" y="1346200"/>
                </a:lnTo>
                <a:lnTo>
                  <a:pt x="2082844" y="1333500"/>
                </a:lnTo>
                <a:lnTo>
                  <a:pt x="8317118" y="1333500"/>
                </a:lnTo>
                <a:lnTo>
                  <a:pt x="8329469" y="1320800"/>
                </a:lnTo>
                <a:lnTo>
                  <a:pt x="8343037" y="1308100"/>
                </a:lnTo>
                <a:close/>
              </a:path>
              <a:path w="8675370" h="1498600">
                <a:moveTo>
                  <a:pt x="590925" y="1460500"/>
                </a:moveTo>
                <a:lnTo>
                  <a:pt x="509282" y="1460500"/>
                </a:lnTo>
                <a:lnTo>
                  <a:pt x="525191" y="1473200"/>
                </a:lnTo>
                <a:lnTo>
                  <a:pt x="561139" y="1473200"/>
                </a:lnTo>
                <a:lnTo>
                  <a:pt x="590925" y="1460500"/>
                </a:lnTo>
                <a:close/>
              </a:path>
              <a:path w="8675370" h="1498600">
                <a:moveTo>
                  <a:pt x="739536" y="1460500"/>
                </a:moveTo>
                <a:lnTo>
                  <a:pt x="650461" y="1460500"/>
                </a:lnTo>
                <a:lnTo>
                  <a:pt x="680304" y="1473200"/>
                </a:lnTo>
                <a:lnTo>
                  <a:pt x="724818" y="1473200"/>
                </a:lnTo>
                <a:lnTo>
                  <a:pt x="739536" y="1460500"/>
                </a:lnTo>
                <a:close/>
              </a:path>
              <a:path w="8675370" h="1498600">
                <a:moveTo>
                  <a:pt x="1117596" y="1460500"/>
                </a:moveTo>
                <a:lnTo>
                  <a:pt x="779172" y="1460500"/>
                </a:lnTo>
                <a:lnTo>
                  <a:pt x="792102" y="1473200"/>
                </a:lnTo>
                <a:lnTo>
                  <a:pt x="1111964" y="1473200"/>
                </a:lnTo>
                <a:lnTo>
                  <a:pt x="1117596" y="1460500"/>
                </a:lnTo>
                <a:close/>
              </a:path>
              <a:path w="8675370" h="1498600">
                <a:moveTo>
                  <a:pt x="6464173" y="1460500"/>
                </a:moveTo>
                <a:lnTo>
                  <a:pt x="6336193" y="1460500"/>
                </a:lnTo>
                <a:lnTo>
                  <a:pt x="6343691" y="1473200"/>
                </a:lnTo>
                <a:lnTo>
                  <a:pt x="6446065" y="1473200"/>
                </a:lnTo>
                <a:lnTo>
                  <a:pt x="6464173" y="1460500"/>
                </a:lnTo>
                <a:close/>
              </a:path>
              <a:path w="8675370" h="1498600">
                <a:moveTo>
                  <a:pt x="6864114" y="1460500"/>
                </a:moveTo>
                <a:lnTo>
                  <a:pt x="6757315" y="1460500"/>
                </a:lnTo>
                <a:lnTo>
                  <a:pt x="6797564" y="1473200"/>
                </a:lnTo>
                <a:lnTo>
                  <a:pt x="6837810" y="1473200"/>
                </a:lnTo>
                <a:lnTo>
                  <a:pt x="6864114" y="1460500"/>
                </a:lnTo>
                <a:close/>
              </a:path>
              <a:path w="8675370" h="1498600">
                <a:moveTo>
                  <a:pt x="7618621" y="1460500"/>
                </a:moveTo>
                <a:lnTo>
                  <a:pt x="7539929" y="1460500"/>
                </a:lnTo>
                <a:lnTo>
                  <a:pt x="7564706" y="1473200"/>
                </a:lnTo>
                <a:lnTo>
                  <a:pt x="7589446" y="1473200"/>
                </a:lnTo>
                <a:lnTo>
                  <a:pt x="7618621" y="1460500"/>
                </a:lnTo>
                <a:close/>
              </a:path>
              <a:path w="8675370" h="1498600">
                <a:moveTo>
                  <a:pt x="7754051" y="1460500"/>
                </a:moveTo>
                <a:lnTo>
                  <a:pt x="7676890" y="1460500"/>
                </a:lnTo>
                <a:lnTo>
                  <a:pt x="7706121" y="1473200"/>
                </a:lnTo>
                <a:lnTo>
                  <a:pt x="7742028" y="1473200"/>
                </a:lnTo>
                <a:lnTo>
                  <a:pt x="7754051" y="1460500"/>
                </a:lnTo>
                <a:close/>
              </a:path>
              <a:path w="8675370" h="1498600">
                <a:moveTo>
                  <a:pt x="8355180" y="1460500"/>
                </a:moveTo>
                <a:lnTo>
                  <a:pt x="7865733" y="1460500"/>
                </a:lnTo>
                <a:lnTo>
                  <a:pt x="7902857" y="1473200"/>
                </a:lnTo>
                <a:lnTo>
                  <a:pt x="8350643" y="1473200"/>
                </a:lnTo>
                <a:lnTo>
                  <a:pt x="8355180" y="1460500"/>
                </a:lnTo>
                <a:close/>
              </a:path>
              <a:path w="8675370" h="1498600">
                <a:moveTo>
                  <a:pt x="3320824" y="1371600"/>
                </a:moveTo>
                <a:lnTo>
                  <a:pt x="3218044" y="1371600"/>
                </a:lnTo>
                <a:lnTo>
                  <a:pt x="3177859" y="1384300"/>
                </a:lnTo>
                <a:lnTo>
                  <a:pt x="3360334" y="1384300"/>
                </a:lnTo>
                <a:lnTo>
                  <a:pt x="3320824" y="1371600"/>
                </a:lnTo>
                <a:close/>
              </a:path>
              <a:path w="8675370" h="1498600">
                <a:moveTo>
                  <a:pt x="8297713" y="1371600"/>
                </a:moveTo>
                <a:lnTo>
                  <a:pt x="3439144" y="1371600"/>
                </a:lnTo>
                <a:lnTo>
                  <a:pt x="3399759" y="1384300"/>
                </a:lnTo>
                <a:lnTo>
                  <a:pt x="8306602" y="1384300"/>
                </a:lnTo>
                <a:lnTo>
                  <a:pt x="8297713" y="1371600"/>
                </a:lnTo>
                <a:close/>
              </a:path>
              <a:path w="8675370" h="1498600">
                <a:moveTo>
                  <a:pt x="8312477" y="1333500"/>
                </a:moveTo>
                <a:lnTo>
                  <a:pt x="2082844" y="1333500"/>
                </a:lnTo>
                <a:lnTo>
                  <a:pt x="2104445" y="1346200"/>
                </a:lnTo>
                <a:lnTo>
                  <a:pt x="2123316" y="1358900"/>
                </a:lnTo>
                <a:lnTo>
                  <a:pt x="2103477" y="1358900"/>
                </a:lnTo>
                <a:lnTo>
                  <a:pt x="2083787" y="1371600"/>
                </a:lnTo>
                <a:lnTo>
                  <a:pt x="2169510" y="1371600"/>
                </a:lnTo>
                <a:lnTo>
                  <a:pt x="2152237" y="1358900"/>
                </a:lnTo>
                <a:lnTo>
                  <a:pt x="2167896" y="1346200"/>
                </a:lnTo>
                <a:lnTo>
                  <a:pt x="8307154" y="1346200"/>
                </a:lnTo>
                <a:lnTo>
                  <a:pt x="8312477" y="1333500"/>
                </a:lnTo>
                <a:close/>
              </a:path>
              <a:path w="8675370" h="1498600">
                <a:moveTo>
                  <a:pt x="2209180" y="1346200"/>
                </a:moveTo>
                <a:lnTo>
                  <a:pt x="2199452" y="1346200"/>
                </a:lnTo>
                <a:lnTo>
                  <a:pt x="2185952" y="1358900"/>
                </a:lnTo>
                <a:lnTo>
                  <a:pt x="2169510" y="1371600"/>
                </a:lnTo>
                <a:lnTo>
                  <a:pt x="2237122" y="1371600"/>
                </a:lnTo>
                <a:lnTo>
                  <a:pt x="2209180" y="1346200"/>
                </a:lnTo>
                <a:close/>
              </a:path>
              <a:path w="8675370" h="1498600">
                <a:moveTo>
                  <a:pt x="2413854" y="1358900"/>
                </a:moveTo>
                <a:lnTo>
                  <a:pt x="2342721" y="1358900"/>
                </a:lnTo>
                <a:lnTo>
                  <a:pt x="2318937" y="1371600"/>
                </a:lnTo>
                <a:lnTo>
                  <a:pt x="2417105" y="1371600"/>
                </a:lnTo>
                <a:lnTo>
                  <a:pt x="2413854" y="1358900"/>
                </a:lnTo>
                <a:close/>
              </a:path>
              <a:path w="8675370" h="1498600">
                <a:moveTo>
                  <a:pt x="3589899" y="1358900"/>
                </a:moveTo>
                <a:lnTo>
                  <a:pt x="3494814" y="1358900"/>
                </a:lnTo>
                <a:lnTo>
                  <a:pt x="3492261" y="1371600"/>
                </a:lnTo>
                <a:lnTo>
                  <a:pt x="3591525" y="1371600"/>
                </a:lnTo>
                <a:lnTo>
                  <a:pt x="3589899" y="1358900"/>
                </a:lnTo>
                <a:close/>
              </a:path>
              <a:path w="8675370" h="1498600">
                <a:moveTo>
                  <a:pt x="8281863" y="1358900"/>
                </a:moveTo>
                <a:lnTo>
                  <a:pt x="3738908" y="1358900"/>
                </a:lnTo>
                <a:lnTo>
                  <a:pt x="3738184" y="1371600"/>
                </a:lnTo>
                <a:lnTo>
                  <a:pt x="8287108" y="1371600"/>
                </a:lnTo>
                <a:lnTo>
                  <a:pt x="8281863" y="1358900"/>
                </a:lnTo>
                <a:close/>
              </a:path>
              <a:path w="8675370" h="1498600">
                <a:moveTo>
                  <a:pt x="2061476" y="1346200"/>
                </a:moveTo>
                <a:lnTo>
                  <a:pt x="1988645" y="1346200"/>
                </a:lnTo>
                <a:lnTo>
                  <a:pt x="1989483" y="1358900"/>
                </a:lnTo>
                <a:lnTo>
                  <a:pt x="2043306" y="1358900"/>
                </a:lnTo>
                <a:lnTo>
                  <a:pt x="2061476" y="1346200"/>
                </a:lnTo>
                <a:close/>
              </a:path>
              <a:path w="8675370" h="1498600">
                <a:moveTo>
                  <a:pt x="2436876" y="1346200"/>
                </a:moveTo>
                <a:lnTo>
                  <a:pt x="2327603" y="1346200"/>
                </a:lnTo>
                <a:lnTo>
                  <a:pt x="2335528" y="1358900"/>
                </a:lnTo>
                <a:lnTo>
                  <a:pt x="2425366" y="1358900"/>
                </a:lnTo>
                <a:lnTo>
                  <a:pt x="2436876" y="1346200"/>
                </a:lnTo>
                <a:close/>
              </a:path>
              <a:path w="8675370" h="1498600">
                <a:moveTo>
                  <a:pt x="3596427" y="1346200"/>
                </a:moveTo>
                <a:lnTo>
                  <a:pt x="3483879" y="1346200"/>
                </a:lnTo>
                <a:lnTo>
                  <a:pt x="3490229" y="1358900"/>
                </a:lnTo>
                <a:lnTo>
                  <a:pt x="3592629" y="1358900"/>
                </a:lnTo>
                <a:lnTo>
                  <a:pt x="3596427" y="1346200"/>
                </a:lnTo>
                <a:close/>
              </a:path>
              <a:path w="8675370" h="1498600">
                <a:moveTo>
                  <a:pt x="8295998" y="1346200"/>
                </a:moveTo>
                <a:lnTo>
                  <a:pt x="3659906" y="1346200"/>
                </a:lnTo>
                <a:lnTo>
                  <a:pt x="3690063" y="1358900"/>
                </a:lnTo>
                <a:lnTo>
                  <a:pt x="8291325" y="1358900"/>
                </a:lnTo>
                <a:lnTo>
                  <a:pt x="8295998" y="1346200"/>
                </a:lnTo>
                <a:close/>
              </a:path>
              <a:path w="8675370" h="1498600">
                <a:moveTo>
                  <a:pt x="8488378" y="1295400"/>
                </a:moveTo>
                <a:lnTo>
                  <a:pt x="225512" y="1295400"/>
                </a:lnTo>
                <a:lnTo>
                  <a:pt x="239016" y="1308100"/>
                </a:lnTo>
                <a:lnTo>
                  <a:pt x="8459605" y="1308100"/>
                </a:lnTo>
                <a:lnTo>
                  <a:pt x="8488378" y="1295400"/>
                </a:lnTo>
                <a:close/>
              </a:path>
              <a:path w="8675370" h="1498600">
                <a:moveTo>
                  <a:pt x="8386426" y="571500"/>
                </a:moveTo>
                <a:lnTo>
                  <a:pt x="18164" y="571500"/>
                </a:lnTo>
                <a:lnTo>
                  <a:pt x="17241" y="596900"/>
                </a:lnTo>
                <a:lnTo>
                  <a:pt x="16779" y="622300"/>
                </a:lnTo>
                <a:lnTo>
                  <a:pt x="16156" y="635000"/>
                </a:lnTo>
                <a:lnTo>
                  <a:pt x="14747" y="660400"/>
                </a:lnTo>
                <a:lnTo>
                  <a:pt x="12582" y="673100"/>
                </a:lnTo>
                <a:lnTo>
                  <a:pt x="9371" y="698500"/>
                </a:lnTo>
                <a:lnTo>
                  <a:pt x="5809" y="711200"/>
                </a:lnTo>
                <a:lnTo>
                  <a:pt x="2593" y="723900"/>
                </a:lnTo>
                <a:lnTo>
                  <a:pt x="669" y="736600"/>
                </a:lnTo>
                <a:lnTo>
                  <a:pt x="0" y="749300"/>
                </a:lnTo>
                <a:lnTo>
                  <a:pt x="1383" y="762000"/>
                </a:lnTo>
                <a:lnTo>
                  <a:pt x="5616" y="774700"/>
                </a:lnTo>
                <a:lnTo>
                  <a:pt x="12070" y="787400"/>
                </a:lnTo>
                <a:lnTo>
                  <a:pt x="17357" y="812800"/>
                </a:lnTo>
                <a:lnTo>
                  <a:pt x="22168" y="825500"/>
                </a:lnTo>
                <a:lnTo>
                  <a:pt x="27193" y="850900"/>
                </a:lnTo>
                <a:lnTo>
                  <a:pt x="31448" y="850900"/>
                </a:lnTo>
                <a:lnTo>
                  <a:pt x="44314" y="889000"/>
                </a:lnTo>
                <a:lnTo>
                  <a:pt x="54944" y="901700"/>
                </a:lnTo>
                <a:lnTo>
                  <a:pt x="65463" y="927100"/>
                </a:lnTo>
                <a:lnTo>
                  <a:pt x="75720" y="952500"/>
                </a:lnTo>
                <a:lnTo>
                  <a:pt x="79727" y="965200"/>
                </a:lnTo>
                <a:lnTo>
                  <a:pt x="79257" y="977900"/>
                </a:lnTo>
                <a:lnTo>
                  <a:pt x="74663" y="990600"/>
                </a:lnTo>
                <a:lnTo>
                  <a:pt x="66297" y="1003300"/>
                </a:lnTo>
                <a:lnTo>
                  <a:pt x="56329" y="1016000"/>
                </a:lnTo>
                <a:lnTo>
                  <a:pt x="48556" y="1028700"/>
                </a:lnTo>
                <a:lnTo>
                  <a:pt x="42681" y="1041400"/>
                </a:lnTo>
                <a:lnTo>
                  <a:pt x="38407" y="1054100"/>
                </a:lnTo>
                <a:lnTo>
                  <a:pt x="34850" y="1079500"/>
                </a:lnTo>
                <a:lnTo>
                  <a:pt x="30700" y="1092200"/>
                </a:lnTo>
                <a:lnTo>
                  <a:pt x="21821" y="1117600"/>
                </a:lnTo>
                <a:lnTo>
                  <a:pt x="19118" y="1130300"/>
                </a:lnTo>
                <a:lnTo>
                  <a:pt x="19172" y="1143000"/>
                </a:lnTo>
                <a:lnTo>
                  <a:pt x="69164" y="1206500"/>
                </a:lnTo>
                <a:lnTo>
                  <a:pt x="109550" y="1244600"/>
                </a:lnTo>
                <a:lnTo>
                  <a:pt x="152255" y="1270000"/>
                </a:lnTo>
                <a:lnTo>
                  <a:pt x="198948" y="1295400"/>
                </a:lnTo>
                <a:lnTo>
                  <a:pt x="8523973" y="1295400"/>
                </a:lnTo>
                <a:lnTo>
                  <a:pt x="8540149" y="1282700"/>
                </a:lnTo>
                <a:lnTo>
                  <a:pt x="8554177" y="1270000"/>
                </a:lnTo>
                <a:lnTo>
                  <a:pt x="8557544" y="1257300"/>
                </a:lnTo>
                <a:lnTo>
                  <a:pt x="8560120" y="1244600"/>
                </a:lnTo>
                <a:lnTo>
                  <a:pt x="8561449" y="1244600"/>
                </a:lnTo>
                <a:lnTo>
                  <a:pt x="8561073" y="1231900"/>
                </a:lnTo>
                <a:lnTo>
                  <a:pt x="8559396" y="1231900"/>
                </a:lnTo>
                <a:lnTo>
                  <a:pt x="8549681" y="1219200"/>
                </a:lnTo>
                <a:lnTo>
                  <a:pt x="8522154" y="1219200"/>
                </a:lnTo>
                <a:lnTo>
                  <a:pt x="8501394" y="1206500"/>
                </a:lnTo>
                <a:lnTo>
                  <a:pt x="8400683" y="1206500"/>
                </a:lnTo>
                <a:lnTo>
                  <a:pt x="8371156" y="1193800"/>
                </a:lnTo>
                <a:lnTo>
                  <a:pt x="8341731" y="1193800"/>
                </a:lnTo>
                <a:lnTo>
                  <a:pt x="8313167" y="1181100"/>
                </a:lnTo>
                <a:lnTo>
                  <a:pt x="8286784" y="1168400"/>
                </a:lnTo>
                <a:lnTo>
                  <a:pt x="8262250" y="1155700"/>
                </a:lnTo>
                <a:lnTo>
                  <a:pt x="8239229" y="1130300"/>
                </a:lnTo>
                <a:lnTo>
                  <a:pt x="8236524" y="1117600"/>
                </a:lnTo>
                <a:lnTo>
                  <a:pt x="8234200" y="1117600"/>
                </a:lnTo>
                <a:lnTo>
                  <a:pt x="8235953" y="1104900"/>
                </a:lnTo>
                <a:lnTo>
                  <a:pt x="8264451" y="1104900"/>
                </a:lnTo>
                <a:lnTo>
                  <a:pt x="8291824" y="1092200"/>
                </a:lnTo>
                <a:lnTo>
                  <a:pt x="8373811" y="1092200"/>
                </a:lnTo>
                <a:lnTo>
                  <a:pt x="8393498" y="1079500"/>
                </a:lnTo>
                <a:lnTo>
                  <a:pt x="8408087" y="1066800"/>
                </a:lnTo>
                <a:lnTo>
                  <a:pt x="8416940" y="1041400"/>
                </a:lnTo>
                <a:lnTo>
                  <a:pt x="8419417" y="1016000"/>
                </a:lnTo>
                <a:lnTo>
                  <a:pt x="8419238" y="1003300"/>
                </a:lnTo>
                <a:lnTo>
                  <a:pt x="8419251" y="990600"/>
                </a:lnTo>
                <a:lnTo>
                  <a:pt x="8419493" y="990600"/>
                </a:lnTo>
                <a:lnTo>
                  <a:pt x="8421756" y="977900"/>
                </a:lnTo>
                <a:lnTo>
                  <a:pt x="8426902" y="965200"/>
                </a:lnTo>
                <a:lnTo>
                  <a:pt x="8434665" y="952500"/>
                </a:lnTo>
                <a:lnTo>
                  <a:pt x="8551027" y="952500"/>
                </a:lnTo>
                <a:lnTo>
                  <a:pt x="8560554" y="939800"/>
                </a:lnTo>
                <a:lnTo>
                  <a:pt x="8589051" y="939800"/>
                </a:lnTo>
                <a:lnTo>
                  <a:pt x="8613498" y="927100"/>
                </a:lnTo>
                <a:lnTo>
                  <a:pt x="8644052" y="901700"/>
                </a:lnTo>
                <a:lnTo>
                  <a:pt x="8653605" y="863600"/>
                </a:lnTo>
                <a:lnTo>
                  <a:pt x="8664440" y="812800"/>
                </a:lnTo>
                <a:lnTo>
                  <a:pt x="8669659" y="800100"/>
                </a:lnTo>
                <a:lnTo>
                  <a:pt x="8674903" y="774700"/>
                </a:lnTo>
                <a:lnTo>
                  <a:pt x="8674903" y="723900"/>
                </a:lnTo>
                <a:lnTo>
                  <a:pt x="8670382" y="685800"/>
                </a:lnTo>
                <a:lnTo>
                  <a:pt x="8662730" y="647700"/>
                </a:lnTo>
                <a:lnTo>
                  <a:pt x="8652259" y="609600"/>
                </a:lnTo>
                <a:lnTo>
                  <a:pt x="8648529" y="596900"/>
                </a:lnTo>
                <a:lnTo>
                  <a:pt x="8462013" y="596900"/>
                </a:lnTo>
                <a:lnTo>
                  <a:pt x="8436784" y="584200"/>
                </a:lnTo>
                <a:lnTo>
                  <a:pt x="8411592" y="584200"/>
                </a:lnTo>
                <a:lnTo>
                  <a:pt x="8386426" y="571500"/>
                </a:lnTo>
                <a:close/>
              </a:path>
              <a:path w="8675370" h="1498600">
                <a:moveTo>
                  <a:pt x="8524953" y="584200"/>
                </a:moveTo>
                <a:lnTo>
                  <a:pt x="8501423" y="584200"/>
                </a:lnTo>
                <a:lnTo>
                  <a:pt x="8489572" y="596900"/>
                </a:lnTo>
                <a:lnTo>
                  <a:pt x="8536968" y="596900"/>
                </a:lnTo>
                <a:lnTo>
                  <a:pt x="8524953" y="584200"/>
                </a:lnTo>
                <a:close/>
              </a:path>
              <a:path w="8675370" h="1498600">
                <a:moveTo>
                  <a:pt x="8637532" y="584200"/>
                </a:moveTo>
                <a:lnTo>
                  <a:pt x="8561047" y="584200"/>
                </a:lnTo>
                <a:lnTo>
                  <a:pt x="8554840" y="596900"/>
                </a:lnTo>
                <a:lnTo>
                  <a:pt x="8643369" y="596900"/>
                </a:lnTo>
                <a:lnTo>
                  <a:pt x="8637532" y="584200"/>
                </a:lnTo>
                <a:close/>
              </a:path>
              <a:path w="8675370" h="1498600">
                <a:moveTo>
                  <a:pt x="8530047" y="342900"/>
                </a:moveTo>
                <a:lnTo>
                  <a:pt x="120246" y="342900"/>
                </a:lnTo>
                <a:lnTo>
                  <a:pt x="108869" y="355600"/>
                </a:lnTo>
                <a:lnTo>
                  <a:pt x="90159" y="355600"/>
                </a:lnTo>
                <a:lnTo>
                  <a:pt x="82832" y="368300"/>
                </a:lnTo>
                <a:lnTo>
                  <a:pt x="73276" y="393700"/>
                </a:lnTo>
                <a:lnTo>
                  <a:pt x="63754" y="406400"/>
                </a:lnTo>
                <a:lnTo>
                  <a:pt x="54693" y="431800"/>
                </a:lnTo>
                <a:lnTo>
                  <a:pt x="46523" y="444500"/>
                </a:lnTo>
                <a:lnTo>
                  <a:pt x="42989" y="457200"/>
                </a:lnTo>
                <a:lnTo>
                  <a:pt x="40806" y="469900"/>
                </a:lnTo>
                <a:lnTo>
                  <a:pt x="39631" y="482600"/>
                </a:lnTo>
                <a:lnTo>
                  <a:pt x="39119" y="495300"/>
                </a:lnTo>
                <a:lnTo>
                  <a:pt x="38070" y="508000"/>
                </a:lnTo>
                <a:lnTo>
                  <a:pt x="35556" y="520700"/>
                </a:lnTo>
                <a:lnTo>
                  <a:pt x="31643" y="533400"/>
                </a:lnTo>
                <a:lnTo>
                  <a:pt x="26393" y="546100"/>
                </a:lnTo>
                <a:lnTo>
                  <a:pt x="23263" y="546100"/>
                </a:lnTo>
                <a:lnTo>
                  <a:pt x="20788" y="558800"/>
                </a:lnTo>
                <a:lnTo>
                  <a:pt x="19058" y="571500"/>
                </a:lnTo>
                <a:lnTo>
                  <a:pt x="8343712" y="571500"/>
                </a:lnTo>
                <a:lnTo>
                  <a:pt x="8344233" y="558800"/>
                </a:lnTo>
                <a:lnTo>
                  <a:pt x="8346187" y="546100"/>
                </a:lnTo>
                <a:lnTo>
                  <a:pt x="8350656" y="533400"/>
                </a:lnTo>
                <a:lnTo>
                  <a:pt x="8459758" y="533400"/>
                </a:lnTo>
                <a:lnTo>
                  <a:pt x="8479021" y="508000"/>
                </a:lnTo>
                <a:lnTo>
                  <a:pt x="8492784" y="482600"/>
                </a:lnTo>
                <a:lnTo>
                  <a:pt x="8500938" y="457200"/>
                </a:lnTo>
                <a:lnTo>
                  <a:pt x="8501814" y="444500"/>
                </a:lnTo>
                <a:lnTo>
                  <a:pt x="8500976" y="444500"/>
                </a:lnTo>
                <a:lnTo>
                  <a:pt x="8503542" y="431800"/>
                </a:lnTo>
                <a:lnTo>
                  <a:pt x="8514844" y="419100"/>
                </a:lnTo>
                <a:lnTo>
                  <a:pt x="8521215" y="393700"/>
                </a:lnTo>
                <a:lnTo>
                  <a:pt x="8525018" y="381000"/>
                </a:lnTo>
                <a:lnTo>
                  <a:pt x="8528611" y="355600"/>
                </a:lnTo>
                <a:lnTo>
                  <a:pt x="8530047" y="342900"/>
                </a:lnTo>
                <a:close/>
              </a:path>
              <a:path w="8675370" h="1498600">
                <a:moveTo>
                  <a:pt x="346013" y="330200"/>
                </a:moveTo>
                <a:lnTo>
                  <a:pt x="318011" y="330200"/>
                </a:lnTo>
                <a:lnTo>
                  <a:pt x="290047" y="342900"/>
                </a:lnTo>
                <a:lnTo>
                  <a:pt x="374157" y="342900"/>
                </a:lnTo>
                <a:lnTo>
                  <a:pt x="346013" y="330200"/>
                </a:lnTo>
                <a:close/>
              </a:path>
              <a:path w="8675370" h="1498600">
                <a:moveTo>
                  <a:pt x="8536778" y="330200"/>
                </a:moveTo>
                <a:lnTo>
                  <a:pt x="468341" y="330200"/>
                </a:lnTo>
                <a:lnTo>
                  <a:pt x="457977" y="342900"/>
                </a:lnTo>
                <a:lnTo>
                  <a:pt x="8533158" y="342900"/>
                </a:lnTo>
                <a:lnTo>
                  <a:pt x="8536778" y="330200"/>
                </a:lnTo>
                <a:close/>
              </a:path>
              <a:path w="8675370" h="1498600">
                <a:moveTo>
                  <a:pt x="8450983" y="165100"/>
                </a:moveTo>
                <a:lnTo>
                  <a:pt x="82476" y="165100"/>
                </a:lnTo>
                <a:lnTo>
                  <a:pt x="81487" y="177800"/>
                </a:lnTo>
                <a:lnTo>
                  <a:pt x="83616" y="190500"/>
                </a:lnTo>
                <a:lnTo>
                  <a:pt x="88170" y="190500"/>
                </a:lnTo>
                <a:lnTo>
                  <a:pt x="94453" y="203200"/>
                </a:lnTo>
                <a:lnTo>
                  <a:pt x="112901" y="215900"/>
                </a:lnTo>
                <a:lnTo>
                  <a:pt x="131427" y="215900"/>
                </a:lnTo>
                <a:lnTo>
                  <a:pt x="150093" y="228600"/>
                </a:lnTo>
                <a:lnTo>
                  <a:pt x="168963" y="228600"/>
                </a:lnTo>
                <a:lnTo>
                  <a:pt x="227347" y="254000"/>
                </a:lnTo>
                <a:lnTo>
                  <a:pt x="256662" y="254000"/>
                </a:lnTo>
                <a:lnTo>
                  <a:pt x="285930" y="266700"/>
                </a:lnTo>
                <a:lnTo>
                  <a:pt x="292585" y="266700"/>
                </a:lnTo>
                <a:lnTo>
                  <a:pt x="298719" y="279400"/>
                </a:lnTo>
                <a:lnTo>
                  <a:pt x="307444" y="279400"/>
                </a:lnTo>
                <a:lnTo>
                  <a:pt x="284622" y="292100"/>
                </a:lnTo>
                <a:lnTo>
                  <a:pt x="284851" y="304800"/>
                </a:lnTo>
                <a:lnTo>
                  <a:pt x="466537" y="304800"/>
                </a:lnTo>
                <a:lnTo>
                  <a:pt x="471795" y="317500"/>
                </a:lnTo>
                <a:lnTo>
                  <a:pt x="472252" y="330200"/>
                </a:lnTo>
                <a:lnTo>
                  <a:pt x="8541822" y="330200"/>
                </a:lnTo>
                <a:lnTo>
                  <a:pt x="8543707" y="317500"/>
                </a:lnTo>
                <a:lnTo>
                  <a:pt x="8542566" y="304800"/>
                </a:lnTo>
                <a:lnTo>
                  <a:pt x="8538530" y="292100"/>
                </a:lnTo>
                <a:lnTo>
                  <a:pt x="8528737" y="266700"/>
                </a:lnTo>
                <a:lnTo>
                  <a:pt x="8521450" y="254000"/>
                </a:lnTo>
                <a:lnTo>
                  <a:pt x="8516290" y="228600"/>
                </a:lnTo>
                <a:lnTo>
                  <a:pt x="8512876" y="203200"/>
                </a:lnTo>
                <a:lnTo>
                  <a:pt x="8509034" y="190500"/>
                </a:lnTo>
                <a:lnTo>
                  <a:pt x="8502094" y="177800"/>
                </a:lnTo>
                <a:lnTo>
                  <a:pt x="8482777" y="177800"/>
                </a:lnTo>
                <a:lnTo>
                  <a:pt x="8450983" y="165100"/>
                </a:lnTo>
                <a:close/>
              </a:path>
              <a:path w="8675370" h="1498600">
                <a:moveTo>
                  <a:pt x="8121386" y="25400"/>
                </a:moveTo>
                <a:lnTo>
                  <a:pt x="6963138" y="25400"/>
                </a:lnTo>
                <a:lnTo>
                  <a:pt x="6955930" y="38100"/>
                </a:lnTo>
                <a:lnTo>
                  <a:pt x="236148" y="38100"/>
                </a:lnTo>
                <a:lnTo>
                  <a:pt x="230043" y="50800"/>
                </a:lnTo>
                <a:lnTo>
                  <a:pt x="223891" y="63500"/>
                </a:lnTo>
                <a:lnTo>
                  <a:pt x="213954" y="76200"/>
                </a:lnTo>
                <a:lnTo>
                  <a:pt x="204152" y="101600"/>
                </a:lnTo>
                <a:lnTo>
                  <a:pt x="193898" y="114300"/>
                </a:lnTo>
                <a:lnTo>
                  <a:pt x="182603" y="127000"/>
                </a:lnTo>
                <a:lnTo>
                  <a:pt x="174230" y="127000"/>
                </a:lnTo>
                <a:lnTo>
                  <a:pt x="164279" y="139700"/>
                </a:lnTo>
                <a:lnTo>
                  <a:pt x="108822" y="139700"/>
                </a:lnTo>
                <a:lnTo>
                  <a:pt x="97666" y="152400"/>
                </a:lnTo>
                <a:lnTo>
                  <a:pt x="88657" y="152400"/>
                </a:lnTo>
                <a:lnTo>
                  <a:pt x="85023" y="165100"/>
                </a:lnTo>
                <a:lnTo>
                  <a:pt x="8305311" y="165100"/>
                </a:lnTo>
                <a:lnTo>
                  <a:pt x="8282142" y="152400"/>
                </a:lnTo>
                <a:lnTo>
                  <a:pt x="8260438" y="139700"/>
                </a:lnTo>
                <a:lnTo>
                  <a:pt x="8253801" y="127000"/>
                </a:lnTo>
                <a:lnTo>
                  <a:pt x="8247413" y="114300"/>
                </a:lnTo>
                <a:lnTo>
                  <a:pt x="8241470" y="114300"/>
                </a:lnTo>
                <a:lnTo>
                  <a:pt x="8236169" y="101600"/>
                </a:lnTo>
                <a:lnTo>
                  <a:pt x="8212776" y="63500"/>
                </a:lnTo>
                <a:lnTo>
                  <a:pt x="8185416" y="50800"/>
                </a:lnTo>
                <a:lnTo>
                  <a:pt x="8154737" y="38100"/>
                </a:lnTo>
                <a:lnTo>
                  <a:pt x="8121386" y="25400"/>
                </a:lnTo>
                <a:close/>
              </a:path>
              <a:path w="8675370" h="1498600">
                <a:moveTo>
                  <a:pt x="320601" y="0"/>
                </a:moveTo>
                <a:lnTo>
                  <a:pt x="283460" y="0"/>
                </a:lnTo>
                <a:lnTo>
                  <a:pt x="265916" y="12700"/>
                </a:lnTo>
                <a:lnTo>
                  <a:pt x="249558" y="25400"/>
                </a:lnTo>
                <a:lnTo>
                  <a:pt x="242542" y="38100"/>
                </a:lnTo>
                <a:lnTo>
                  <a:pt x="2565403" y="38100"/>
                </a:lnTo>
                <a:lnTo>
                  <a:pt x="2460704" y="25400"/>
                </a:lnTo>
                <a:lnTo>
                  <a:pt x="1017123" y="25400"/>
                </a:lnTo>
                <a:lnTo>
                  <a:pt x="984075" y="12700"/>
                </a:lnTo>
                <a:lnTo>
                  <a:pt x="337356" y="12700"/>
                </a:lnTo>
                <a:lnTo>
                  <a:pt x="320601" y="0"/>
                </a:lnTo>
                <a:close/>
              </a:path>
              <a:path w="8675370" h="1498600">
                <a:moveTo>
                  <a:pt x="6562456" y="12700"/>
                </a:moveTo>
                <a:lnTo>
                  <a:pt x="6517361" y="12700"/>
                </a:lnTo>
                <a:lnTo>
                  <a:pt x="6472024" y="25400"/>
                </a:lnTo>
                <a:lnTo>
                  <a:pt x="2855877" y="25400"/>
                </a:lnTo>
                <a:lnTo>
                  <a:pt x="2809439" y="38100"/>
                </a:lnTo>
                <a:lnTo>
                  <a:pt x="6652098" y="38100"/>
                </a:lnTo>
                <a:lnTo>
                  <a:pt x="6562456" y="12700"/>
                </a:lnTo>
                <a:close/>
              </a:path>
              <a:path w="8675370" h="1498600">
                <a:moveTo>
                  <a:pt x="6834164" y="25400"/>
                </a:moveTo>
                <a:lnTo>
                  <a:pt x="6732905" y="25400"/>
                </a:lnTo>
                <a:lnTo>
                  <a:pt x="6682349" y="38100"/>
                </a:lnTo>
                <a:lnTo>
                  <a:pt x="6884863" y="38100"/>
                </a:lnTo>
                <a:lnTo>
                  <a:pt x="6834164" y="25400"/>
                </a:lnTo>
                <a:close/>
              </a:path>
              <a:path w="8675370" h="1498600">
                <a:moveTo>
                  <a:pt x="1117095" y="12700"/>
                </a:moveTo>
                <a:lnTo>
                  <a:pt x="1050409" y="12700"/>
                </a:lnTo>
                <a:lnTo>
                  <a:pt x="1017123" y="25400"/>
                </a:lnTo>
                <a:lnTo>
                  <a:pt x="1167307" y="25400"/>
                </a:lnTo>
                <a:lnTo>
                  <a:pt x="1117095" y="12700"/>
                </a:lnTo>
                <a:close/>
              </a:path>
              <a:path w="8675370" h="1498600">
                <a:moveTo>
                  <a:pt x="1792555" y="12700"/>
                </a:moveTo>
                <a:lnTo>
                  <a:pt x="1529687" y="12700"/>
                </a:lnTo>
                <a:lnTo>
                  <a:pt x="1474069" y="25400"/>
                </a:lnTo>
                <a:lnTo>
                  <a:pt x="1840534" y="25400"/>
                </a:lnTo>
                <a:lnTo>
                  <a:pt x="1792555" y="12700"/>
                </a:lnTo>
                <a:close/>
              </a:path>
              <a:path w="8675370" h="1498600">
                <a:moveTo>
                  <a:pt x="5568419" y="12700"/>
                </a:moveTo>
                <a:lnTo>
                  <a:pt x="3760602" y="12700"/>
                </a:lnTo>
                <a:lnTo>
                  <a:pt x="3741267" y="25400"/>
                </a:lnTo>
                <a:lnTo>
                  <a:pt x="5578618" y="25400"/>
                </a:lnTo>
                <a:lnTo>
                  <a:pt x="5568419" y="12700"/>
                </a:lnTo>
                <a:close/>
              </a:path>
              <a:path w="8675370" h="1498600">
                <a:moveTo>
                  <a:pt x="5785335" y="12700"/>
                </a:moveTo>
                <a:lnTo>
                  <a:pt x="5617860" y="12700"/>
                </a:lnTo>
                <a:lnTo>
                  <a:pt x="5609859" y="25400"/>
                </a:lnTo>
                <a:lnTo>
                  <a:pt x="5796339" y="25400"/>
                </a:lnTo>
                <a:lnTo>
                  <a:pt x="5785335" y="12700"/>
                </a:lnTo>
                <a:close/>
              </a:path>
              <a:path w="8675370" h="1498600">
                <a:moveTo>
                  <a:pt x="5980445" y="12700"/>
                </a:moveTo>
                <a:lnTo>
                  <a:pt x="5828591" y="12700"/>
                </a:lnTo>
                <a:lnTo>
                  <a:pt x="5817723" y="25400"/>
                </a:lnTo>
                <a:lnTo>
                  <a:pt x="6010455" y="25400"/>
                </a:lnTo>
                <a:lnTo>
                  <a:pt x="5980445" y="12700"/>
                </a:lnTo>
                <a:close/>
              </a:path>
              <a:path w="8675370" h="1498600">
                <a:moveTo>
                  <a:pt x="6324882" y="12700"/>
                </a:moveTo>
                <a:lnTo>
                  <a:pt x="6117054" y="12700"/>
                </a:lnTo>
                <a:lnTo>
                  <a:pt x="6107953" y="25400"/>
                </a:lnTo>
                <a:lnTo>
                  <a:pt x="6361634" y="25400"/>
                </a:lnTo>
                <a:lnTo>
                  <a:pt x="6324882" y="12700"/>
                </a:lnTo>
                <a:close/>
              </a:path>
              <a:path w="8675370" h="1498600">
                <a:moveTo>
                  <a:pt x="436452" y="0"/>
                </a:moveTo>
                <a:lnTo>
                  <a:pt x="370374" y="0"/>
                </a:lnTo>
                <a:lnTo>
                  <a:pt x="353937" y="12700"/>
                </a:lnTo>
                <a:lnTo>
                  <a:pt x="451556" y="12700"/>
                </a:lnTo>
                <a:lnTo>
                  <a:pt x="436452" y="0"/>
                </a:lnTo>
                <a:close/>
              </a:path>
              <a:path w="8675370" h="1498600">
                <a:moveTo>
                  <a:pt x="554320" y="0"/>
                </a:moveTo>
                <a:lnTo>
                  <a:pt x="532430" y="0"/>
                </a:lnTo>
                <a:lnTo>
                  <a:pt x="510513" y="12700"/>
                </a:lnTo>
                <a:lnTo>
                  <a:pt x="595964" y="12700"/>
                </a:lnTo>
                <a:lnTo>
                  <a:pt x="554320" y="0"/>
                </a:lnTo>
                <a:close/>
              </a:path>
              <a:path w="8675370" h="1498600">
                <a:moveTo>
                  <a:pt x="4949751" y="0"/>
                </a:moveTo>
                <a:lnTo>
                  <a:pt x="4331425" y="0"/>
                </a:lnTo>
                <a:lnTo>
                  <a:pt x="4281220" y="12700"/>
                </a:lnTo>
                <a:lnTo>
                  <a:pt x="5047440" y="12700"/>
                </a:lnTo>
                <a:lnTo>
                  <a:pt x="4949751" y="0"/>
                </a:lnTo>
                <a:close/>
              </a:path>
              <a:path w="8675370" h="1498600">
                <a:moveTo>
                  <a:pt x="5553417" y="0"/>
                </a:moveTo>
                <a:lnTo>
                  <a:pt x="5131336" y="0"/>
                </a:lnTo>
                <a:lnTo>
                  <a:pt x="5109649" y="12700"/>
                </a:lnTo>
                <a:lnTo>
                  <a:pt x="5561302" y="12700"/>
                </a:lnTo>
                <a:lnTo>
                  <a:pt x="5553417" y="0"/>
                </a:lnTo>
                <a:close/>
              </a:path>
              <a:path w="8675370" h="1498600">
                <a:moveTo>
                  <a:pt x="5919985" y="0"/>
                </a:moveTo>
                <a:lnTo>
                  <a:pt x="5857994" y="0"/>
                </a:lnTo>
                <a:lnTo>
                  <a:pt x="5842988" y="12700"/>
                </a:lnTo>
                <a:lnTo>
                  <a:pt x="5950269" y="12700"/>
                </a:lnTo>
                <a:lnTo>
                  <a:pt x="5919985" y="0"/>
                </a:lnTo>
                <a:close/>
              </a:path>
            </a:pathLst>
          </a:custGeom>
          <a:solidFill>
            <a:srgbClr val="F15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1311" y="2068715"/>
            <a:ext cx="1797685" cy="39370"/>
          </a:xfrm>
          <a:custGeom>
            <a:avLst/>
            <a:gdLst/>
            <a:ahLst/>
            <a:cxnLst/>
            <a:rect l="l" t="t" r="r" b="b"/>
            <a:pathLst>
              <a:path w="1797685" h="39369">
                <a:moveTo>
                  <a:pt x="47675" y="16078"/>
                </a:moveTo>
                <a:lnTo>
                  <a:pt x="46824" y="2933"/>
                </a:lnTo>
                <a:lnTo>
                  <a:pt x="27444" y="2730"/>
                </a:lnTo>
                <a:lnTo>
                  <a:pt x="17767" y="2857"/>
                </a:lnTo>
                <a:lnTo>
                  <a:pt x="8115" y="3467"/>
                </a:lnTo>
                <a:lnTo>
                  <a:pt x="5232" y="3746"/>
                </a:lnTo>
                <a:lnTo>
                  <a:pt x="2692" y="10769"/>
                </a:lnTo>
                <a:lnTo>
                  <a:pt x="0" y="14693"/>
                </a:lnTo>
                <a:lnTo>
                  <a:pt x="2781" y="17881"/>
                </a:lnTo>
                <a:lnTo>
                  <a:pt x="5778" y="24053"/>
                </a:lnTo>
                <a:lnTo>
                  <a:pt x="8318" y="23749"/>
                </a:lnTo>
                <a:lnTo>
                  <a:pt x="18186" y="22237"/>
                </a:lnTo>
                <a:lnTo>
                  <a:pt x="28016" y="20307"/>
                </a:lnTo>
                <a:lnTo>
                  <a:pt x="47675" y="16078"/>
                </a:lnTo>
                <a:close/>
              </a:path>
              <a:path w="1797685" h="39369">
                <a:moveTo>
                  <a:pt x="181508" y="16078"/>
                </a:moveTo>
                <a:lnTo>
                  <a:pt x="162636" y="3886"/>
                </a:lnTo>
                <a:lnTo>
                  <a:pt x="141020" y="0"/>
                </a:lnTo>
                <a:lnTo>
                  <a:pt x="119659" y="4495"/>
                </a:lnTo>
                <a:lnTo>
                  <a:pt x="101485" y="17475"/>
                </a:lnTo>
                <a:lnTo>
                  <a:pt x="122047" y="28219"/>
                </a:lnTo>
                <a:lnTo>
                  <a:pt x="141973" y="28409"/>
                </a:lnTo>
                <a:lnTo>
                  <a:pt x="161671" y="22783"/>
                </a:lnTo>
                <a:lnTo>
                  <a:pt x="181508" y="16078"/>
                </a:lnTo>
                <a:close/>
              </a:path>
              <a:path w="1797685" h="39369">
                <a:moveTo>
                  <a:pt x="257632" y="12001"/>
                </a:moveTo>
                <a:lnTo>
                  <a:pt x="241668" y="7886"/>
                </a:lnTo>
                <a:lnTo>
                  <a:pt x="226085" y="9194"/>
                </a:lnTo>
                <a:lnTo>
                  <a:pt x="210464" y="13081"/>
                </a:lnTo>
                <a:lnTo>
                  <a:pt x="194424" y="16687"/>
                </a:lnTo>
                <a:lnTo>
                  <a:pt x="210426" y="24714"/>
                </a:lnTo>
                <a:lnTo>
                  <a:pt x="227698" y="26454"/>
                </a:lnTo>
                <a:lnTo>
                  <a:pt x="244132" y="22148"/>
                </a:lnTo>
                <a:lnTo>
                  <a:pt x="257632" y="12001"/>
                </a:lnTo>
                <a:close/>
              </a:path>
              <a:path w="1797685" h="39369">
                <a:moveTo>
                  <a:pt x="400900" y="20739"/>
                </a:moveTo>
                <a:lnTo>
                  <a:pt x="393712" y="13398"/>
                </a:lnTo>
                <a:lnTo>
                  <a:pt x="385787" y="9537"/>
                </a:lnTo>
                <a:lnTo>
                  <a:pt x="377355" y="8153"/>
                </a:lnTo>
                <a:lnTo>
                  <a:pt x="368630" y="8178"/>
                </a:lnTo>
                <a:lnTo>
                  <a:pt x="321538" y="10515"/>
                </a:lnTo>
                <a:lnTo>
                  <a:pt x="296849" y="11366"/>
                </a:lnTo>
                <a:lnTo>
                  <a:pt x="267360" y="11252"/>
                </a:lnTo>
                <a:lnTo>
                  <a:pt x="295313" y="27609"/>
                </a:lnTo>
                <a:lnTo>
                  <a:pt x="336905" y="34988"/>
                </a:lnTo>
                <a:lnTo>
                  <a:pt x="377126" y="32854"/>
                </a:lnTo>
                <a:lnTo>
                  <a:pt x="400900" y="20739"/>
                </a:lnTo>
                <a:close/>
              </a:path>
              <a:path w="1797685" h="39369">
                <a:moveTo>
                  <a:pt x="1553006" y="23761"/>
                </a:moveTo>
                <a:lnTo>
                  <a:pt x="1550492" y="20256"/>
                </a:lnTo>
                <a:lnTo>
                  <a:pt x="1548422" y="15595"/>
                </a:lnTo>
                <a:lnTo>
                  <a:pt x="1542059" y="11328"/>
                </a:lnTo>
                <a:lnTo>
                  <a:pt x="1494561" y="8686"/>
                </a:lnTo>
                <a:lnTo>
                  <a:pt x="1481404" y="8509"/>
                </a:lnTo>
                <a:lnTo>
                  <a:pt x="1340840" y="10007"/>
                </a:lnTo>
                <a:lnTo>
                  <a:pt x="1293990" y="10109"/>
                </a:lnTo>
                <a:lnTo>
                  <a:pt x="1246339" y="9842"/>
                </a:lnTo>
                <a:lnTo>
                  <a:pt x="1008100" y="7670"/>
                </a:lnTo>
                <a:lnTo>
                  <a:pt x="912355" y="7378"/>
                </a:lnTo>
                <a:lnTo>
                  <a:pt x="671893" y="8318"/>
                </a:lnTo>
                <a:lnTo>
                  <a:pt x="556539" y="7772"/>
                </a:lnTo>
                <a:lnTo>
                  <a:pt x="518096" y="8051"/>
                </a:lnTo>
                <a:lnTo>
                  <a:pt x="506564" y="9029"/>
                </a:lnTo>
                <a:lnTo>
                  <a:pt x="495058" y="11150"/>
                </a:lnTo>
                <a:lnTo>
                  <a:pt x="472033" y="16167"/>
                </a:lnTo>
                <a:lnTo>
                  <a:pt x="472084" y="24218"/>
                </a:lnTo>
                <a:lnTo>
                  <a:pt x="475284" y="25717"/>
                </a:lnTo>
                <a:lnTo>
                  <a:pt x="478434" y="28270"/>
                </a:lnTo>
                <a:lnTo>
                  <a:pt x="513689" y="31623"/>
                </a:lnTo>
                <a:lnTo>
                  <a:pt x="529691" y="32791"/>
                </a:lnTo>
                <a:lnTo>
                  <a:pt x="545706" y="33312"/>
                </a:lnTo>
                <a:lnTo>
                  <a:pt x="702106" y="33807"/>
                </a:lnTo>
                <a:lnTo>
                  <a:pt x="806386" y="33312"/>
                </a:lnTo>
                <a:lnTo>
                  <a:pt x="854329" y="32346"/>
                </a:lnTo>
                <a:lnTo>
                  <a:pt x="902258" y="30835"/>
                </a:lnTo>
                <a:lnTo>
                  <a:pt x="950188" y="29578"/>
                </a:lnTo>
                <a:lnTo>
                  <a:pt x="998118" y="29400"/>
                </a:lnTo>
                <a:lnTo>
                  <a:pt x="1037513" y="30962"/>
                </a:lnTo>
                <a:lnTo>
                  <a:pt x="1116291" y="36855"/>
                </a:lnTo>
                <a:lnTo>
                  <a:pt x="1155700" y="38811"/>
                </a:lnTo>
                <a:lnTo>
                  <a:pt x="1195857" y="39319"/>
                </a:lnTo>
                <a:lnTo>
                  <a:pt x="1236040" y="38963"/>
                </a:lnTo>
                <a:lnTo>
                  <a:pt x="1316405" y="37172"/>
                </a:lnTo>
                <a:lnTo>
                  <a:pt x="1332166" y="35826"/>
                </a:lnTo>
                <a:lnTo>
                  <a:pt x="1347978" y="33629"/>
                </a:lnTo>
                <a:lnTo>
                  <a:pt x="1363649" y="32346"/>
                </a:lnTo>
                <a:lnTo>
                  <a:pt x="1379004" y="33731"/>
                </a:lnTo>
                <a:lnTo>
                  <a:pt x="1418513" y="38989"/>
                </a:lnTo>
                <a:lnTo>
                  <a:pt x="1457934" y="39217"/>
                </a:lnTo>
                <a:lnTo>
                  <a:pt x="1497330" y="37096"/>
                </a:lnTo>
                <a:lnTo>
                  <a:pt x="1542859" y="35115"/>
                </a:lnTo>
                <a:lnTo>
                  <a:pt x="1548206" y="31038"/>
                </a:lnTo>
                <a:lnTo>
                  <a:pt x="1550441" y="27025"/>
                </a:lnTo>
                <a:lnTo>
                  <a:pt x="1553006" y="23761"/>
                </a:lnTo>
                <a:close/>
              </a:path>
              <a:path w="1797685" h="39369">
                <a:moveTo>
                  <a:pt x="1797100" y="23126"/>
                </a:moveTo>
                <a:lnTo>
                  <a:pt x="1790865" y="20586"/>
                </a:lnTo>
                <a:lnTo>
                  <a:pt x="1784705" y="16141"/>
                </a:lnTo>
                <a:lnTo>
                  <a:pt x="1748256" y="14211"/>
                </a:lnTo>
                <a:lnTo>
                  <a:pt x="1654619" y="10223"/>
                </a:lnTo>
                <a:lnTo>
                  <a:pt x="1650809" y="13322"/>
                </a:lnTo>
                <a:lnTo>
                  <a:pt x="1648421" y="16129"/>
                </a:lnTo>
                <a:lnTo>
                  <a:pt x="1645907" y="18669"/>
                </a:lnTo>
                <a:lnTo>
                  <a:pt x="1648079" y="22390"/>
                </a:lnTo>
                <a:lnTo>
                  <a:pt x="1649717" y="27622"/>
                </a:lnTo>
                <a:lnTo>
                  <a:pt x="1656270" y="31788"/>
                </a:lnTo>
                <a:lnTo>
                  <a:pt x="1709661" y="33959"/>
                </a:lnTo>
                <a:lnTo>
                  <a:pt x="1754136" y="35217"/>
                </a:lnTo>
                <a:lnTo>
                  <a:pt x="1764690" y="35052"/>
                </a:lnTo>
                <a:lnTo>
                  <a:pt x="1796364" y="32867"/>
                </a:lnTo>
                <a:lnTo>
                  <a:pt x="1797100" y="231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5676" y="2277245"/>
            <a:ext cx="2584703" cy="342798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99645" y="831994"/>
            <a:ext cx="1906905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5" dirty="0">
                <a:solidFill>
                  <a:srgbClr val="FFFFFF"/>
                </a:solidFill>
              </a:rPr>
              <a:t>平復四步</a:t>
            </a:r>
            <a:endParaRPr sz="3700"/>
          </a:p>
        </p:txBody>
      </p:sp>
      <p:sp>
        <p:nvSpPr>
          <p:cNvPr id="13" name="object 13"/>
          <p:cNvSpPr txBox="1"/>
          <p:nvPr/>
        </p:nvSpPr>
        <p:spPr>
          <a:xfrm>
            <a:off x="8942505" y="5784956"/>
            <a:ext cx="1640839" cy="2622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(S</a:t>
            </a:r>
            <a:r>
              <a:rPr sz="1400" spc="-994" dirty="0">
                <a:solidFill>
                  <a:srgbClr val="231F20"/>
                </a:solidFill>
                <a:latin typeface="Microsoft JhengHei"/>
                <a:cs typeface="Microsoft JhengHei"/>
              </a:rPr>
              <a:t>’</a:t>
            </a:r>
            <a:r>
              <a:rPr sz="14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coo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l</a:t>
            </a:r>
            <a:r>
              <a:rPr sz="1400" spc="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Moves,</a:t>
            </a:r>
            <a:r>
              <a:rPr sz="1400" spc="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n.d.)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8" name="object 8"/>
          <p:cNvSpPr txBox="1"/>
          <p:nvPr/>
        </p:nvSpPr>
        <p:spPr>
          <a:xfrm>
            <a:off x="3270039" y="1441579"/>
            <a:ext cx="4965700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第一步: 點點點，㩒㩒㩒</a:t>
            </a:r>
            <a:endParaRPr sz="37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5203" y="2845632"/>
            <a:ext cx="48482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1</a:t>
            </a:r>
            <a:r>
              <a:rPr sz="29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. 大拇指㩒㩒手掌邊，數十秒</a:t>
            </a:r>
            <a:endParaRPr sz="29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5203" y="3391821"/>
            <a:ext cx="44799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2</a:t>
            </a:r>
            <a:r>
              <a:rPr sz="29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. 大拇指㩒㩒手心，數十秒</a:t>
            </a:r>
            <a:endParaRPr sz="29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5203" y="3938010"/>
            <a:ext cx="44799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3</a:t>
            </a:r>
            <a:r>
              <a:rPr sz="29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. 大拇指㩒㩒手指，數十秒</a:t>
            </a:r>
            <a:endParaRPr sz="2900" dirty="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5203" y="4484199"/>
            <a:ext cx="41116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4</a:t>
            </a:r>
            <a:r>
              <a:rPr sz="29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. 同樣地按壓另外一隻手</a:t>
            </a:r>
            <a:endParaRPr sz="2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259" y="2558732"/>
            <a:ext cx="2462771" cy="30540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93100" y="2518093"/>
            <a:ext cx="2507475" cy="304393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389501" y="735384"/>
            <a:ext cx="8675370" cy="1498600"/>
            <a:chOff x="1389501" y="735384"/>
            <a:chExt cx="8675370" cy="1498600"/>
          </a:xfrm>
        </p:grpSpPr>
        <p:sp>
          <p:nvSpPr>
            <p:cNvPr id="6" name="object 6"/>
            <p:cNvSpPr/>
            <p:nvPr/>
          </p:nvSpPr>
          <p:spPr>
            <a:xfrm>
              <a:off x="1389501" y="735384"/>
              <a:ext cx="8675370" cy="1498600"/>
            </a:xfrm>
            <a:custGeom>
              <a:avLst/>
              <a:gdLst/>
              <a:ahLst/>
              <a:cxnLst/>
              <a:rect l="l" t="t" r="r" b="b"/>
              <a:pathLst>
                <a:path w="8675370" h="1498600">
                  <a:moveTo>
                    <a:pt x="4886645" y="1485900"/>
                  </a:moveTo>
                  <a:lnTo>
                    <a:pt x="1673735" y="1485900"/>
                  </a:lnTo>
                  <a:lnTo>
                    <a:pt x="1698894" y="1498600"/>
                  </a:lnTo>
                  <a:lnTo>
                    <a:pt x="4829594" y="1498600"/>
                  </a:lnTo>
                  <a:lnTo>
                    <a:pt x="4886645" y="1485900"/>
                  </a:lnTo>
                  <a:close/>
                </a:path>
                <a:path w="8675370" h="1498600">
                  <a:moveTo>
                    <a:pt x="5099517" y="1485900"/>
                  </a:moveTo>
                  <a:lnTo>
                    <a:pt x="4927245" y="1485900"/>
                  </a:lnTo>
                  <a:lnTo>
                    <a:pt x="4967852" y="1498600"/>
                  </a:lnTo>
                  <a:lnTo>
                    <a:pt x="5078110" y="1498600"/>
                  </a:lnTo>
                  <a:lnTo>
                    <a:pt x="5099517" y="1485900"/>
                  </a:lnTo>
                  <a:close/>
                </a:path>
                <a:path w="8675370" h="1498600">
                  <a:moveTo>
                    <a:pt x="5700653" y="1485900"/>
                  </a:moveTo>
                  <a:lnTo>
                    <a:pt x="5163759" y="1485900"/>
                  </a:lnTo>
                  <a:lnTo>
                    <a:pt x="5192193" y="1498600"/>
                  </a:lnTo>
                  <a:lnTo>
                    <a:pt x="5677706" y="1498600"/>
                  </a:lnTo>
                  <a:lnTo>
                    <a:pt x="5700653" y="1485900"/>
                  </a:lnTo>
                  <a:close/>
                </a:path>
                <a:path w="8675370" h="1498600">
                  <a:moveTo>
                    <a:pt x="1085407" y="1473200"/>
                  </a:moveTo>
                  <a:lnTo>
                    <a:pt x="1031241" y="1473200"/>
                  </a:lnTo>
                  <a:lnTo>
                    <a:pt x="1053779" y="1485900"/>
                  </a:lnTo>
                  <a:lnTo>
                    <a:pt x="1076315" y="1485900"/>
                  </a:lnTo>
                  <a:lnTo>
                    <a:pt x="1085407" y="1473200"/>
                  </a:lnTo>
                  <a:close/>
                </a:path>
                <a:path w="8675370" h="1498600">
                  <a:moveTo>
                    <a:pt x="6312792" y="1460500"/>
                  </a:moveTo>
                  <a:lnTo>
                    <a:pt x="1134532" y="1460500"/>
                  </a:lnTo>
                  <a:lnTo>
                    <a:pt x="1211922" y="1485900"/>
                  </a:lnTo>
                  <a:lnTo>
                    <a:pt x="5800121" y="1485900"/>
                  </a:lnTo>
                  <a:lnTo>
                    <a:pt x="5812328" y="1473200"/>
                  </a:lnTo>
                  <a:lnTo>
                    <a:pt x="6298437" y="1473200"/>
                  </a:lnTo>
                  <a:lnTo>
                    <a:pt x="6312792" y="1460500"/>
                  </a:lnTo>
                  <a:close/>
                </a:path>
                <a:path w="8675370" h="1498600">
                  <a:moveTo>
                    <a:pt x="6079898" y="1473200"/>
                  </a:moveTo>
                  <a:lnTo>
                    <a:pt x="5972806" y="1473200"/>
                  </a:lnTo>
                  <a:lnTo>
                    <a:pt x="6009025" y="1485900"/>
                  </a:lnTo>
                  <a:lnTo>
                    <a:pt x="6045241" y="1485900"/>
                  </a:lnTo>
                  <a:lnTo>
                    <a:pt x="6079898" y="1473200"/>
                  </a:lnTo>
                  <a:close/>
                </a:path>
                <a:path w="8675370" h="1498600">
                  <a:moveTo>
                    <a:pt x="8280734" y="1473200"/>
                  </a:moveTo>
                  <a:lnTo>
                    <a:pt x="8206412" y="1473200"/>
                  </a:lnTo>
                  <a:lnTo>
                    <a:pt x="8222115" y="1485900"/>
                  </a:lnTo>
                  <a:lnTo>
                    <a:pt x="8264045" y="1485900"/>
                  </a:lnTo>
                  <a:lnTo>
                    <a:pt x="8280734" y="1473200"/>
                  </a:lnTo>
                  <a:close/>
                </a:path>
                <a:path w="8675370" h="1498600">
                  <a:moveTo>
                    <a:pt x="8343037" y="1308100"/>
                  </a:moveTo>
                  <a:lnTo>
                    <a:pt x="360476" y="1308100"/>
                  </a:lnTo>
                  <a:lnTo>
                    <a:pt x="367393" y="1320800"/>
                  </a:lnTo>
                  <a:lnTo>
                    <a:pt x="368497" y="1333500"/>
                  </a:lnTo>
                  <a:lnTo>
                    <a:pt x="364289" y="1358900"/>
                  </a:lnTo>
                  <a:lnTo>
                    <a:pt x="356664" y="1384300"/>
                  </a:lnTo>
                  <a:lnTo>
                    <a:pt x="358149" y="1422400"/>
                  </a:lnTo>
                  <a:lnTo>
                    <a:pt x="369397" y="1447800"/>
                  </a:lnTo>
                  <a:lnTo>
                    <a:pt x="412443" y="1473200"/>
                  </a:lnTo>
                  <a:lnTo>
                    <a:pt x="455789" y="1473200"/>
                  </a:lnTo>
                  <a:lnTo>
                    <a:pt x="477650" y="1460500"/>
                  </a:lnTo>
                  <a:lnTo>
                    <a:pt x="8355180" y="1460500"/>
                  </a:lnTo>
                  <a:lnTo>
                    <a:pt x="8359811" y="1435100"/>
                  </a:lnTo>
                  <a:lnTo>
                    <a:pt x="8356942" y="1409700"/>
                  </a:lnTo>
                  <a:lnTo>
                    <a:pt x="8347783" y="1397000"/>
                  </a:lnTo>
                  <a:lnTo>
                    <a:pt x="8333539" y="1384300"/>
                  </a:lnTo>
                  <a:lnTo>
                    <a:pt x="3097520" y="1384300"/>
                  </a:lnTo>
                  <a:lnTo>
                    <a:pt x="3058110" y="1371600"/>
                  </a:lnTo>
                  <a:lnTo>
                    <a:pt x="2063858" y="1371600"/>
                  </a:lnTo>
                  <a:lnTo>
                    <a:pt x="2043306" y="1358900"/>
                  </a:lnTo>
                  <a:lnTo>
                    <a:pt x="1941807" y="1358900"/>
                  </a:lnTo>
                  <a:lnTo>
                    <a:pt x="1944512" y="1346200"/>
                  </a:lnTo>
                  <a:lnTo>
                    <a:pt x="2061476" y="1346200"/>
                  </a:lnTo>
                  <a:lnTo>
                    <a:pt x="2082844" y="1333500"/>
                  </a:lnTo>
                  <a:lnTo>
                    <a:pt x="8317118" y="1333500"/>
                  </a:lnTo>
                  <a:lnTo>
                    <a:pt x="8329469" y="1320800"/>
                  </a:lnTo>
                  <a:lnTo>
                    <a:pt x="8343037" y="1308100"/>
                  </a:lnTo>
                  <a:close/>
                </a:path>
                <a:path w="8675370" h="1498600">
                  <a:moveTo>
                    <a:pt x="590925" y="1460500"/>
                  </a:moveTo>
                  <a:lnTo>
                    <a:pt x="509282" y="1460500"/>
                  </a:lnTo>
                  <a:lnTo>
                    <a:pt x="525191" y="1473200"/>
                  </a:lnTo>
                  <a:lnTo>
                    <a:pt x="561139" y="1473200"/>
                  </a:lnTo>
                  <a:lnTo>
                    <a:pt x="590925" y="1460500"/>
                  </a:lnTo>
                  <a:close/>
                </a:path>
                <a:path w="8675370" h="1498600">
                  <a:moveTo>
                    <a:pt x="739536" y="1460500"/>
                  </a:moveTo>
                  <a:lnTo>
                    <a:pt x="650461" y="1460500"/>
                  </a:lnTo>
                  <a:lnTo>
                    <a:pt x="680304" y="1473200"/>
                  </a:lnTo>
                  <a:lnTo>
                    <a:pt x="724818" y="1473200"/>
                  </a:lnTo>
                  <a:lnTo>
                    <a:pt x="739536" y="1460500"/>
                  </a:lnTo>
                  <a:close/>
                </a:path>
                <a:path w="8675370" h="1498600">
                  <a:moveTo>
                    <a:pt x="1117596" y="1460500"/>
                  </a:moveTo>
                  <a:lnTo>
                    <a:pt x="779172" y="1460500"/>
                  </a:lnTo>
                  <a:lnTo>
                    <a:pt x="792102" y="1473200"/>
                  </a:lnTo>
                  <a:lnTo>
                    <a:pt x="1111964" y="1473200"/>
                  </a:lnTo>
                  <a:lnTo>
                    <a:pt x="1117596" y="1460500"/>
                  </a:lnTo>
                  <a:close/>
                </a:path>
                <a:path w="8675370" h="1498600">
                  <a:moveTo>
                    <a:pt x="6464173" y="1460500"/>
                  </a:moveTo>
                  <a:lnTo>
                    <a:pt x="6336193" y="1460500"/>
                  </a:lnTo>
                  <a:lnTo>
                    <a:pt x="6343691" y="1473200"/>
                  </a:lnTo>
                  <a:lnTo>
                    <a:pt x="6446065" y="1473200"/>
                  </a:lnTo>
                  <a:lnTo>
                    <a:pt x="6464173" y="1460500"/>
                  </a:lnTo>
                  <a:close/>
                </a:path>
                <a:path w="8675370" h="1498600">
                  <a:moveTo>
                    <a:pt x="6864114" y="1460500"/>
                  </a:moveTo>
                  <a:lnTo>
                    <a:pt x="6757315" y="1460500"/>
                  </a:lnTo>
                  <a:lnTo>
                    <a:pt x="6797564" y="1473200"/>
                  </a:lnTo>
                  <a:lnTo>
                    <a:pt x="6837810" y="1473200"/>
                  </a:lnTo>
                  <a:lnTo>
                    <a:pt x="6864114" y="1460500"/>
                  </a:lnTo>
                  <a:close/>
                </a:path>
                <a:path w="8675370" h="1498600">
                  <a:moveTo>
                    <a:pt x="7618621" y="1460500"/>
                  </a:moveTo>
                  <a:lnTo>
                    <a:pt x="7539929" y="1460500"/>
                  </a:lnTo>
                  <a:lnTo>
                    <a:pt x="7564706" y="1473200"/>
                  </a:lnTo>
                  <a:lnTo>
                    <a:pt x="7589446" y="1473200"/>
                  </a:lnTo>
                  <a:lnTo>
                    <a:pt x="7618621" y="1460500"/>
                  </a:lnTo>
                  <a:close/>
                </a:path>
                <a:path w="8675370" h="1498600">
                  <a:moveTo>
                    <a:pt x="7754051" y="1460500"/>
                  </a:moveTo>
                  <a:lnTo>
                    <a:pt x="7676890" y="1460500"/>
                  </a:lnTo>
                  <a:lnTo>
                    <a:pt x="7706121" y="1473200"/>
                  </a:lnTo>
                  <a:lnTo>
                    <a:pt x="7742028" y="1473200"/>
                  </a:lnTo>
                  <a:lnTo>
                    <a:pt x="7754051" y="1460500"/>
                  </a:lnTo>
                  <a:close/>
                </a:path>
                <a:path w="8675370" h="1498600">
                  <a:moveTo>
                    <a:pt x="8355180" y="1460500"/>
                  </a:moveTo>
                  <a:lnTo>
                    <a:pt x="7865733" y="1460500"/>
                  </a:lnTo>
                  <a:lnTo>
                    <a:pt x="7902857" y="1473200"/>
                  </a:lnTo>
                  <a:lnTo>
                    <a:pt x="8350643" y="1473200"/>
                  </a:lnTo>
                  <a:lnTo>
                    <a:pt x="8355180" y="1460500"/>
                  </a:lnTo>
                  <a:close/>
                </a:path>
                <a:path w="8675370" h="1498600">
                  <a:moveTo>
                    <a:pt x="3320824" y="1371600"/>
                  </a:moveTo>
                  <a:lnTo>
                    <a:pt x="3218044" y="1371600"/>
                  </a:lnTo>
                  <a:lnTo>
                    <a:pt x="3177859" y="1384300"/>
                  </a:lnTo>
                  <a:lnTo>
                    <a:pt x="3360334" y="1384300"/>
                  </a:lnTo>
                  <a:lnTo>
                    <a:pt x="3320824" y="1371600"/>
                  </a:lnTo>
                  <a:close/>
                </a:path>
                <a:path w="8675370" h="1498600">
                  <a:moveTo>
                    <a:pt x="8297713" y="1371600"/>
                  </a:moveTo>
                  <a:lnTo>
                    <a:pt x="3439144" y="1371600"/>
                  </a:lnTo>
                  <a:lnTo>
                    <a:pt x="3399759" y="1384300"/>
                  </a:lnTo>
                  <a:lnTo>
                    <a:pt x="8306602" y="1384300"/>
                  </a:lnTo>
                  <a:lnTo>
                    <a:pt x="8297713" y="1371600"/>
                  </a:lnTo>
                  <a:close/>
                </a:path>
                <a:path w="8675370" h="1498600">
                  <a:moveTo>
                    <a:pt x="8312477" y="1333500"/>
                  </a:moveTo>
                  <a:lnTo>
                    <a:pt x="2082844" y="1333500"/>
                  </a:lnTo>
                  <a:lnTo>
                    <a:pt x="2104445" y="1346200"/>
                  </a:lnTo>
                  <a:lnTo>
                    <a:pt x="2123316" y="1358900"/>
                  </a:lnTo>
                  <a:lnTo>
                    <a:pt x="2103477" y="1358900"/>
                  </a:lnTo>
                  <a:lnTo>
                    <a:pt x="2083787" y="1371600"/>
                  </a:lnTo>
                  <a:lnTo>
                    <a:pt x="2169510" y="1371600"/>
                  </a:lnTo>
                  <a:lnTo>
                    <a:pt x="2152237" y="1358900"/>
                  </a:lnTo>
                  <a:lnTo>
                    <a:pt x="2167896" y="1346200"/>
                  </a:lnTo>
                  <a:lnTo>
                    <a:pt x="8307154" y="1346200"/>
                  </a:lnTo>
                  <a:lnTo>
                    <a:pt x="8312477" y="1333500"/>
                  </a:lnTo>
                  <a:close/>
                </a:path>
                <a:path w="8675370" h="1498600">
                  <a:moveTo>
                    <a:pt x="2209180" y="1346200"/>
                  </a:moveTo>
                  <a:lnTo>
                    <a:pt x="2199452" y="1346200"/>
                  </a:lnTo>
                  <a:lnTo>
                    <a:pt x="2185952" y="1358900"/>
                  </a:lnTo>
                  <a:lnTo>
                    <a:pt x="2169510" y="1371600"/>
                  </a:lnTo>
                  <a:lnTo>
                    <a:pt x="2237122" y="1371600"/>
                  </a:lnTo>
                  <a:lnTo>
                    <a:pt x="2209180" y="1346200"/>
                  </a:lnTo>
                  <a:close/>
                </a:path>
                <a:path w="8675370" h="1498600">
                  <a:moveTo>
                    <a:pt x="2413854" y="1358900"/>
                  </a:moveTo>
                  <a:lnTo>
                    <a:pt x="2342721" y="1358900"/>
                  </a:lnTo>
                  <a:lnTo>
                    <a:pt x="2318937" y="1371600"/>
                  </a:lnTo>
                  <a:lnTo>
                    <a:pt x="2417105" y="1371600"/>
                  </a:lnTo>
                  <a:lnTo>
                    <a:pt x="2413854" y="1358900"/>
                  </a:lnTo>
                  <a:close/>
                </a:path>
                <a:path w="8675370" h="1498600">
                  <a:moveTo>
                    <a:pt x="3589899" y="1358900"/>
                  </a:moveTo>
                  <a:lnTo>
                    <a:pt x="3494814" y="1358900"/>
                  </a:lnTo>
                  <a:lnTo>
                    <a:pt x="3492261" y="1371600"/>
                  </a:lnTo>
                  <a:lnTo>
                    <a:pt x="3591525" y="1371600"/>
                  </a:lnTo>
                  <a:lnTo>
                    <a:pt x="3589899" y="1358900"/>
                  </a:lnTo>
                  <a:close/>
                </a:path>
                <a:path w="8675370" h="1498600">
                  <a:moveTo>
                    <a:pt x="8281863" y="1358900"/>
                  </a:moveTo>
                  <a:lnTo>
                    <a:pt x="3738908" y="1358900"/>
                  </a:lnTo>
                  <a:lnTo>
                    <a:pt x="3738184" y="1371600"/>
                  </a:lnTo>
                  <a:lnTo>
                    <a:pt x="8287108" y="1371600"/>
                  </a:lnTo>
                  <a:lnTo>
                    <a:pt x="8281863" y="1358900"/>
                  </a:lnTo>
                  <a:close/>
                </a:path>
                <a:path w="8675370" h="1498600">
                  <a:moveTo>
                    <a:pt x="2061476" y="1346200"/>
                  </a:moveTo>
                  <a:lnTo>
                    <a:pt x="1988645" y="1346200"/>
                  </a:lnTo>
                  <a:lnTo>
                    <a:pt x="1989483" y="1358900"/>
                  </a:lnTo>
                  <a:lnTo>
                    <a:pt x="2043306" y="1358900"/>
                  </a:lnTo>
                  <a:lnTo>
                    <a:pt x="2061476" y="1346200"/>
                  </a:lnTo>
                  <a:close/>
                </a:path>
                <a:path w="8675370" h="1498600">
                  <a:moveTo>
                    <a:pt x="2436876" y="1346200"/>
                  </a:moveTo>
                  <a:lnTo>
                    <a:pt x="2327603" y="1346200"/>
                  </a:lnTo>
                  <a:lnTo>
                    <a:pt x="2335528" y="1358900"/>
                  </a:lnTo>
                  <a:lnTo>
                    <a:pt x="2425366" y="1358900"/>
                  </a:lnTo>
                  <a:lnTo>
                    <a:pt x="2436876" y="1346200"/>
                  </a:lnTo>
                  <a:close/>
                </a:path>
                <a:path w="8675370" h="1498600">
                  <a:moveTo>
                    <a:pt x="3596427" y="1346200"/>
                  </a:moveTo>
                  <a:lnTo>
                    <a:pt x="3483879" y="1346200"/>
                  </a:lnTo>
                  <a:lnTo>
                    <a:pt x="3490229" y="1358900"/>
                  </a:lnTo>
                  <a:lnTo>
                    <a:pt x="3592629" y="1358900"/>
                  </a:lnTo>
                  <a:lnTo>
                    <a:pt x="3596427" y="1346200"/>
                  </a:lnTo>
                  <a:close/>
                </a:path>
                <a:path w="8675370" h="1498600">
                  <a:moveTo>
                    <a:pt x="8295998" y="1346200"/>
                  </a:moveTo>
                  <a:lnTo>
                    <a:pt x="3659906" y="1346200"/>
                  </a:lnTo>
                  <a:lnTo>
                    <a:pt x="3690063" y="1358900"/>
                  </a:lnTo>
                  <a:lnTo>
                    <a:pt x="8291325" y="1358900"/>
                  </a:lnTo>
                  <a:lnTo>
                    <a:pt x="8295998" y="1346200"/>
                  </a:lnTo>
                  <a:close/>
                </a:path>
                <a:path w="8675370" h="1498600">
                  <a:moveTo>
                    <a:pt x="8488378" y="1295400"/>
                  </a:moveTo>
                  <a:lnTo>
                    <a:pt x="225512" y="1295400"/>
                  </a:lnTo>
                  <a:lnTo>
                    <a:pt x="239016" y="1308100"/>
                  </a:lnTo>
                  <a:lnTo>
                    <a:pt x="8459605" y="1308100"/>
                  </a:lnTo>
                  <a:lnTo>
                    <a:pt x="8488378" y="1295400"/>
                  </a:lnTo>
                  <a:close/>
                </a:path>
                <a:path w="8675370" h="1498600">
                  <a:moveTo>
                    <a:pt x="8386426" y="571500"/>
                  </a:moveTo>
                  <a:lnTo>
                    <a:pt x="18164" y="571500"/>
                  </a:lnTo>
                  <a:lnTo>
                    <a:pt x="17241" y="596900"/>
                  </a:lnTo>
                  <a:lnTo>
                    <a:pt x="16779" y="622300"/>
                  </a:lnTo>
                  <a:lnTo>
                    <a:pt x="16156" y="635000"/>
                  </a:lnTo>
                  <a:lnTo>
                    <a:pt x="14747" y="660400"/>
                  </a:lnTo>
                  <a:lnTo>
                    <a:pt x="12582" y="673100"/>
                  </a:lnTo>
                  <a:lnTo>
                    <a:pt x="9371" y="698500"/>
                  </a:lnTo>
                  <a:lnTo>
                    <a:pt x="5809" y="711200"/>
                  </a:lnTo>
                  <a:lnTo>
                    <a:pt x="2593" y="723900"/>
                  </a:lnTo>
                  <a:lnTo>
                    <a:pt x="669" y="736600"/>
                  </a:lnTo>
                  <a:lnTo>
                    <a:pt x="0" y="749300"/>
                  </a:lnTo>
                  <a:lnTo>
                    <a:pt x="1383" y="762000"/>
                  </a:lnTo>
                  <a:lnTo>
                    <a:pt x="5616" y="774700"/>
                  </a:lnTo>
                  <a:lnTo>
                    <a:pt x="12070" y="787400"/>
                  </a:lnTo>
                  <a:lnTo>
                    <a:pt x="17357" y="812800"/>
                  </a:lnTo>
                  <a:lnTo>
                    <a:pt x="22168" y="825500"/>
                  </a:lnTo>
                  <a:lnTo>
                    <a:pt x="27193" y="850900"/>
                  </a:lnTo>
                  <a:lnTo>
                    <a:pt x="31448" y="850900"/>
                  </a:lnTo>
                  <a:lnTo>
                    <a:pt x="44314" y="889000"/>
                  </a:lnTo>
                  <a:lnTo>
                    <a:pt x="54944" y="901700"/>
                  </a:lnTo>
                  <a:lnTo>
                    <a:pt x="65463" y="927100"/>
                  </a:lnTo>
                  <a:lnTo>
                    <a:pt x="75720" y="952500"/>
                  </a:lnTo>
                  <a:lnTo>
                    <a:pt x="79727" y="965200"/>
                  </a:lnTo>
                  <a:lnTo>
                    <a:pt x="79257" y="977900"/>
                  </a:lnTo>
                  <a:lnTo>
                    <a:pt x="74663" y="990600"/>
                  </a:lnTo>
                  <a:lnTo>
                    <a:pt x="66297" y="1003300"/>
                  </a:lnTo>
                  <a:lnTo>
                    <a:pt x="56329" y="1016000"/>
                  </a:lnTo>
                  <a:lnTo>
                    <a:pt x="48556" y="1028700"/>
                  </a:lnTo>
                  <a:lnTo>
                    <a:pt x="42681" y="1041400"/>
                  </a:lnTo>
                  <a:lnTo>
                    <a:pt x="38407" y="1054100"/>
                  </a:lnTo>
                  <a:lnTo>
                    <a:pt x="34850" y="1079500"/>
                  </a:lnTo>
                  <a:lnTo>
                    <a:pt x="30700" y="1092200"/>
                  </a:lnTo>
                  <a:lnTo>
                    <a:pt x="21821" y="1117600"/>
                  </a:lnTo>
                  <a:lnTo>
                    <a:pt x="19118" y="1130300"/>
                  </a:lnTo>
                  <a:lnTo>
                    <a:pt x="19172" y="1143000"/>
                  </a:lnTo>
                  <a:lnTo>
                    <a:pt x="69164" y="1206500"/>
                  </a:lnTo>
                  <a:lnTo>
                    <a:pt x="109550" y="1244600"/>
                  </a:lnTo>
                  <a:lnTo>
                    <a:pt x="152255" y="1270000"/>
                  </a:lnTo>
                  <a:lnTo>
                    <a:pt x="198948" y="1295400"/>
                  </a:lnTo>
                  <a:lnTo>
                    <a:pt x="8523973" y="1295400"/>
                  </a:lnTo>
                  <a:lnTo>
                    <a:pt x="8540149" y="1282700"/>
                  </a:lnTo>
                  <a:lnTo>
                    <a:pt x="8554177" y="1270000"/>
                  </a:lnTo>
                  <a:lnTo>
                    <a:pt x="8557544" y="1257300"/>
                  </a:lnTo>
                  <a:lnTo>
                    <a:pt x="8560120" y="1244600"/>
                  </a:lnTo>
                  <a:lnTo>
                    <a:pt x="8561449" y="1244600"/>
                  </a:lnTo>
                  <a:lnTo>
                    <a:pt x="8561073" y="1231900"/>
                  </a:lnTo>
                  <a:lnTo>
                    <a:pt x="8559396" y="1231900"/>
                  </a:lnTo>
                  <a:lnTo>
                    <a:pt x="8549681" y="1219200"/>
                  </a:lnTo>
                  <a:lnTo>
                    <a:pt x="8522154" y="1219200"/>
                  </a:lnTo>
                  <a:lnTo>
                    <a:pt x="8501394" y="1206500"/>
                  </a:lnTo>
                  <a:lnTo>
                    <a:pt x="8400683" y="1206500"/>
                  </a:lnTo>
                  <a:lnTo>
                    <a:pt x="8371156" y="1193800"/>
                  </a:lnTo>
                  <a:lnTo>
                    <a:pt x="8341731" y="1193800"/>
                  </a:lnTo>
                  <a:lnTo>
                    <a:pt x="8313167" y="1181100"/>
                  </a:lnTo>
                  <a:lnTo>
                    <a:pt x="8286784" y="1168400"/>
                  </a:lnTo>
                  <a:lnTo>
                    <a:pt x="8262250" y="1155700"/>
                  </a:lnTo>
                  <a:lnTo>
                    <a:pt x="8239229" y="1130300"/>
                  </a:lnTo>
                  <a:lnTo>
                    <a:pt x="8236524" y="1117600"/>
                  </a:lnTo>
                  <a:lnTo>
                    <a:pt x="8234200" y="1117600"/>
                  </a:lnTo>
                  <a:lnTo>
                    <a:pt x="8235953" y="1104900"/>
                  </a:lnTo>
                  <a:lnTo>
                    <a:pt x="8264451" y="1104900"/>
                  </a:lnTo>
                  <a:lnTo>
                    <a:pt x="8291824" y="1092200"/>
                  </a:lnTo>
                  <a:lnTo>
                    <a:pt x="8373811" y="1092200"/>
                  </a:lnTo>
                  <a:lnTo>
                    <a:pt x="8393498" y="1079500"/>
                  </a:lnTo>
                  <a:lnTo>
                    <a:pt x="8408087" y="1066800"/>
                  </a:lnTo>
                  <a:lnTo>
                    <a:pt x="8416940" y="1041400"/>
                  </a:lnTo>
                  <a:lnTo>
                    <a:pt x="8419417" y="1016000"/>
                  </a:lnTo>
                  <a:lnTo>
                    <a:pt x="8419238" y="1003300"/>
                  </a:lnTo>
                  <a:lnTo>
                    <a:pt x="8419251" y="990600"/>
                  </a:lnTo>
                  <a:lnTo>
                    <a:pt x="8419493" y="990600"/>
                  </a:lnTo>
                  <a:lnTo>
                    <a:pt x="8421756" y="977900"/>
                  </a:lnTo>
                  <a:lnTo>
                    <a:pt x="8426902" y="965200"/>
                  </a:lnTo>
                  <a:lnTo>
                    <a:pt x="8434665" y="952500"/>
                  </a:lnTo>
                  <a:lnTo>
                    <a:pt x="8551027" y="952500"/>
                  </a:lnTo>
                  <a:lnTo>
                    <a:pt x="8560554" y="939800"/>
                  </a:lnTo>
                  <a:lnTo>
                    <a:pt x="8589051" y="939800"/>
                  </a:lnTo>
                  <a:lnTo>
                    <a:pt x="8613498" y="927100"/>
                  </a:lnTo>
                  <a:lnTo>
                    <a:pt x="8644052" y="901700"/>
                  </a:lnTo>
                  <a:lnTo>
                    <a:pt x="8653605" y="863600"/>
                  </a:lnTo>
                  <a:lnTo>
                    <a:pt x="8664440" y="812800"/>
                  </a:lnTo>
                  <a:lnTo>
                    <a:pt x="8669659" y="800100"/>
                  </a:lnTo>
                  <a:lnTo>
                    <a:pt x="8674903" y="774700"/>
                  </a:lnTo>
                  <a:lnTo>
                    <a:pt x="8674903" y="723900"/>
                  </a:lnTo>
                  <a:lnTo>
                    <a:pt x="8670382" y="685800"/>
                  </a:lnTo>
                  <a:lnTo>
                    <a:pt x="8662730" y="647700"/>
                  </a:lnTo>
                  <a:lnTo>
                    <a:pt x="8652259" y="609600"/>
                  </a:lnTo>
                  <a:lnTo>
                    <a:pt x="8648529" y="596900"/>
                  </a:lnTo>
                  <a:lnTo>
                    <a:pt x="8462013" y="596900"/>
                  </a:lnTo>
                  <a:lnTo>
                    <a:pt x="8436784" y="584200"/>
                  </a:lnTo>
                  <a:lnTo>
                    <a:pt x="8411592" y="584200"/>
                  </a:lnTo>
                  <a:lnTo>
                    <a:pt x="8386426" y="571500"/>
                  </a:lnTo>
                  <a:close/>
                </a:path>
                <a:path w="8675370" h="1498600">
                  <a:moveTo>
                    <a:pt x="8524953" y="584200"/>
                  </a:moveTo>
                  <a:lnTo>
                    <a:pt x="8501423" y="584200"/>
                  </a:lnTo>
                  <a:lnTo>
                    <a:pt x="8489572" y="596900"/>
                  </a:lnTo>
                  <a:lnTo>
                    <a:pt x="8536968" y="596900"/>
                  </a:lnTo>
                  <a:lnTo>
                    <a:pt x="8524953" y="584200"/>
                  </a:lnTo>
                  <a:close/>
                </a:path>
                <a:path w="8675370" h="1498600">
                  <a:moveTo>
                    <a:pt x="8637532" y="584200"/>
                  </a:moveTo>
                  <a:lnTo>
                    <a:pt x="8561047" y="584200"/>
                  </a:lnTo>
                  <a:lnTo>
                    <a:pt x="8554840" y="596900"/>
                  </a:lnTo>
                  <a:lnTo>
                    <a:pt x="8643369" y="596900"/>
                  </a:lnTo>
                  <a:lnTo>
                    <a:pt x="8637532" y="584200"/>
                  </a:lnTo>
                  <a:close/>
                </a:path>
                <a:path w="8675370" h="1498600">
                  <a:moveTo>
                    <a:pt x="8530047" y="342900"/>
                  </a:moveTo>
                  <a:lnTo>
                    <a:pt x="120246" y="342900"/>
                  </a:lnTo>
                  <a:lnTo>
                    <a:pt x="108869" y="355600"/>
                  </a:lnTo>
                  <a:lnTo>
                    <a:pt x="90159" y="355600"/>
                  </a:lnTo>
                  <a:lnTo>
                    <a:pt x="82832" y="368300"/>
                  </a:lnTo>
                  <a:lnTo>
                    <a:pt x="73276" y="393700"/>
                  </a:lnTo>
                  <a:lnTo>
                    <a:pt x="63754" y="406400"/>
                  </a:lnTo>
                  <a:lnTo>
                    <a:pt x="54693" y="431800"/>
                  </a:lnTo>
                  <a:lnTo>
                    <a:pt x="46523" y="444500"/>
                  </a:lnTo>
                  <a:lnTo>
                    <a:pt x="42989" y="457200"/>
                  </a:lnTo>
                  <a:lnTo>
                    <a:pt x="40806" y="469900"/>
                  </a:lnTo>
                  <a:lnTo>
                    <a:pt x="39631" y="482600"/>
                  </a:lnTo>
                  <a:lnTo>
                    <a:pt x="39119" y="495300"/>
                  </a:lnTo>
                  <a:lnTo>
                    <a:pt x="38070" y="508000"/>
                  </a:lnTo>
                  <a:lnTo>
                    <a:pt x="35556" y="520700"/>
                  </a:lnTo>
                  <a:lnTo>
                    <a:pt x="31643" y="533400"/>
                  </a:lnTo>
                  <a:lnTo>
                    <a:pt x="26393" y="546100"/>
                  </a:lnTo>
                  <a:lnTo>
                    <a:pt x="23263" y="546100"/>
                  </a:lnTo>
                  <a:lnTo>
                    <a:pt x="20788" y="558800"/>
                  </a:lnTo>
                  <a:lnTo>
                    <a:pt x="19058" y="571500"/>
                  </a:lnTo>
                  <a:lnTo>
                    <a:pt x="8343712" y="571500"/>
                  </a:lnTo>
                  <a:lnTo>
                    <a:pt x="8344233" y="558800"/>
                  </a:lnTo>
                  <a:lnTo>
                    <a:pt x="8346187" y="546100"/>
                  </a:lnTo>
                  <a:lnTo>
                    <a:pt x="8350656" y="533400"/>
                  </a:lnTo>
                  <a:lnTo>
                    <a:pt x="8459758" y="533400"/>
                  </a:lnTo>
                  <a:lnTo>
                    <a:pt x="8479021" y="508000"/>
                  </a:lnTo>
                  <a:lnTo>
                    <a:pt x="8492784" y="482600"/>
                  </a:lnTo>
                  <a:lnTo>
                    <a:pt x="8500938" y="457200"/>
                  </a:lnTo>
                  <a:lnTo>
                    <a:pt x="8501814" y="444500"/>
                  </a:lnTo>
                  <a:lnTo>
                    <a:pt x="8500976" y="444500"/>
                  </a:lnTo>
                  <a:lnTo>
                    <a:pt x="8503542" y="431800"/>
                  </a:lnTo>
                  <a:lnTo>
                    <a:pt x="8514844" y="419100"/>
                  </a:lnTo>
                  <a:lnTo>
                    <a:pt x="8521215" y="393700"/>
                  </a:lnTo>
                  <a:lnTo>
                    <a:pt x="8525018" y="381000"/>
                  </a:lnTo>
                  <a:lnTo>
                    <a:pt x="8528611" y="355600"/>
                  </a:lnTo>
                  <a:lnTo>
                    <a:pt x="8530047" y="342900"/>
                  </a:lnTo>
                  <a:close/>
                </a:path>
                <a:path w="8675370" h="1498600">
                  <a:moveTo>
                    <a:pt x="346013" y="330200"/>
                  </a:moveTo>
                  <a:lnTo>
                    <a:pt x="318011" y="330200"/>
                  </a:lnTo>
                  <a:lnTo>
                    <a:pt x="290047" y="342900"/>
                  </a:lnTo>
                  <a:lnTo>
                    <a:pt x="374157" y="342900"/>
                  </a:lnTo>
                  <a:lnTo>
                    <a:pt x="346013" y="330200"/>
                  </a:lnTo>
                  <a:close/>
                </a:path>
                <a:path w="8675370" h="1498600">
                  <a:moveTo>
                    <a:pt x="8536778" y="330200"/>
                  </a:moveTo>
                  <a:lnTo>
                    <a:pt x="468341" y="330200"/>
                  </a:lnTo>
                  <a:lnTo>
                    <a:pt x="457977" y="342900"/>
                  </a:lnTo>
                  <a:lnTo>
                    <a:pt x="8533158" y="342900"/>
                  </a:lnTo>
                  <a:lnTo>
                    <a:pt x="8536778" y="330200"/>
                  </a:lnTo>
                  <a:close/>
                </a:path>
                <a:path w="8675370" h="1498600">
                  <a:moveTo>
                    <a:pt x="8450983" y="165100"/>
                  </a:moveTo>
                  <a:lnTo>
                    <a:pt x="82476" y="165100"/>
                  </a:lnTo>
                  <a:lnTo>
                    <a:pt x="81487" y="177800"/>
                  </a:lnTo>
                  <a:lnTo>
                    <a:pt x="83616" y="190500"/>
                  </a:lnTo>
                  <a:lnTo>
                    <a:pt x="88170" y="190500"/>
                  </a:lnTo>
                  <a:lnTo>
                    <a:pt x="94453" y="203200"/>
                  </a:lnTo>
                  <a:lnTo>
                    <a:pt x="112901" y="215900"/>
                  </a:lnTo>
                  <a:lnTo>
                    <a:pt x="131427" y="215900"/>
                  </a:lnTo>
                  <a:lnTo>
                    <a:pt x="150093" y="228600"/>
                  </a:lnTo>
                  <a:lnTo>
                    <a:pt x="168963" y="228600"/>
                  </a:lnTo>
                  <a:lnTo>
                    <a:pt x="227347" y="254000"/>
                  </a:lnTo>
                  <a:lnTo>
                    <a:pt x="256662" y="254000"/>
                  </a:lnTo>
                  <a:lnTo>
                    <a:pt x="285930" y="266700"/>
                  </a:lnTo>
                  <a:lnTo>
                    <a:pt x="292585" y="266700"/>
                  </a:lnTo>
                  <a:lnTo>
                    <a:pt x="298719" y="279400"/>
                  </a:lnTo>
                  <a:lnTo>
                    <a:pt x="307444" y="279400"/>
                  </a:lnTo>
                  <a:lnTo>
                    <a:pt x="284622" y="292100"/>
                  </a:lnTo>
                  <a:lnTo>
                    <a:pt x="284851" y="304800"/>
                  </a:lnTo>
                  <a:lnTo>
                    <a:pt x="466537" y="304800"/>
                  </a:lnTo>
                  <a:lnTo>
                    <a:pt x="471795" y="317500"/>
                  </a:lnTo>
                  <a:lnTo>
                    <a:pt x="472252" y="330200"/>
                  </a:lnTo>
                  <a:lnTo>
                    <a:pt x="8541822" y="330200"/>
                  </a:lnTo>
                  <a:lnTo>
                    <a:pt x="8543707" y="317500"/>
                  </a:lnTo>
                  <a:lnTo>
                    <a:pt x="8542566" y="304800"/>
                  </a:lnTo>
                  <a:lnTo>
                    <a:pt x="8538530" y="292100"/>
                  </a:lnTo>
                  <a:lnTo>
                    <a:pt x="8528737" y="266700"/>
                  </a:lnTo>
                  <a:lnTo>
                    <a:pt x="8521450" y="254000"/>
                  </a:lnTo>
                  <a:lnTo>
                    <a:pt x="8516290" y="228600"/>
                  </a:lnTo>
                  <a:lnTo>
                    <a:pt x="8512876" y="203200"/>
                  </a:lnTo>
                  <a:lnTo>
                    <a:pt x="8509034" y="190500"/>
                  </a:lnTo>
                  <a:lnTo>
                    <a:pt x="8502094" y="177800"/>
                  </a:lnTo>
                  <a:lnTo>
                    <a:pt x="8482777" y="177800"/>
                  </a:lnTo>
                  <a:lnTo>
                    <a:pt x="8450983" y="165100"/>
                  </a:lnTo>
                  <a:close/>
                </a:path>
                <a:path w="8675370" h="1498600">
                  <a:moveTo>
                    <a:pt x="8121386" y="25400"/>
                  </a:moveTo>
                  <a:lnTo>
                    <a:pt x="6963138" y="25400"/>
                  </a:lnTo>
                  <a:lnTo>
                    <a:pt x="6955930" y="38100"/>
                  </a:lnTo>
                  <a:lnTo>
                    <a:pt x="236148" y="38100"/>
                  </a:lnTo>
                  <a:lnTo>
                    <a:pt x="230043" y="50800"/>
                  </a:lnTo>
                  <a:lnTo>
                    <a:pt x="223891" y="63500"/>
                  </a:lnTo>
                  <a:lnTo>
                    <a:pt x="213954" y="76200"/>
                  </a:lnTo>
                  <a:lnTo>
                    <a:pt x="204152" y="101600"/>
                  </a:lnTo>
                  <a:lnTo>
                    <a:pt x="193898" y="114300"/>
                  </a:lnTo>
                  <a:lnTo>
                    <a:pt x="182603" y="127000"/>
                  </a:lnTo>
                  <a:lnTo>
                    <a:pt x="174230" y="127000"/>
                  </a:lnTo>
                  <a:lnTo>
                    <a:pt x="164279" y="139700"/>
                  </a:lnTo>
                  <a:lnTo>
                    <a:pt x="108822" y="139700"/>
                  </a:lnTo>
                  <a:lnTo>
                    <a:pt x="97666" y="152400"/>
                  </a:lnTo>
                  <a:lnTo>
                    <a:pt x="88657" y="152400"/>
                  </a:lnTo>
                  <a:lnTo>
                    <a:pt x="85023" y="165100"/>
                  </a:lnTo>
                  <a:lnTo>
                    <a:pt x="8305311" y="165100"/>
                  </a:lnTo>
                  <a:lnTo>
                    <a:pt x="8282142" y="152400"/>
                  </a:lnTo>
                  <a:lnTo>
                    <a:pt x="8260438" y="139700"/>
                  </a:lnTo>
                  <a:lnTo>
                    <a:pt x="8253801" y="127000"/>
                  </a:lnTo>
                  <a:lnTo>
                    <a:pt x="8247413" y="114300"/>
                  </a:lnTo>
                  <a:lnTo>
                    <a:pt x="8241470" y="114300"/>
                  </a:lnTo>
                  <a:lnTo>
                    <a:pt x="8236169" y="101600"/>
                  </a:lnTo>
                  <a:lnTo>
                    <a:pt x="8212776" y="63500"/>
                  </a:lnTo>
                  <a:lnTo>
                    <a:pt x="8185416" y="50800"/>
                  </a:lnTo>
                  <a:lnTo>
                    <a:pt x="8154737" y="38100"/>
                  </a:lnTo>
                  <a:lnTo>
                    <a:pt x="8121386" y="25400"/>
                  </a:lnTo>
                  <a:close/>
                </a:path>
                <a:path w="8675370" h="1498600">
                  <a:moveTo>
                    <a:pt x="320601" y="0"/>
                  </a:moveTo>
                  <a:lnTo>
                    <a:pt x="283460" y="0"/>
                  </a:lnTo>
                  <a:lnTo>
                    <a:pt x="265916" y="12700"/>
                  </a:lnTo>
                  <a:lnTo>
                    <a:pt x="249558" y="25400"/>
                  </a:lnTo>
                  <a:lnTo>
                    <a:pt x="242542" y="38100"/>
                  </a:lnTo>
                  <a:lnTo>
                    <a:pt x="2565403" y="38100"/>
                  </a:lnTo>
                  <a:lnTo>
                    <a:pt x="2460704" y="25400"/>
                  </a:lnTo>
                  <a:lnTo>
                    <a:pt x="1017123" y="25400"/>
                  </a:lnTo>
                  <a:lnTo>
                    <a:pt x="984075" y="12700"/>
                  </a:lnTo>
                  <a:lnTo>
                    <a:pt x="337356" y="12700"/>
                  </a:lnTo>
                  <a:lnTo>
                    <a:pt x="320601" y="0"/>
                  </a:lnTo>
                  <a:close/>
                </a:path>
                <a:path w="8675370" h="1498600">
                  <a:moveTo>
                    <a:pt x="6562456" y="12700"/>
                  </a:moveTo>
                  <a:lnTo>
                    <a:pt x="6517361" y="12700"/>
                  </a:lnTo>
                  <a:lnTo>
                    <a:pt x="6472024" y="25400"/>
                  </a:lnTo>
                  <a:lnTo>
                    <a:pt x="2855877" y="25400"/>
                  </a:lnTo>
                  <a:lnTo>
                    <a:pt x="2809439" y="38100"/>
                  </a:lnTo>
                  <a:lnTo>
                    <a:pt x="6652098" y="38100"/>
                  </a:lnTo>
                  <a:lnTo>
                    <a:pt x="6562456" y="12700"/>
                  </a:lnTo>
                  <a:close/>
                </a:path>
                <a:path w="8675370" h="1498600">
                  <a:moveTo>
                    <a:pt x="6834164" y="25400"/>
                  </a:moveTo>
                  <a:lnTo>
                    <a:pt x="6732905" y="25400"/>
                  </a:lnTo>
                  <a:lnTo>
                    <a:pt x="6682349" y="38100"/>
                  </a:lnTo>
                  <a:lnTo>
                    <a:pt x="6884863" y="38100"/>
                  </a:lnTo>
                  <a:lnTo>
                    <a:pt x="6834164" y="25400"/>
                  </a:lnTo>
                  <a:close/>
                </a:path>
                <a:path w="8675370" h="1498600">
                  <a:moveTo>
                    <a:pt x="1117095" y="12700"/>
                  </a:moveTo>
                  <a:lnTo>
                    <a:pt x="1050409" y="12700"/>
                  </a:lnTo>
                  <a:lnTo>
                    <a:pt x="1017123" y="25400"/>
                  </a:lnTo>
                  <a:lnTo>
                    <a:pt x="1167307" y="25400"/>
                  </a:lnTo>
                  <a:lnTo>
                    <a:pt x="1117095" y="12700"/>
                  </a:lnTo>
                  <a:close/>
                </a:path>
                <a:path w="8675370" h="1498600">
                  <a:moveTo>
                    <a:pt x="1792555" y="12700"/>
                  </a:moveTo>
                  <a:lnTo>
                    <a:pt x="1529687" y="12700"/>
                  </a:lnTo>
                  <a:lnTo>
                    <a:pt x="1474069" y="25400"/>
                  </a:lnTo>
                  <a:lnTo>
                    <a:pt x="1840534" y="25400"/>
                  </a:lnTo>
                  <a:lnTo>
                    <a:pt x="1792555" y="12700"/>
                  </a:lnTo>
                  <a:close/>
                </a:path>
                <a:path w="8675370" h="1498600">
                  <a:moveTo>
                    <a:pt x="5568419" y="12700"/>
                  </a:moveTo>
                  <a:lnTo>
                    <a:pt x="3760602" y="12700"/>
                  </a:lnTo>
                  <a:lnTo>
                    <a:pt x="3741267" y="25400"/>
                  </a:lnTo>
                  <a:lnTo>
                    <a:pt x="5578618" y="25400"/>
                  </a:lnTo>
                  <a:lnTo>
                    <a:pt x="5568419" y="12700"/>
                  </a:lnTo>
                  <a:close/>
                </a:path>
                <a:path w="8675370" h="1498600">
                  <a:moveTo>
                    <a:pt x="5785335" y="12700"/>
                  </a:moveTo>
                  <a:lnTo>
                    <a:pt x="5617860" y="12700"/>
                  </a:lnTo>
                  <a:lnTo>
                    <a:pt x="5609859" y="25400"/>
                  </a:lnTo>
                  <a:lnTo>
                    <a:pt x="5796339" y="25400"/>
                  </a:lnTo>
                  <a:lnTo>
                    <a:pt x="5785335" y="12700"/>
                  </a:lnTo>
                  <a:close/>
                </a:path>
                <a:path w="8675370" h="1498600">
                  <a:moveTo>
                    <a:pt x="5980445" y="12700"/>
                  </a:moveTo>
                  <a:lnTo>
                    <a:pt x="5828591" y="12700"/>
                  </a:lnTo>
                  <a:lnTo>
                    <a:pt x="5817723" y="25400"/>
                  </a:lnTo>
                  <a:lnTo>
                    <a:pt x="6010455" y="25400"/>
                  </a:lnTo>
                  <a:lnTo>
                    <a:pt x="5980445" y="12700"/>
                  </a:lnTo>
                  <a:close/>
                </a:path>
                <a:path w="8675370" h="1498600">
                  <a:moveTo>
                    <a:pt x="6324882" y="12700"/>
                  </a:moveTo>
                  <a:lnTo>
                    <a:pt x="6117054" y="12700"/>
                  </a:lnTo>
                  <a:lnTo>
                    <a:pt x="6107953" y="25400"/>
                  </a:lnTo>
                  <a:lnTo>
                    <a:pt x="6361634" y="25400"/>
                  </a:lnTo>
                  <a:lnTo>
                    <a:pt x="6324882" y="12700"/>
                  </a:lnTo>
                  <a:close/>
                </a:path>
                <a:path w="8675370" h="1498600">
                  <a:moveTo>
                    <a:pt x="436452" y="0"/>
                  </a:moveTo>
                  <a:lnTo>
                    <a:pt x="370374" y="0"/>
                  </a:lnTo>
                  <a:lnTo>
                    <a:pt x="353937" y="12700"/>
                  </a:lnTo>
                  <a:lnTo>
                    <a:pt x="451556" y="12700"/>
                  </a:lnTo>
                  <a:lnTo>
                    <a:pt x="436452" y="0"/>
                  </a:lnTo>
                  <a:close/>
                </a:path>
                <a:path w="8675370" h="1498600">
                  <a:moveTo>
                    <a:pt x="554320" y="0"/>
                  </a:moveTo>
                  <a:lnTo>
                    <a:pt x="532430" y="0"/>
                  </a:lnTo>
                  <a:lnTo>
                    <a:pt x="510513" y="12700"/>
                  </a:lnTo>
                  <a:lnTo>
                    <a:pt x="595964" y="12700"/>
                  </a:lnTo>
                  <a:lnTo>
                    <a:pt x="554320" y="0"/>
                  </a:lnTo>
                  <a:close/>
                </a:path>
                <a:path w="8675370" h="1498600">
                  <a:moveTo>
                    <a:pt x="4949751" y="0"/>
                  </a:moveTo>
                  <a:lnTo>
                    <a:pt x="4331425" y="0"/>
                  </a:lnTo>
                  <a:lnTo>
                    <a:pt x="4281220" y="12700"/>
                  </a:lnTo>
                  <a:lnTo>
                    <a:pt x="5047440" y="12700"/>
                  </a:lnTo>
                  <a:lnTo>
                    <a:pt x="4949751" y="0"/>
                  </a:lnTo>
                  <a:close/>
                </a:path>
                <a:path w="8675370" h="1498600">
                  <a:moveTo>
                    <a:pt x="5553417" y="0"/>
                  </a:moveTo>
                  <a:lnTo>
                    <a:pt x="5131336" y="0"/>
                  </a:lnTo>
                  <a:lnTo>
                    <a:pt x="5109649" y="12700"/>
                  </a:lnTo>
                  <a:lnTo>
                    <a:pt x="5561302" y="12700"/>
                  </a:lnTo>
                  <a:lnTo>
                    <a:pt x="5553417" y="0"/>
                  </a:lnTo>
                  <a:close/>
                </a:path>
                <a:path w="8675370" h="1498600">
                  <a:moveTo>
                    <a:pt x="5919985" y="0"/>
                  </a:moveTo>
                  <a:lnTo>
                    <a:pt x="5857994" y="0"/>
                  </a:lnTo>
                  <a:lnTo>
                    <a:pt x="5842988" y="12700"/>
                  </a:lnTo>
                  <a:lnTo>
                    <a:pt x="5950269" y="12700"/>
                  </a:lnTo>
                  <a:lnTo>
                    <a:pt x="5919985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1311" y="2068715"/>
              <a:ext cx="1797685" cy="39370"/>
            </a:xfrm>
            <a:custGeom>
              <a:avLst/>
              <a:gdLst/>
              <a:ahLst/>
              <a:cxnLst/>
              <a:rect l="l" t="t" r="r" b="b"/>
              <a:pathLst>
                <a:path w="1797685" h="39369">
                  <a:moveTo>
                    <a:pt x="47675" y="16078"/>
                  </a:moveTo>
                  <a:lnTo>
                    <a:pt x="46824" y="2933"/>
                  </a:lnTo>
                  <a:lnTo>
                    <a:pt x="27444" y="2730"/>
                  </a:lnTo>
                  <a:lnTo>
                    <a:pt x="17767" y="2857"/>
                  </a:lnTo>
                  <a:lnTo>
                    <a:pt x="8115" y="3467"/>
                  </a:lnTo>
                  <a:lnTo>
                    <a:pt x="5232" y="3746"/>
                  </a:lnTo>
                  <a:lnTo>
                    <a:pt x="2692" y="10769"/>
                  </a:lnTo>
                  <a:lnTo>
                    <a:pt x="0" y="14693"/>
                  </a:lnTo>
                  <a:lnTo>
                    <a:pt x="2781" y="17881"/>
                  </a:lnTo>
                  <a:lnTo>
                    <a:pt x="5778" y="24053"/>
                  </a:lnTo>
                  <a:lnTo>
                    <a:pt x="8318" y="23749"/>
                  </a:lnTo>
                  <a:lnTo>
                    <a:pt x="18186" y="22237"/>
                  </a:lnTo>
                  <a:lnTo>
                    <a:pt x="28016" y="20307"/>
                  </a:lnTo>
                  <a:lnTo>
                    <a:pt x="47675" y="16078"/>
                  </a:lnTo>
                  <a:close/>
                </a:path>
                <a:path w="1797685" h="39369">
                  <a:moveTo>
                    <a:pt x="181508" y="16078"/>
                  </a:moveTo>
                  <a:lnTo>
                    <a:pt x="162636" y="3886"/>
                  </a:lnTo>
                  <a:lnTo>
                    <a:pt x="141020" y="0"/>
                  </a:lnTo>
                  <a:lnTo>
                    <a:pt x="119659" y="4495"/>
                  </a:lnTo>
                  <a:lnTo>
                    <a:pt x="101485" y="17475"/>
                  </a:lnTo>
                  <a:lnTo>
                    <a:pt x="122047" y="28219"/>
                  </a:lnTo>
                  <a:lnTo>
                    <a:pt x="141973" y="28409"/>
                  </a:lnTo>
                  <a:lnTo>
                    <a:pt x="161671" y="22783"/>
                  </a:lnTo>
                  <a:lnTo>
                    <a:pt x="181508" y="16078"/>
                  </a:lnTo>
                  <a:close/>
                </a:path>
                <a:path w="1797685" h="39369">
                  <a:moveTo>
                    <a:pt x="257632" y="12001"/>
                  </a:moveTo>
                  <a:lnTo>
                    <a:pt x="241668" y="7886"/>
                  </a:lnTo>
                  <a:lnTo>
                    <a:pt x="226085" y="9194"/>
                  </a:lnTo>
                  <a:lnTo>
                    <a:pt x="210464" y="13081"/>
                  </a:lnTo>
                  <a:lnTo>
                    <a:pt x="194424" y="16687"/>
                  </a:lnTo>
                  <a:lnTo>
                    <a:pt x="210426" y="24714"/>
                  </a:lnTo>
                  <a:lnTo>
                    <a:pt x="227698" y="26454"/>
                  </a:lnTo>
                  <a:lnTo>
                    <a:pt x="244132" y="22148"/>
                  </a:lnTo>
                  <a:lnTo>
                    <a:pt x="257632" y="12001"/>
                  </a:lnTo>
                  <a:close/>
                </a:path>
                <a:path w="1797685" h="39369">
                  <a:moveTo>
                    <a:pt x="400900" y="20739"/>
                  </a:moveTo>
                  <a:lnTo>
                    <a:pt x="393712" y="13398"/>
                  </a:lnTo>
                  <a:lnTo>
                    <a:pt x="385787" y="9537"/>
                  </a:lnTo>
                  <a:lnTo>
                    <a:pt x="377355" y="8153"/>
                  </a:lnTo>
                  <a:lnTo>
                    <a:pt x="368630" y="8178"/>
                  </a:lnTo>
                  <a:lnTo>
                    <a:pt x="321538" y="10515"/>
                  </a:lnTo>
                  <a:lnTo>
                    <a:pt x="296849" y="11366"/>
                  </a:lnTo>
                  <a:lnTo>
                    <a:pt x="267360" y="11252"/>
                  </a:lnTo>
                  <a:lnTo>
                    <a:pt x="295313" y="27609"/>
                  </a:lnTo>
                  <a:lnTo>
                    <a:pt x="336905" y="34988"/>
                  </a:lnTo>
                  <a:lnTo>
                    <a:pt x="377126" y="32854"/>
                  </a:lnTo>
                  <a:lnTo>
                    <a:pt x="400900" y="20739"/>
                  </a:lnTo>
                  <a:close/>
                </a:path>
                <a:path w="1797685" h="39369">
                  <a:moveTo>
                    <a:pt x="1553006" y="23761"/>
                  </a:moveTo>
                  <a:lnTo>
                    <a:pt x="1550492" y="20256"/>
                  </a:lnTo>
                  <a:lnTo>
                    <a:pt x="1548422" y="15595"/>
                  </a:lnTo>
                  <a:lnTo>
                    <a:pt x="1542059" y="11328"/>
                  </a:lnTo>
                  <a:lnTo>
                    <a:pt x="1494561" y="8686"/>
                  </a:lnTo>
                  <a:lnTo>
                    <a:pt x="1481404" y="8509"/>
                  </a:lnTo>
                  <a:lnTo>
                    <a:pt x="1340840" y="10007"/>
                  </a:lnTo>
                  <a:lnTo>
                    <a:pt x="1293990" y="10109"/>
                  </a:lnTo>
                  <a:lnTo>
                    <a:pt x="1246339" y="9842"/>
                  </a:lnTo>
                  <a:lnTo>
                    <a:pt x="1008100" y="7670"/>
                  </a:lnTo>
                  <a:lnTo>
                    <a:pt x="912355" y="7378"/>
                  </a:lnTo>
                  <a:lnTo>
                    <a:pt x="671893" y="8318"/>
                  </a:lnTo>
                  <a:lnTo>
                    <a:pt x="556539" y="7772"/>
                  </a:lnTo>
                  <a:lnTo>
                    <a:pt x="518096" y="8051"/>
                  </a:lnTo>
                  <a:lnTo>
                    <a:pt x="506564" y="9029"/>
                  </a:lnTo>
                  <a:lnTo>
                    <a:pt x="495058" y="11150"/>
                  </a:lnTo>
                  <a:lnTo>
                    <a:pt x="472033" y="16167"/>
                  </a:lnTo>
                  <a:lnTo>
                    <a:pt x="472084" y="24218"/>
                  </a:lnTo>
                  <a:lnTo>
                    <a:pt x="475284" y="25717"/>
                  </a:lnTo>
                  <a:lnTo>
                    <a:pt x="478434" y="28270"/>
                  </a:lnTo>
                  <a:lnTo>
                    <a:pt x="513689" y="31623"/>
                  </a:lnTo>
                  <a:lnTo>
                    <a:pt x="529691" y="32791"/>
                  </a:lnTo>
                  <a:lnTo>
                    <a:pt x="545706" y="33312"/>
                  </a:lnTo>
                  <a:lnTo>
                    <a:pt x="702106" y="33807"/>
                  </a:lnTo>
                  <a:lnTo>
                    <a:pt x="806386" y="33312"/>
                  </a:lnTo>
                  <a:lnTo>
                    <a:pt x="854329" y="32346"/>
                  </a:lnTo>
                  <a:lnTo>
                    <a:pt x="902258" y="30835"/>
                  </a:lnTo>
                  <a:lnTo>
                    <a:pt x="950188" y="29578"/>
                  </a:lnTo>
                  <a:lnTo>
                    <a:pt x="998118" y="29400"/>
                  </a:lnTo>
                  <a:lnTo>
                    <a:pt x="1037513" y="30962"/>
                  </a:lnTo>
                  <a:lnTo>
                    <a:pt x="1116291" y="36855"/>
                  </a:lnTo>
                  <a:lnTo>
                    <a:pt x="1155700" y="38811"/>
                  </a:lnTo>
                  <a:lnTo>
                    <a:pt x="1195857" y="39319"/>
                  </a:lnTo>
                  <a:lnTo>
                    <a:pt x="1236040" y="38963"/>
                  </a:lnTo>
                  <a:lnTo>
                    <a:pt x="1316405" y="37172"/>
                  </a:lnTo>
                  <a:lnTo>
                    <a:pt x="1332166" y="35826"/>
                  </a:lnTo>
                  <a:lnTo>
                    <a:pt x="1347978" y="33629"/>
                  </a:lnTo>
                  <a:lnTo>
                    <a:pt x="1363649" y="32346"/>
                  </a:lnTo>
                  <a:lnTo>
                    <a:pt x="1379004" y="33731"/>
                  </a:lnTo>
                  <a:lnTo>
                    <a:pt x="1418513" y="38989"/>
                  </a:lnTo>
                  <a:lnTo>
                    <a:pt x="1457934" y="39217"/>
                  </a:lnTo>
                  <a:lnTo>
                    <a:pt x="1497330" y="37096"/>
                  </a:lnTo>
                  <a:lnTo>
                    <a:pt x="1542859" y="35115"/>
                  </a:lnTo>
                  <a:lnTo>
                    <a:pt x="1548206" y="31038"/>
                  </a:lnTo>
                  <a:lnTo>
                    <a:pt x="1550441" y="27025"/>
                  </a:lnTo>
                  <a:lnTo>
                    <a:pt x="1553006" y="23761"/>
                  </a:lnTo>
                  <a:close/>
                </a:path>
                <a:path w="1797685" h="39369">
                  <a:moveTo>
                    <a:pt x="1797100" y="23126"/>
                  </a:moveTo>
                  <a:lnTo>
                    <a:pt x="1790865" y="20586"/>
                  </a:lnTo>
                  <a:lnTo>
                    <a:pt x="1784705" y="16141"/>
                  </a:lnTo>
                  <a:lnTo>
                    <a:pt x="1748256" y="14211"/>
                  </a:lnTo>
                  <a:lnTo>
                    <a:pt x="1654619" y="10223"/>
                  </a:lnTo>
                  <a:lnTo>
                    <a:pt x="1650809" y="13322"/>
                  </a:lnTo>
                  <a:lnTo>
                    <a:pt x="1648421" y="16129"/>
                  </a:lnTo>
                  <a:lnTo>
                    <a:pt x="1645907" y="18669"/>
                  </a:lnTo>
                  <a:lnTo>
                    <a:pt x="1648079" y="22390"/>
                  </a:lnTo>
                  <a:lnTo>
                    <a:pt x="1649717" y="27622"/>
                  </a:lnTo>
                  <a:lnTo>
                    <a:pt x="1656270" y="31788"/>
                  </a:lnTo>
                  <a:lnTo>
                    <a:pt x="1709661" y="33959"/>
                  </a:lnTo>
                  <a:lnTo>
                    <a:pt x="1754136" y="35217"/>
                  </a:lnTo>
                  <a:lnTo>
                    <a:pt x="1764690" y="35052"/>
                  </a:lnTo>
                  <a:lnTo>
                    <a:pt x="1796364" y="32867"/>
                  </a:lnTo>
                  <a:lnTo>
                    <a:pt x="1797100" y="23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99645" y="831981"/>
            <a:ext cx="1906905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5" dirty="0">
                <a:solidFill>
                  <a:srgbClr val="FFFFFF"/>
                </a:solidFill>
              </a:rPr>
              <a:t>平復四步</a:t>
            </a:r>
            <a:endParaRPr sz="3700"/>
          </a:p>
        </p:txBody>
      </p:sp>
      <p:sp>
        <p:nvSpPr>
          <p:cNvPr id="11" name="object 11"/>
          <p:cNvSpPr txBox="1"/>
          <p:nvPr/>
        </p:nvSpPr>
        <p:spPr>
          <a:xfrm>
            <a:off x="8942505" y="5784956"/>
            <a:ext cx="1640839" cy="2622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(S</a:t>
            </a:r>
            <a:r>
              <a:rPr sz="1400" spc="-994" dirty="0">
                <a:solidFill>
                  <a:srgbClr val="231F20"/>
                </a:solidFill>
                <a:latin typeface="Microsoft JhengHei"/>
                <a:cs typeface="Microsoft JhengHei"/>
              </a:rPr>
              <a:t>’</a:t>
            </a:r>
            <a:r>
              <a:rPr sz="14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coo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l</a:t>
            </a:r>
            <a:r>
              <a:rPr sz="1400" spc="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Moves,</a:t>
            </a:r>
            <a:r>
              <a:rPr sz="1400" spc="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n.d.)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9" name="object 9"/>
          <p:cNvSpPr txBox="1"/>
          <p:nvPr/>
        </p:nvSpPr>
        <p:spPr>
          <a:xfrm>
            <a:off x="3211244" y="1441566"/>
            <a:ext cx="5083175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第二步: 按按按， 用力按</a:t>
            </a:r>
            <a:endParaRPr sz="37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2569" y="2741391"/>
            <a:ext cx="3619500" cy="275653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414020" indent="-401320">
              <a:lnSpc>
                <a:spcPct val="100000"/>
              </a:lnSpc>
              <a:spcBef>
                <a:spcPts val="919"/>
              </a:spcBef>
              <a:buAutoNum type="arabicPeriod"/>
              <a:tabLst>
                <a:tab pos="414020" algn="l"/>
              </a:tabLst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用力捉緊前臂 1 2 </a:t>
            </a:r>
            <a:r>
              <a:rPr sz="29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3</a:t>
            </a:r>
            <a:endParaRPr sz="2900" dirty="0">
              <a:latin typeface="Microsoft JhengHei"/>
              <a:cs typeface="Microsoft JhengHei"/>
            </a:endParaRPr>
          </a:p>
          <a:p>
            <a:pPr marL="414020" indent="-401320">
              <a:lnSpc>
                <a:spcPct val="100000"/>
              </a:lnSpc>
              <a:spcBef>
                <a:spcPts val="819"/>
              </a:spcBef>
              <a:buAutoNum type="arabicPeriod"/>
              <a:tabLst>
                <a:tab pos="414020" algn="l"/>
              </a:tabLst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用力捏捏手臂 1 2 </a:t>
            </a:r>
            <a:r>
              <a:rPr sz="29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3</a:t>
            </a:r>
            <a:endParaRPr sz="2900" dirty="0">
              <a:latin typeface="Microsoft JhengHei"/>
              <a:cs typeface="Microsoft JhengHei"/>
            </a:endParaRPr>
          </a:p>
          <a:p>
            <a:pPr marL="414020" indent="-401320">
              <a:lnSpc>
                <a:spcPct val="100000"/>
              </a:lnSpc>
              <a:spcBef>
                <a:spcPts val="819"/>
              </a:spcBef>
              <a:buAutoNum type="arabicPeriod"/>
              <a:tabLst>
                <a:tab pos="414020" algn="l"/>
              </a:tabLst>
            </a:pPr>
            <a:r>
              <a:rPr sz="2900" dirty="0">
                <a:solidFill>
                  <a:srgbClr val="231F20"/>
                </a:solidFill>
                <a:latin typeface="Microsoft JhengHei"/>
                <a:cs typeface="Microsoft JhengHei"/>
              </a:rPr>
              <a:t>用力按按肩膀 1 2 </a:t>
            </a:r>
            <a:r>
              <a:rPr sz="2900" spc="-50" dirty="0">
                <a:solidFill>
                  <a:srgbClr val="231F20"/>
                </a:solidFill>
                <a:latin typeface="Microsoft JhengHei"/>
                <a:cs typeface="Microsoft JhengHei"/>
              </a:rPr>
              <a:t>3</a:t>
            </a:r>
            <a:endParaRPr sz="2900" dirty="0">
              <a:latin typeface="Microsoft JhengHei"/>
              <a:cs typeface="Microsoft JhengHei"/>
            </a:endParaRPr>
          </a:p>
          <a:p>
            <a:pPr marL="413384" marR="5080" indent="-401320">
              <a:lnSpc>
                <a:spcPct val="123600"/>
              </a:lnSpc>
              <a:buAutoNum type="arabicPeriod"/>
              <a:tabLst>
                <a:tab pos="426720" algn="l"/>
              </a:tabLst>
            </a:pPr>
            <a:r>
              <a:rPr sz="2900" spc="225" dirty="0">
                <a:solidFill>
                  <a:srgbClr val="231F20"/>
                </a:solidFill>
                <a:latin typeface="Microsoft JhengHei"/>
                <a:cs typeface="Microsoft JhengHei"/>
              </a:rPr>
              <a:t>深呼吸，同樣地按	</a:t>
            </a:r>
            <a:r>
              <a:rPr sz="29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按另一隻手。</a:t>
            </a:r>
            <a:endParaRPr sz="29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31F6F4-3A45-4AEF-8177-A30E27ABDC6E}"/>
</file>

<file path=customXml/itemProps2.xml><?xml version="1.0" encoding="utf-8"?>
<ds:datastoreItem xmlns:ds="http://schemas.openxmlformats.org/officeDocument/2006/customXml" ds:itemID="{F1D29D5D-51B0-4F0C-9F8B-EEBCCD33BFF1}"/>
</file>

<file path=customXml/itemProps3.xml><?xml version="1.0" encoding="utf-8"?>
<ds:datastoreItem xmlns:ds="http://schemas.openxmlformats.org/officeDocument/2006/customXml" ds:itemID="{E81FA676-14B0-4D27-B3F2-C68C346F81B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336</Words>
  <Application>Microsoft Macintosh PowerPoint</Application>
  <PresentationFormat>自訂</PresentationFormat>
  <Paragraphs>82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Microsoft JhengHei</vt:lpstr>
      <vt:lpstr>Adobe Ming Std L</vt:lpstr>
      <vt:lpstr>Myriad Pro</vt:lpstr>
      <vt:lpstr>Office Theme</vt:lpstr>
      <vt:lpstr>PowerPoint 簡報</vt:lpstr>
      <vt:lpstr>PowerPoint 簡報</vt:lpstr>
      <vt:lpstr>醒神活動：椅上動一動</vt:lpstr>
      <vt:lpstr>醒神活動：大踏步 小腦補</vt:lpstr>
      <vt:lpstr>醒神活動：畫彩虹</vt:lpstr>
      <vt:lpstr>PowerPoint 簡報</vt:lpstr>
      <vt:lpstr>PowerPoint 簡報</vt:lpstr>
      <vt:lpstr>平復四步</vt:lpstr>
      <vt:lpstr>平復四步</vt:lpstr>
      <vt:lpstr>平復四步</vt:lpstr>
      <vt:lpstr>平復四步</vt:lpstr>
      <vt:lpstr>參考資料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x附件18.5：醒神活動及平復活動教學_ppt_L006</dc:title>
  <cp:lastModifiedBy>Horace Cheung</cp:lastModifiedBy>
  <cp:revision>1</cp:revision>
  <dcterms:created xsi:type="dcterms:W3CDTF">2025-02-12T21:47:36Z</dcterms:created>
  <dcterms:modified xsi:type="dcterms:W3CDTF">2025-02-12T21:58:02Z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2025-02-12T00:00:00Z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2025-02-12T00:00:00Z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