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>
      <p:cViewPr varScale="1">
        <p:scale>
          <a:sx n="108" d="100"/>
          <a:sy n="108" d="100"/>
        </p:scale>
        <p:origin x="1408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1288" y="619530"/>
            <a:ext cx="1205230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72699" y="892172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5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772699" y="643047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193763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772699" y="583618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5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772699" y="5846069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49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772699" y="5596944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193763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772699" y="5537516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49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262" y="259334"/>
            <a:ext cx="10372725" cy="1037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39369" y="6005644"/>
            <a:ext cx="17780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1302" y="2614372"/>
            <a:ext cx="4597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平復活動圖卡</a:t>
            </a:r>
            <a:endParaRPr sz="6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22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18.7</a:t>
            </a:r>
            <a:endParaRPr sz="2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9198" y="803275"/>
            <a:ext cx="7338059" cy="4907915"/>
            <a:chOff x="2109198" y="883074"/>
            <a:chExt cx="7338059" cy="4907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9198" y="883074"/>
              <a:ext cx="7337551" cy="49011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298450" y="4359699"/>
              <a:ext cx="41910" cy="57785"/>
            </a:xfrm>
            <a:custGeom>
              <a:avLst/>
              <a:gdLst/>
              <a:ahLst/>
              <a:cxnLst/>
              <a:rect l="l" t="t" r="r" b="b"/>
              <a:pathLst>
                <a:path w="41909" h="57785">
                  <a:moveTo>
                    <a:pt x="26936" y="0"/>
                  </a:moveTo>
                  <a:lnTo>
                    <a:pt x="20535" y="0"/>
                  </a:lnTo>
                  <a:lnTo>
                    <a:pt x="11551" y="1186"/>
                  </a:lnTo>
                  <a:lnTo>
                    <a:pt x="5133" y="4745"/>
                  </a:lnTo>
                  <a:lnTo>
                    <a:pt x="1283" y="10678"/>
                  </a:lnTo>
                  <a:lnTo>
                    <a:pt x="0" y="18986"/>
                  </a:lnTo>
                  <a:lnTo>
                    <a:pt x="0" y="23291"/>
                  </a:lnTo>
                  <a:lnTo>
                    <a:pt x="1409" y="26936"/>
                  </a:lnTo>
                  <a:lnTo>
                    <a:pt x="7518" y="33337"/>
                  </a:lnTo>
                  <a:lnTo>
                    <a:pt x="11315" y="35051"/>
                  </a:lnTo>
                  <a:lnTo>
                    <a:pt x="17703" y="35051"/>
                  </a:lnTo>
                  <a:lnTo>
                    <a:pt x="19342" y="34836"/>
                  </a:lnTo>
                  <a:lnTo>
                    <a:pt x="21424" y="33934"/>
                  </a:lnTo>
                  <a:lnTo>
                    <a:pt x="22098" y="33718"/>
                  </a:lnTo>
                  <a:lnTo>
                    <a:pt x="23444" y="33718"/>
                  </a:lnTo>
                  <a:lnTo>
                    <a:pt x="23888" y="34162"/>
                  </a:lnTo>
                  <a:lnTo>
                    <a:pt x="23888" y="36995"/>
                  </a:lnTo>
                  <a:lnTo>
                    <a:pt x="20459" y="40258"/>
                  </a:lnTo>
                  <a:lnTo>
                    <a:pt x="13614" y="44881"/>
                  </a:lnTo>
                  <a:lnTo>
                    <a:pt x="11087" y="46812"/>
                  </a:lnTo>
                  <a:lnTo>
                    <a:pt x="9817" y="48971"/>
                  </a:lnTo>
                  <a:lnTo>
                    <a:pt x="9817" y="55371"/>
                  </a:lnTo>
                  <a:lnTo>
                    <a:pt x="11836" y="57378"/>
                  </a:lnTo>
                  <a:lnTo>
                    <a:pt x="18681" y="57378"/>
                  </a:lnTo>
                  <a:lnTo>
                    <a:pt x="41744" y="24561"/>
                  </a:lnTo>
                  <a:lnTo>
                    <a:pt x="41744" y="17119"/>
                  </a:lnTo>
                  <a:lnTo>
                    <a:pt x="39890" y="11239"/>
                  </a:lnTo>
                  <a:lnTo>
                    <a:pt x="32143" y="2311"/>
                  </a:lnTo>
                  <a:lnTo>
                    <a:pt x="26936" y="0"/>
                  </a:lnTo>
                  <a:close/>
                </a:path>
              </a:pathLst>
            </a:custGeom>
            <a:solidFill>
              <a:srgbClr val="F37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0876" y="4280803"/>
              <a:ext cx="669955" cy="2146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7849" y="4275878"/>
              <a:ext cx="2038352" cy="22000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069850" y="4675951"/>
              <a:ext cx="41910" cy="57785"/>
            </a:xfrm>
            <a:custGeom>
              <a:avLst/>
              <a:gdLst/>
              <a:ahLst/>
              <a:cxnLst/>
              <a:rect l="l" t="t" r="r" b="b"/>
              <a:pathLst>
                <a:path w="41909" h="57785">
                  <a:moveTo>
                    <a:pt x="26936" y="0"/>
                  </a:moveTo>
                  <a:lnTo>
                    <a:pt x="20535" y="0"/>
                  </a:lnTo>
                  <a:lnTo>
                    <a:pt x="11551" y="1186"/>
                  </a:lnTo>
                  <a:lnTo>
                    <a:pt x="5133" y="4745"/>
                  </a:lnTo>
                  <a:lnTo>
                    <a:pt x="1283" y="10678"/>
                  </a:lnTo>
                  <a:lnTo>
                    <a:pt x="0" y="18986"/>
                  </a:lnTo>
                  <a:lnTo>
                    <a:pt x="0" y="23291"/>
                  </a:lnTo>
                  <a:lnTo>
                    <a:pt x="1409" y="26936"/>
                  </a:lnTo>
                  <a:lnTo>
                    <a:pt x="7518" y="33337"/>
                  </a:lnTo>
                  <a:lnTo>
                    <a:pt x="11315" y="35051"/>
                  </a:lnTo>
                  <a:lnTo>
                    <a:pt x="17703" y="35051"/>
                  </a:lnTo>
                  <a:lnTo>
                    <a:pt x="19342" y="34836"/>
                  </a:lnTo>
                  <a:lnTo>
                    <a:pt x="21424" y="33934"/>
                  </a:lnTo>
                  <a:lnTo>
                    <a:pt x="22098" y="33718"/>
                  </a:lnTo>
                  <a:lnTo>
                    <a:pt x="23444" y="33718"/>
                  </a:lnTo>
                  <a:lnTo>
                    <a:pt x="23888" y="34162"/>
                  </a:lnTo>
                  <a:lnTo>
                    <a:pt x="23888" y="36995"/>
                  </a:lnTo>
                  <a:lnTo>
                    <a:pt x="20459" y="40258"/>
                  </a:lnTo>
                  <a:lnTo>
                    <a:pt x="13614" y="44881"/>
                  </a:lnTo>
                  <a:lnTo>
                    <a:pt x="11087" y="46812"/>
                  </a:lnTo>
                  <a:lnTo>
                    <a:pt x="9817" y="48971"/>
                  </a:lnTo>
                  <a:lnTo>
                    <a:pt x="9817" y="55371"/>
                  </a:lnTo>
                  <a:lnTo>
                    <a:pt x="11836" y="57378"/>
                  </a:lnTo>
                  <a:lnTo>
                    <a:pt x="18681" y="57378"/>
                  </a:lnTo>
                  <a:lnTo>
                    <a:pt x="41744" y="24561"/>
                  </a:lnTo>
                  <a:lnTo>
                    <a:pt x="41744" y="17119"/>
                  </a:lnTo>
                  <a:lnTo>
                    <a:pt x="39890" y="11239"/>
                  </a:lnTo>
                  <a:lnTo>
                    <a:pt x="32143" y="2311"/>
                  </a:lnTo>
                  <a:lnTo>
                    <a:pt x="26936" y="0"/>
                  </a:lnTo>
                  <a:close/>
                </a:path>
              </a:pathLst>
            </a:custGeom>
            <a:solidFill>
              <a:srgbClr val="F37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2276" y="4597056"/>
              <a:ext cx="669955" cy="21463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69850" y="4992212"/>
              <a:ext cx="41910" cy="57785"/>
            </a:xfrm>
            <a:custGeom>
              <a:avLst/>
              <a:gdLst/>
              <a:ahLst/>
              <a:cxnLst/>
              <a:rect l="l" t="t" r="r" b="b"/>
              <a:pathLst>
                <a:path w="41909" h="57785">
                  <a:moveTo>
                    <a:pt x="26936" y="0"/>
                  </a:moveTo>
                  <a:lnTo>
                    <a:pt x="20535" y="0"/>
                  </a:lnTo>
                  <a:lnTo>
                    <a:pt x="11551" y="1186"/>
                  </a:lnTo>
                  <a:lnTo>
                    <a:pt x="5133" y="4745"/>
                  </a:lnTo>
                  <a:lnTo>
                    <a:pt x="1283" y="10678"/>
                  </a:lnTo>
                  <a:lnTo>
                    <a:pt x="0" y="18986"/>
                  </a:lnTo>
                  <a:lnTo>
                    <a:pt x="0" y="23291"/>
                  </a:lnTo>
                  <a:lnTo>
                    <a:pt x="1409" y="26936"/>
                  </a:lnTo>
                  <a:lnTo>
                    <a:pt x="7518" y="33337"/>
                  </a:lnTo>
                  <a:lnTo>
                    <a:pt x="11315" y="35051"/>
                  </a:lnTo>
                  <a:lnTo>
                    <a:pt x="17703" y="35051"/>
                  </a:lnTo>
                  <a:lnTo>
                    <a:pt x="19342" y="34836"/>
                  </a:lnTo>
                  <a:lnTo>
                    <a:pt x="21424" y="33934"/>
                  </a:lnTo>
                  <a:lnTo>
                    <a:pt x="22098" y="33718"/>
                  </a:lnTo>
                  <a:lnTo>
                    <a:pt x="23444" y="33718"/>
                  </a:lnTo>
                  <a:lnTo>
                    <a:pt x="23888" y="34162"/>
                  </a:lnTo>
                  <a:lnTo>
                    <a:pt x="23888" y="36995"/>
                  </a:lnTo>
                  <a:lnTo>
                    <a:pt x="20459" y="40258"/>
                  </a:lnTo>
                  <a:lnTo>
                    <a:pt x="13614" y="44881"/>
                  </a:lnTo>
                  <a:lnTo>
                    <a:pt x="11087" y="46812"/>
                  </a:lnTo>
                  <a:lnTo>
                    <a:pt x="9817" y="48971"/>
                  </a:lnTo>
                  <a:lnTo>
                    <a:pt x="9817" y="55371"/>
                  </a:lnTo>
                  <a:lnTo>
                    <a:pt x="11836" y="57378"/>
                  </a:lnTo>
                  <a:lnTo>
                    <a:pt x="18681" y="57378"/>
                  </a:lnTo>
                  <a:lnTo>
                    <a:pt x="41744" y="24561"/>
                  </a:lnTo>
                  <a:lnTo>
                    <a:pt x="41744" y="17119"/>
                  </a:lnTo>
                  <a:lnTo>
                    <a:pt x="39890" y="11239"/>
                  </a:lnTo>
                  <a:lnTo>
                    <a:pt x="32143" y="2311"/>
                  </a:lnTo>
                  <a:lnTo>
                    <a:pt x="26936" y="0"/>
                  </a:lnTo>
                  <a:close/>
                </a:path>
              </a:pathLst>
            </a:custGeom>
            <a:solidFill>
              <a:srgbClr val="F37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9684" y="4592846"/>
              <a:ext cx="1848595" cy="2191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2276" y="4913316"/>
              <a:ext cx="669955" cy="2146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3658" y="5230112"/>
              <a:ext cx="1619736" cy="21520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753715" y="5317401"/>
              <a:ext cx="215265" cy="26670"/>
            </a:xfrm>
            <a:custGeom>
              <a:avLst/>
              <a:gdLst/>
              <a:ahLst/>
              <a:cxnLst/>
              <a:rect l="l" t="t" r="r" b="b"/>
              <a:pathLst>
                <a:path w="215265" h="26670">
                  <a:moveTo>
                    <a:pt x="208508" y="0"/>
                  </a:moveTo>
                  <a:lnTo>
                    <a:pt x="6248" y="0"/>
                  </a:lnTo>
                  <a:lnTo>
                    <a:pt x="2082" y="1193"/>
                  </a:lnTo>
                  <a:lnTo>
                    <a:pt x="0" y="5207"/>
                  </a:lnTo>
                  <a:lnTo>
                    <a:pt x="0" y="21729"/>
                  </a:lnTo>
                  <a:lnTo>
                    <a:pt x="2895" y="26568"/>
                  </a:lnTo>
                  <a:lnTo>
                    <a:pt x="212521" y="26568"/>
                  </a:lnTo>
                  <a:lnTo>
                    <a:pt x="214985" y="22021"/>
                  </a:lnTo>
                  <a:lnTo>
                    <a:pt x="214985" y="4914"/>
                  </a:lnTo>
                  <a:lnTo>
                    <a:pt x="212826" y="596"/>
                  </a:lnTo>
                  <a:lnTo>
                    <a:pt x="208508" y="0"/>
                  </a:lnTo>
                  <a:close/>
                </a:path>
              </a:pathLst>
            </a:custGeom>
            <a:solidFill>
              <a:srgbClr val="F37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6110" y="4909813"/>
              <a:ext cx="1849702" cy="2191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983423" y="5230786"/>
              <a:ext cx="440055" cy="212090"/>
            </a:xfrm>
            <a:custGeom>
              <a:avLst/>
              <a:gdLst/>
              <a:ahLst/>
              <a:cxnLst/>
              <a:rect l="l" t="t" r="r" b="b"/>
              <a:pathLst>
                <a:path w="440054" h="212089">
                  <a:moveTo>
                    <a:pt x="209397" y="193852"/>
                  </a:moveTo>
                  <a:lnTo>
                    <a:pt x="207772" y="189903"/>
                  </a:lnTo>
                  <a:lnTo>
                    <a:pt x="204495" y="187972"/>
                  </a:lnTo>
                  <a:lnTo>
                    <a:pt x="195186" y="186639"/>
                  </a:lnTo>
                  <a:lnTo>
                    <a:pt x="189534" y="185737"/>
                  </a:lnTo>
                  <a:lnTo>
                    <a:pt x="178320" y="184607"/>
                  </a:lnTo>
                  <a:lnTo>
                    <a:pt x="167259" y="183235"/>
                  </a:lnTo>
                  <a:lnTo>
                    <a:pt x="156337" y="181597"/>
                  </a:lnTo>
                  <a:lnTo>
                    <a:pt x="145554" y="179717"/>
                  </a:lnTo>
                  <a:lnTo>
                    <a:pt x="157187" y="174117"/>
                  </a:lnTo>
                  <a:lnTo>
                    <a:pt x="163385" y="170561"/>
                  </a:lnTo>
                  <a:lnTo>
                    <a:pt x="167767" y="168046"/>
                  </a:lnTo>
                  <a:lnTo>
                    <a:pt x="177279" y="161505"/>
                  </a:lnTo>
                  <a:lnTo>
                    <a:pt x="185737" y="154482"/>
                  </a:lnTo>
                  <a:lnTo>
                    <a:pt x="188861" y="151955"/>
                  </a:lnTo>
                  <a:lnTo>
                    <a:pt x="190309" y="148831"/>
                  </a:lnTo>
                  <a:lnTo>
                    <a:pt x="190423" y="136105"/>
                  </a:lnTo>
                  <a:lnTo>
                    <a:pt x="186855" y="131711"/>
                  </a:lnTo>
                  <a:lnTo>
                    <a:pt x="179717" y="131267"/>
                  </a:lnTo>
                  <a:lnTo>
                    <a:pt x="152476" y="131267"/>
                  </a:lnTo>
                  <a:lnTo>
                    <a:pt x="152476" y="152844"/>
                  </a:lnTo>
                  <a:lnTo>
                    <a:pt x="152476" y="153593"/>
                  </a:lnTo>
                  <a:lnTo>
                    <a:pt x="142913" y="158165"/>
                  </a:lnTo>
                  <a:lnTo>
                    <a:pt x="132334" y="162521"/>
                  </a:lnTo>
                  <a:lnTo>
                    <a:pt x="120700" y="166649"/>
                  </a:lnTo>
                  <a:lnTo>
                    <a:pt x="108051" y="170561"/>
                  </a:lnTo>
                  <a:lnTo>
                    <a:pt x="95631" y="166649"/>
                  </a:lnTo>
                  <a:lnTo>
                    <a:pt x="83324" y="162293"/>
                  </a:lnTo>
                  <a:lnTo>
                    <a:pt x="71170" y="157505"/>
                  </a:lnTo>
                  <a:lnTo>
                    <a:pt x="59296" y="152336"/>
                  </a:lnTo>
                  <a:lnTo>
                    <a:pt x="152107" y="152476"/>
                  </a:lnTo>
                  <a:lnTo>
                    <a:pt x="152476" y="152844"/>
                  </a:lnTo>
                  <a:lnTo>
                    <a:pt x="152476" y="131267"/>
                  </a:lnTo>
                  <a:lnTo>
                    <a:pt x="19418" y="131267"/>
                  </a:lnTo>
                  <a:lnTo>
                    <a:pt x="16154" y="134835"/>
                  </a:lnTo>
                  <a:lnTo>
                    <a:pt x="15849" y="141986"/>
                  </a:lnTo>
                  <a:lnTo>
                    <a:pt x="16141" y="148602"/>
                  </a:lnTo>
                  <a:lnTo>
                    <a:pt x="16154" y="148831"/>
                  </a:lnTo>
                  <a:lnTo>
                    <a:pt x="19570" y="152260"/>
                  </a:lnTo>
                  <a:lnTo>
                    <a:pt x="35026" y="152285"/>
                  </a:lnTo>
                  <a:lnTo>
                    <a:pt x="34010" y="153441"/>
                  </a:lnTo>
                  <a:lnTo>
                    <a:pt x="33261" y="154863"/>
                  </a:lnTo>
                  <a:lnTo>
                    <a:pt x="32816" y="156502"/>
                  </a:lnTo>
                  <a:lnTo>
                    <a:pt x="33413" y="160667"/>
                  </a:lnTo>
                  <a:lnTo>
                    <a:pt x="67640" y="180162"/>
                  </a:lnTo>
                  <a:lnTo>
                    <a:pt x="54673" y="182346"/>
                  </a:lnTo>
                  <a:lnTo>
                    <a:pt x="41021" y="184454"/>
                  </a:lnTo>
                  <a:lnTo>
                    <a:pt x="26657" y="186474"/>
                  </a:lnTo>
                  <a:lnTo>
                    <a:pt x="11607" y="188417"/>
                  </a:lnTo>
                  <a:lnTo>
                    <a:pt x="6845" y="189763"/>
                  </a:lnTo>
                  <a:lnTo>
                    <a:pt x="4470" y="193332"/>
                  </a:lnTo>
                  <a:lnTo>
                    <a:pt x="4470" y="207175"/>
                  </a:lnTo>
                  <a:lnTo>
                    <a:pt x="8851" y="211188"/>
                  </a:lnTo>
                  <a:lnTo>
                    <a:pt x="17640" y="211188"/>
                  </a:lnTo>
                  <a:lnTo>
                    <a:pt x="41998" y="207772"/>
                  </a:lnTo>
                  <a:lnTo>
                    <a:pt x="64858" y="203771"/>
                  </a:lnTo>
                  <a:lnTo>
                    <a:pt x="86207" y="199174"/>
                  </a:lnTo>
                  <a:lnTo>
                    <a:pt x="106045" y="194005"/>
                  </a:lnTo>
                  <a:lnTo>
                    <a:pt x="127990" y="200113"/>
                  </a:lnTo>
                  <a:lnTo>
                    <a:pt x="150291" y="204825"/>
                  </a:lnTo>
                  <a:lnTo>
                    <a:pt x="172974" y="208140"/>
                  </a:lnTo>
                  <a:lnTo>
                    <a:pt x="196011" y="210070"/>
                  </a:lnTo>
                  <a:lnTo>
                    <a:pt x="204787" y="210070"/>
                  </a:lnTo>
                  <a:lnTo>
                    <a:pt x="209257" y="206654"/>
                  </a:lnTo>
                  <a:lnTo>
                    <a:pt x="209308" y="203771"/>
                  </a:lnTo>
                  <a:lnTo>
                    <a:pt x="209397" y="194005"/>
                  </a:lnTo>
                  <a:lnTo>
                    <a:pt x="209397" y="193852"/>
                  </a:lnTo>
                  <a:close/>
                </a:path>
                <a:path w="440054" h="212089">
                  <a:moveTo>
                    <a:pt x="210070" y="106934"/>
                  </a:moveTo>
                  <a:lnTo>
                    <a:pt x="207695" y="103365"/>
                  </a:lnTo>
                  <a:lnTo>
                    <a:pt x="124574" y="103365"/>
                  </a:lnTo>
                  <a:lnTo>
                    <a:pt x="124574" y="94437"/>
                  </a:lnTo>
                  <a:lnTo>
                    <a:pt x="201891" y="94437"/>
                  </a:lnTo>
                  <a:lnTo>
                    <a:pt x="203822" y="90932"/>
                  </a:lnTo>
                  <a:lnTo>
                    <a:pt x="203822" y="78143"/>
                  </a:lnTo>
                  <a:lnTo>
                    <a:pt x="202107" y="75082"/>
                  </a:lnTo>
                  <a:lnTo>
                    <a:pt x="198691" y="74790"/>
                  </a:lnTo>
                  <a:lnTo>
                    <a:pt x="124574" y="74790"/>
                  </a:lnTo>
                  <a:lnTo>
                    <a:pt x="124574" y="66535"/>
                  </a:lnTo>
                  <a:lnTo>
                    <a:pt x="200025" y="66535"/>
                  </a:lnTo>
                  <a:lnTo>
                    <a:pt x="201333" y="64300"/>
                  </a:lnTo>
                  <a:lnTo>
                    <a:pt x="202031" y="63106"/>
                  </a:lnTo>
                  <a:lnTo>
                    <a:pt x="202031" y="50609"/>
                  </a:lnTo>
                  <a:lnTo>
                    <a:pt x="200329" y="47625"/>
                  </a:lnTo>
                  <a:lnTo>
                    <a:pt x="196900" y="47332"/>
                  </a:lnTo>
                  <a:lnTo>
                    <a:pt x="124574" y="47332"/>
                  </a:lnTo>
                  <a:lnTo>
                    <a:pt x="124574" y="39738"/>
                  </a:lnTo>
                  <a:lnTo>
                    <a:pt x="205613" y="39738"/>
                  </a:lnTo>
                  <a:lnTo>
                    <a:pt x="207835" y="36017"/>
                  </a:lnTo>
                  <a:lnTo>
                    <a:pt x="207835" y="22326"/>
                  </a:lnTo>
                  <a:lnTo>
                    <a:pt x="205828" y="19050"/>
                  </a:lnTo>
                  <a:lnTo>
                    <a:pt x="201815" y="18757"/>
                  </a:lnTo>
                  <a:lnTo>
                    <a:pt x="130149" y="18757"/>
                  </a:lnTo>
                  <a:lnTo>
                    <a:pt x="131495" y="16522"/>
                  </a:lnTo>
                  <a:lnTo>
                    <a:pt x="132156" y="14211"/>
                  </a:lnTo>
                  <a:lnTo>
                    <a:pt x="132156" y="11836"/>
                  </a:lnTo>
                  <a:lnTo>
                    <a:pt x="131800" y="8039"/>
                  </a:lnTo>
                  <a:lnTo>
                    <a:pt x="131711" y="7073"/>
                  </a:lnTo>
                  <a:lnTo>
                    <a:pt x="127850" y="3505"/>
                  </a:lnTo>
                  <a:lnTo>
                    <a:pt x="120548" y="1117"/>
                  </a:lnTo>
                  <a:lnTo>
                    <a:pt x="117729" y="1117"/>
                  </a:lnTo>
                  <a:lnTo>
                    <a:pt x="115417" y="1790"/>
                  </a:lnTo>
                  <a:lnTo>
                    <a:pt x="113626" y="3124"/>
                  </a:lnTo>
                  <a:lnTo>
                    <a:pt x="111252" y="8039"/>
                  </a:lnTo>
                  <a:lnTo>
                    <a:pt x="108419" y="13246"/>
                  </a:lnTo>
                  <a:lnTo>
                    <a:pt x="105143" y="18757"/>
                  </a:lnTo>
                  <a:lnTo>
                    <a:pt x="103136" y="18757"/>
                  </a:lnTo>
                  <a:lnTo>
                    <a:pt x="103136" y="39738"/>
                  </a:lnTo>
                  <a:lnTo>
                    <a:pt x="103136" y="103365"/>
                  </a:lnTo>
                  <a:lnTo>
                    <a:pt x="50304" y="103365"/>
                  </a:lnTo>
                  <a:lnTo>
                    <a:pt x="48526" y="101434"/>
                  </a:lnTo>
                  <a:lnTo>
                    <a:pt x="47777" y="97561"/>
                  </a:lnTo>
                  <a:lnTo>
                    <a:pt x="47777" y="94437"/>
                  </a:lnTo>
                  <a:lnTo>
                    <a:pt x="103136" y="94437"/>
                  </a:lnTo>
                  <a:lnTo>
                    <a:pt x="103136" y="74790"/>
                  </a:lnTo>
                  <a:lnTo>
                    <a:pt x="47777" y="74790"/>
                  </a:lnTo>
                  <a:lnTo>
                    <a:pt x="47777" y="66535"/>
                  </a:lnTo>
                  <a:lnTo>
                    <a:pt x="103136" y="66535"/>
                  </a:lnTo>
                  <a:lnTo>
                    <a:pt x="103136" y="47332"/>
                  </a:lnTo>
                  <a:lnTo>
                    <a:pt x="47777" y="47332"/>
                  </a:lnTo>
                  <a:lnTo>
                    <a:pt x="47777" y="39738"/>
                  </a:lnTo>
                  <a:lnTo>
                    <a:pt x="103136" y="39738"/>
                  </a:lnTo>
                  <a:lnTo>
                    <a:pt x="103136" y="18757"/>
                  </a:lnTo>
                  <a:lnTo>
                    <a:pt x="59156" y="18757"/>
                  </a:lnTo>
                  <a:lnTo>
                    <a:pt x="60502" y="16230"/>
                  </a:lnTo>
                  <a:lnTo>
                    <a:pt x="61175" y="13398"/>
                  </a:lnTo>
                  <a:lnTo>
                    <a:pt x="61175" y="10274"/>
                  </a:lnTo>
                  <a:lnTo>
                    <a:pt x="60579" y="4025"/>
                  </a:lnTo>
                  <a:lnTo>
                    <a:pt x="56108" y="596"/>
                  </a:lnTo>
                  <a:lnTo>
                    <a:pt x="47777" y="0"/>
                  </a:lnTo>
                  <a:lnTo>
                    <a:pt x="44805" y="0"/>
                  </a:lnTo>
                  <a:lnTo>
                    <a:pt x="43561" y="596"/>
                  </a:lnTo>
                  <a:lnTo>
                    <a:pt x="42595" y="1117"/>
                  </a:lnTo>
                  <a:lnTo>
                    <a:pt x="41300" y="3124"/>
                  </a:lnTo>
                  <a:lnTo>
                    <a:pt x="34671" y="15798"/>
                  </a:lnTo>
                  <a:lnTo>
                    <a:pt x="26403" y="27736"/>
                  </a:lnTo>
                  <a:lnTo>
                    <a:pt x="16484" y="38912"/>
                  </a:lnTo>
                  <a:lnTo>
                    <a:pt x="4914" y="49339"/>
                  </a:lnTo>
                  <a:lnTo>
                    <a:pt x="1638" y="51866"/>
                  </a:lnTo>
                  <a:lnTo>
                    <a:pt x="0" y="54927"/>
                  </a:lnTo>
                  <a:lnTo>
                    <a:pt x="0" y="58496"/>
                  </a:lnTo>
                  <a:lnTo>
                    <a:pt x="368" y="63106"/>
                  </a:lnTo>
                  <a:lnTo>
                    <a:pt x="457" y="64300"/>
                  </a:lnTo>
                  <a:lnTo>
                    <a:pt x="533" y="65189"/>
                  </a:lnTo>
                  <a:lnTo>
                    <a:pt x="596" y="65938"/>
                  </a:lnTo>
                  <a:lnTo>
                    <a:pt x="4051" y="70396"/>
                  </a:lnTo>
                  <a:lnTo>
                    <a:pt x="4165" y="70548"/>
                  </a:lnTo>
                  <a:lnTo>
                    <a:pt x="10718" y="72339"/>
                  </a:lnTo>
                  <a:lnTo>
                    <a:pt x="16370" y="72339"/>
                  </a:lnTo>
                  <a:lnTo>
                    <a:pt x="20688" y="70396"/>
                  </a:lnTo>
                  <a:lnTo>
                    <a:pt x="23660" y="66535"/>
                  </a:lnTo>
                  <a:lnTo>
                    <a:pt x="24257" y="65938"/>
                  </a:lnTo>
                  <a:lnTo>
                    <a:pt x="25158" y="65189"/>
                  </a:lnTo>
                  <a:lnTo>
                    <a:pt x="26339" y="64300"/>
                  </a:lnTo>
                  <a:lnTo>
                    <a:pt x="26339" y="110502"/>
                  </a:lnTo>
                  <a:lnTo>
                    <a:pt x="26936" y="119443"/>
                  </a:lnTo>
                  <a:lnTo>
                    <a:pt x="31407" y="123901"/>
                  </a:lnTo>
                  <a:lnTo>
                    <a:pt x="207695" y="123901"/>
                  </a:lnTo>
                  <a:lnTo>
                    <a:pt x="210070" y="120624"/>
                  </a:lnTo>
                  <a:lnTo>
                    <a:pt x="210070" y="106934"/>
                  </a:lnTo>
                  <a:close/>
                </a:path>
                <a:path w="440054" h="212089">
                  <a:moveTo>
                    <a:pt x="440004" y="118999"/>
                  </a:moveTo>
                  <a:lnTo>
                    <a:pt x="437769" y="114833"/>
                  </a:lnTo>
                  <a:lnTo>
                    <a:pt x="433311" y="114084"/>
                  </a:lnTo>
                  <a:lnTo>
                    <a:pt x="359854" y="114084"/>
                  </a:lnTo>
                  <a:lnTo>
                    <a:pt x="358305" y="100457"/>
                  </a:lnTo>
                  <a:lnTo>
                    <a:pt x="355841" y="87299"/>
                  </a:lnTo>
                  <a:lnTo>
                    <a:pt x="431596" y="87299"/>
                  </a:lnTo>
                  <a:lnTo>
                    <a:pt x="433971" y="83058"/>
                  </a:lnTo>
                  <a:lnTo>
                    <a:pt x="433971" y="66535"/>
                  </a:lnTo>
                  <a:lnTo>
                    <a:pt x="431888" y="62141"/>
                  </a:lnTo>
                  <a:lnTo>
                    <a:pt x="427723" y="61404"/>
                  </a:lnTo>
                  <a:lnTo>
                    <a:pt x="350266" y="61404"/>
                  </a:lnTo>
                  <a:lnTo>
                    <a:pt x="341553" y="36842"/>
                  </a:lnTo>
                  <a:lnTo>
                    <a:pt x="394131" y="30226"/>
                  </a:lnTo>
                  <a:lnTo>
                    <a:pt x="423265" y="22110"/>
                  </a:lnTo>
                  <a:lnTo>
                    <a:pt x="423265" y="6629"/>
                  </a:lnTo>
                  <a:lnTo>
                    <a:pt x="420509" y="1574"/>
                  </a:lnTo>
                  <a:lnTo>
                    <a:pt x="414997" y="1117"/>
                  </a:lnTo>
                  <a:lnTo>
                    <a:pt x="411581" y="1117"/>
                  </a:lnTo>
                  <a:lnTo>
                    <a:pt x="407339" y="1638"/>
                  </a:lnTo>
                  <a:lnTo>
                    <a:pt x="402272" y="2692"/>
                  </a:lnTo>
                  <a:lnTo>
                    <a:pt x="372148" y="7962"/>
                  </a:lnTo>
                  <a:lnTo>
                    <a:pt x="336651" y="11722"/>
                  </a:lnTo>
                  <a:lnTo>
                    <a:pt x="295795" y="13982"/>
                  </a:lnTo>
                  <a:lnTo>
                    <a:pt x="244068" y="14744"/>
                  </a:lnTo>
                  <a:lnTo>
                    <a:pt x="240652" y="17348"/>
                  </a:lnTo>
                  <a:lnTo>
                    <a:pt x="239306" y="22555"/>
                  </a:lnTo>
                  <a:lnTo>
                    <a:pt x="239458" y="29845"/>
                  </a:lnTo>
                  <a:lnTo>
                    <a:pt x="240792" y="34531"/>
                  </a:lnTo>
                  <a:lnTo>
                    <a:pt x="243332" y="36614"/>
                  </a:lnTo>
                  <a:lnTo>
                    <a:pt x="245262" y="38557"/>
                  </a:lnTo>
                  <a:lnTo>
                    <a:pt x="250101" y="39522"/>
                  </a:lnTo>
                  <a:lnTo>
                    <a:pt x="286918" y="39243"/>
                  </a:lnTo>
                  <a:lnTo>
                    <a:pt x="314325" y="38404"/>
                  </a:lnTo>
                  <a:lnTo>
                    <a:pt x="317449" y="45694"/>
                  </a:lnTo>
                  <a:lnTo>
                    <a:pt x="323469" y="61404"/>
                  </a:lnTo>
                  <a:lnTo>
                    <a:pt x="243547" y="61404"/>
                  </a:lnTo>
                  <a:lnTo>
                    <a:pt x="239382" y="63030"/>
                  </a:lnTo>
                  <a:lnTo>
                    <a:pt x="237299" y="67056"/>
                  </a:lnTo>
                  <a:lnTo>
                    <a:pt x="237299" y="82677"/>
                  </a:lnTo>
                  <a:lnTo>
                    <a:pt x="240207" y="87299"/>
                  </a:lnTo>
                  <a:lnTo>
                    <a:pt x="330174" y="87299"/>
                  </a:lnTo>
                  <a:lnTo>
                    <a:pt x="332346" y="100241"/>
                  </a:lnTo>
                  <a:lnTo>
                    <a:pt x="333959" y="114084"/>
                  </a:lnTo>
                  <a:lnTo>
                    <a:pt x="234175" y="114084"/>
                  </a:lnTo>
                  <a:lnTo>
                    <a:pt x="230009" y="115277"/>
                  </a:lnTo>
                  <a:lnTo>
                    <a:pt x="227926" y="119138"/>
                  </a:lnTo>
                  <a:lnTo>
                    <a:pt x="227926" y="134772"/>
                  </a:lnTo>
                  <a:lnTo>
                    <a:pt x="230822" y="139306"/>
                  </a:lnTo>
                  <a:lnTo>
                    <a:pt x="335305" y="139306"/>
                  </a:lnTo>
                  <a:lnTo>
                    <a:pt x="335521" y="145338"/>
                  </a:lnTo>
                  <a:lnTo>
                    <a:pt x="333133" y="162521"/>
                  </a:lnTo>
                  <a:lnTo>
                    <a:pt x="329057" y="174802"/>
                  </a:lnTo>
                  <a:lnTo>
                    <a:pt x="323316" y="182168"/>
                  </a:lnTo>
                  <a:lnTo>
                    <a:pt x="315887" y="184632"/>
                  </a:lnTo>
                  <a:lnTo>
                    <a:pt x="302856" y="182079"/>
                  </a:lnTo>
                  <a:lnTo>
                    <a:pt x="292557" y="179819"/>
                  </a:lnTo>
                  <a:lnTo>
                    <a:pt x="284988" y="177850"/>
                  </a:lnTo>
                  <a:lnTo>
                    <a:pt x="280162" y="176149"/>
                  </a:lnTo>
                  <a:lnTo>
                    <a:pt x="276288" y="176149"/>
                  </a:lnTo>
                  <a:lnTo>
                    <a:pt x="273024" y="176885"/>
                  </a:lnTo>
                  <a:lnTo>
                    <a:pt x="270344" y="178371"/>
                  </a:lnTo>
                  <a:lnTo>
                    <a:pt x="267360" y="181952"/>
                  </a:lnTo>
                  <a:lnTo>
                    <a:pt x="265874" y="186715"/>
                  </a:lnTo>
                  <a:lnTo>
                    <a:pt x="265874" y="192659"/>
                  </a:lnTo>
                  <a:lnTo>
                    <a:pt x="305841" y="211124"/>
                  </a:lnTo>
                  <a:lnTo>
                    <a:pt x="319900" y="211861"/>
                  </a:lnTo>
                  <a:lnTo>
                    <a:pt x="338074" y="207645"/>
                  </a:lnTo>
                  <a:lnTo>
                    <a:pt x="351053" y="195008"/>
                  </a:lnTo>
                  <a:lnTo>
                    <a:pt x="358838" y="173939"/>
                  </a:lnTo>
                  <a:lnTo>
                    <a:pt x="361429" y="144449"/>
                  </a:lnTo>
                  <a:lnTo>
                    <a:pt x="361200" y="139306"/>
                  </a:lnTo>
                  <a:lnTo>
                    <a:pt x="437476" y="139306"/>
                  </a:lnTo>
                  <a:lnTo>
                    <a:pt x="440004" y="135064"/>
                  </a:lnTo>
                  <a:lnTo>
                    <a:pt x="440004" y="118999"/>
                  </a:lnTo>
                  <a:close/>
                </a:path>
              </a:pathLst>
            </a:custGeom>
            <a:solidFill>
              <a:srgbClr val="F37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9198" y="574675"/>
            <a:ext cx="7338059" cy="5111115"/>
            <a:chOff x="2109198" y="583618"/>
            <a:chExt cx="7338059" cy="5111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9198" y="795039"/>
              <a:ext cx="7337551" cy="48991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72699" y="892172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7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72699" y="643047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09">
                  <a:moveTo>
                    <a:pt x="0" y="19376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72699" y="583618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7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772699" y="5846069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49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769524" y="5537516"/>
            <a:ext cx="6350" cy="253365"/>
            <a:chOff x="5769524" y="5537516"/>
            <a:chExt cx="6350" cy="253365"/>
          </a:xfrm>
        </p:grpSpPr>
        <p:sp>
          <p:nvSpPr>
            <p:cNvPr id="9" name="object 9"/>
            <p:cNvSpPr/>
            <p:nvPr/>
          </p:nvSpPr>
          <p:spPr>
            <a:xfrm>
              <a:off x="5772699" y="559694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376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72699" y="5537516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74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772699" y="892173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5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769524" y="583618"/>
            <a:ext cx="6350" cy="253365"/>
            <a:chOff x="5769524" y="583618"/>
            <a:chExt cx="6350" cy="253365"/>
          </a:xfrm>
        </p:grpSpPr>
        <p:sp>
          <p:nvSpPr>
            <p:cNvPr id="13" name="object 13"/>
            <p:cNvSpPr/>
            <p:nvPr/>
          </p:nvSpPr>
          <p:spPr>
            <a:xfrm>
              <a:off x="5772699" y="643047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09">
                  <a:moveTo>
                    <a:pt x="0" y="19376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72699" y="583618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7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5772699" y="5846070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5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5769524" y="5537514"/>
            <a:ext cx="6350" cy="253365"/>
            <a:chOff x="5769524" y="5537514"/>
            <a:chExt cx="6350" cy="253365"/>
          </a:xfrm>
        </p:grpSpPr>
        <p:sp>
          <p:nvSpPr>
            <p:cNvPr id="17" name="object 17"/>
            <p:cNvSpPr/>
            <p:nvPr/>
          </p:nvSpPr>
          <p:spPr>
            <a:xfrm>
              <a:off x="5772699" y="559694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376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72699" y="5537514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7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406659" y="3732902"/>
            <a:ext cx="2495550" cy="160591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94005" indent="-281305">
              <a:lnSpc>
                <a:spcPct val="100000"/>
              </a:lnSpc>
              <a:spcBef>
                <a:spcPts val="365"/>
              </a:spcBef>
              <a:buAutoNum type="arabicPeriod"/>
              <a:tabLst>
                <a:tab pos="294005" algn="l"/>
              </a:tabLst>
            </a:pPr>
            <a:r>
              <a:rPr sz="1850" dirty="0">
                <a:solidFill>
                  <a:srgbClr val="F37B8A"/>
                </a:solidFill>
                <a:latin typeface="DFPLiYuan-Bd"/>
                <a:cs typeface="DFPLiYuan-Bd"/>
              </a:rPr>
              <a:t>用力捉緊前臂 1</a:t>
            </a:r>
            <a:r>
              <a:rPr sz="1850" spc="5" dirty="0">
                <a:solidFill>
                  <a:srgbClr val="F37B8A"/>
                </a:solidFill>
                <a:latin typeface="DFPLiYuan-Bd"/>
                <a:cs typeface="DFPLiYuan-Bd"/>
              </a:rPr>
              <a:t> </a:t>
            </a:r>
            <a:r>
              <a:rPr sz="1850" dirty="0">
                <a:solidFill>
                  <a:srgbClr val="F37B8A"/>
                </a:solidFill>
                <a:latin typeface="DFPLiYuan-Bd"/>
                <a:cs typeface="DFPLiYuan-Bd"/>
              </a:rPr>
              <a:t>2</a:t>
            </a:r>
            <a:r>
              <a:rPr sz="1850" spc="5" dirty="0">
                <a:solidFill>
                  <a:srgbClr val="F37B8A"/>
                </a:solidFill>
                <a:latin typeface="DFPLiYuan-Bd"/>
                <a:cs typeface="DFPLiYuan-Bd"/>
              </a:rPr>
              <a:t> </a:t>
            </a:r>
            <a:r>
              <a:rPr sz="1850" spc="-50" dirty="0">
                <a:solidFill>
                  <a:srgbClr val="F37B8A"/>
                </a:solidFill>
                <a:latin typeface="DFPLiYuan-Bd"/>
                <a:cs typeface="DFPLiYuan-Bd"/>
              </a:rPr>
              <a:t>3</a:t>
            </a:r>
            <a:endParaRPr sz="1850">
              <a:latin typeface="DFPLiYuan-Bd"/>
              <a:cs typeface="DFPLiYuan-Bd"/>
            </a:endParaRPr>
          </a:p>
          <a:p>
            <a:pPr marL="294005" indent="-281305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4005" algn="l"/>
              </a:tabLst>
            </a:pPr>
            <a:r>
              <a:rPr sz="1850" dirty="0">
                <a:solidFill>
                  <a:srgbClr val="F37B8A"/>
                </a:solidFill>
                <a:latin typeface="DFPLiYuan-Bd"/>
                <a:cs typeface="DFPLiYuan-Bd"/>
              </a:rPr>
              <a:t>用力捏捏手臂 1</a:t>
            </a:r>
            <a:r>
              <a:rPr sz="1850" spc="5" dirty="0">
                <a:solidFill>
                  <a:srgbClr val="F37B8A"/>
                </a:solidFill>
                <a:latin typeface="DFPLiYuan-Bd"/>
                <a:cs typeface="DFPLiYuan-Bd"/>
              </a:rPr>
              <a:t> </a:t>
            </a:r>
            <a:r>
              <a:rPr sz="1850" dirty="0">
                <a:solidFill>
                  <a:srgbClr val="F37B8A"/>
                </a:solidFill>
                <a:latin typeface="DFPLiYuan-Bd"/>
                <a:cs typeface="DFPLiYuan-Bd"/>
              </a:rPr>
              <a:t>2</a:t>
            </a:r>
            <a:r>
              <a:rPr sz="1850" spc="5" dirty="0">
                <a:solidFill>
                  <a:srgbClr val="F37B8A"/>
                </a:solidFill>
                <a:latin typeface="DFPLiYuan-Bd"/>
                <a:cs typeface="DFPLiYuan-Bd"/>
              </a:rPr>
              <a:t> </a:t>
            </a:r>
            <a:r>
              <a:rPr sz="1850" spc="-50" dirty="0">
                <a:solidFill>
                  <a:srgbClr val="F37B8A"/>
                </a:solidFill>
                <a:latin typeface="DFPLiYuan-Bd"/>
                <a:cs typeface="DFPLiYuan-Bd"/>
              </a:rPr>
              <a:t>3</a:t>
            </a:r>
            <a:endParaRPr sz="1850">
              <a:latin typeface="DFPLiYuan-Bd"/>
              <a:cs typeface="DFPLiYuan-Bd"/>
            </a:endParaRPr>
          </a:p>
          <a:p>
            <a:pPr marL="294005" indent="-281305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294005" algn="l"/>
              </a:tabLst>
            </a:pPr>
            <a:r>
              <a:rPr sz="1850" dirty="0">
                <a:solidFill>
                  <a:srgbClr val="F37B8A"/>
                </a:solidFill>
                <a:latin typeface="DFPLiYuan-Bd"/>
                <a:cs typeface="DFPLiYuan-Bd"/>
              </a:rPr>
              <a:t>用力按按肩膀 1</a:t>
            </a:r>
            <a:r>
              <a:rPr sz="1850" spc="5" dirty="0">
                <a:solidFill>
                  <a:srgbClr val="F37B8A"/>
                </a:solidFill>
                <a:latin typeface="DFPLiYuan-Bd"/>
                <a:cs typeface="DFPLiYuan-Bd"/>
              </a:rPr>
              <a:t> </a:t>
            </a:r>
            <a:r>
              <a:rPr sz="1850" dirty="0">
                <a:solidFill>
                  <a:srgbClr val="F37B8A"/>
                </a:solidFill>
                <a:latin typeface="DFPLiYuan-Bd"/>
                <a:cs typeface="DFPLiYuan-Bd"/>
              </a:rPr>
              <a:t>2</a:t>
            </a:r>
            <a:r>
              <a:rPr sz="1850" spc="5" dirty="0">
                <a:solidFill>
                  <a:srgbClr val="F37B8A"/>
                </a:solidFill>
                <a:latin typeface="DFPLiYuan-Bd"/>
                <a:cs typeface="DFPLiYuan-Bd"/>
              </a:rPr>
              <a:t> </a:t>
            </a:r>
            <a:r>
              <a:rPr sz="1850" spc="-50" dirty="0">
                <a:solidFill>
                  <a:srgbClr val="F37B8A"/>
                </a:solidFill>
                <a:latin typeface="DFPLiYuan-Bd"/>
                <a:cs typeface="DFPLiYuan-Bd"/>
              </a:rPr>
              <a:t>3</a:t>
            </a:r>
            <a:endParaRPr sz="1850">
              <a:latin typeface="DFPLiYuan-Bd"/>
              <a:cs typeface="DFPLiYuan-Bd"/>
            </a:endParaRPr>
          </a:p>
          <a:p>
            <a:pPr marL="293370" marR="59055" indent="-281305">
              <a:lnSpc>
                <a:spcPct val="112100"/>
              </a:lnSpc>
              <a:buAutoNum type="arabicPeriod"/>
              <a:tabLst>
                <a:tab pos="294640" algn="l"/>
              </a:tabLst>
            </a:pPr>
            <a:r>
              <a:rPr sz="1850" spc="-10" dirty="0">
                <a:solidFill>
                  <a:srgbClr val="F37B8A"/>
                </a:solidFill>
                <a:latin typeface="DFPLiYuan-Bd"/>
                <a:cs typeface="DFPLiYuan-Bd"/>
              </a:rPr>
              <a:t>深呼吸，同樣地按按	</a:t>
            </a:r>
            <a:r>
              <a:rPr sz="1850" spc="-15" dirty="0">
                <a:solidFill>
                  <a:srgbClr val="F37B8A"/>
                </a:solidFill>
                <a:latin typeface="DFPLiYuan-Bd"/>
                <a:cs typeface="DFPLiYuan-Bd"/>
              </a:rPr>
              <a:t>另一隻手</a:t>
            </a:r>
            <a:endParaRPr sz="1850">
              <a:latin typeface="DFPLiYuan-Bd"/>
              <a:cs typeface="DFPLiYuan-Bd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9198" y="583618"/>
            <a:ext cx="7338059" cy="5144770"/>
            <a:chOff x="2109198" y="583618"/>
            <a:chExt cx="7338059" cy="5144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9198" y="828798"/>
              <a:ext cx="7337551" cy="48991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72699" y="892172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7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72699" y="643047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09">
                  <a:moveTo>
                    <a:pt x="0" y="19376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72699" y="583618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7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772699" y="5846069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49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769524" y="5537516"/>
            <a:ext cx="6350" cy="253365"/>
            <a:chOff x="5769524" y="5537516"/>
            <a:chExt cx="6350" cy="253365"/>
          </a:xfrm>
        </p:grpSpPr>
        <p:sp>
          <p:nvSpPr>
            <p:cNvPr id="9" name="object 9"/>
            <p:cNvSpPr/>
            <p:nvPr/>
          </p:nvSpPr>
          <p:spPr>
            <a:xfrm>
              <a:off x="5772699" y="559694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376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72699" y="5537516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74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462185" y="4416824"/>
            <a:ext cx="2205990" cy="97345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365"/>
              </a:spcBef>
              <a:buAutoNum type="arabicPeriod"/>
              <a:tabLst>
                <a:tab pos="295275" algn="l"/>
              </a:tabLst>
            </a:pPr>
            <a:r>
              <a:rPr sz="1850" spc="-10" dirty="0">
                <a:solidFill>
                  <a:srgbClr val="F37B8A"/>
                </a:solidFill>
                <a:latin typeface="DFPLiYuan-Bd"/>
                <a:cs typeface="DFPLiYuan-Bd"/>
              </a:rPr>
              <a:t>輕輕由上而下按摩</a:t>
            </a:r>
            <a:endParaRPr sz="1850">
              <a:latin typeface="DFPLiYuan-Bd"/>
              <a:cs typeface="DFPLiYuan-Bd"/>
            </a:endParaRPr>
          </a:p>
          <a:p>
            <a:pPr marL="295275" indent="-282575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5275" algn="l"/>
              </a:tabLst>
            </a:pPr>
            <a:r>
              <a:rPr sz="1850" spc="-15" dirty="0">
                <a:solidFill>
                  <a:srgbClr val="F37B8A"/>
                </a:solidFill>
                <a:latin typeface="DFPLiYuan-Bd"/>
                <a:cs typeface="DFPLiYuan-Bd"/>
              </a:rPr>
              <a:t>按壓耳朵</a:t>
            </a:r>
            <a:endParaRPr sz="1850">
              <a:latin typeface="DFPLiYuan-Bd"/>
              <a:cs typeface="DFPLiYuan-Bd"/>
            </a:endParaRPr>
          </a:p>
          <a:p>
            <a:pPr marL="295275" indent="-282575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295275" algn="l"/>
              </a:tabLst>
            </a:pPr>
            <a:r>
              <a:rPr sz="1850" spc="-15" dirty="0">
                <a:solidFill>
                  <a:srgbClr val="F37B8A"/>
                </a:solidFill>
                <a:latin typeface="DFPLiYuan-Bd"/>
                <a:cs typeface="DFPLiYuan-Bd"/>
              </a:rPr>
              <a:t>重覆五次</a:t>
            </a:r>
            <a:endParaRPr sz="1850">
              <a:latin typeface="DFPLiYuan-Bd"/>
              <a:cs typeface="DFPLiYuan-Bd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7166" y="824296"/>
            <a:ext cx="7339583" cy="49011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22451" y="3546475"/>
            <a:ext cx="3370398" cy="184268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76860" indent="-264160">
              <a:lnSpc>
                <a:spcPct val="100000"/>
              </a:lnSpc>
              <a:spcBef>
                <a:spcPts val="365"/>
              </a:spcBef>
              <a:buAutoNum type="arabicPeriod"/>
              <a:tabLst>
                <a:tab pos="276860" algn="l"/>
              </a:tabLst>
            </a:pPr>
            <a:r>
              <a:rPr sz="1700" spc="-100" dirty="0">
                <a:solidFill>
                  <a:srgbClr val="F37B8A"/>
                </a:solidFill>
                <a:latin typeface="DFPLiYuan-Bd"/>
                <a:cs typeface="DFPLiYuan-Bd"/>
              </a:rPr>
              <a:t>手放在肚皮</a:t>
            </a:r>
            <a:endParaRPr sz="1700" spc="-100" dirty="0">
              <a:latin typeface="DFPLiYuan-Bd"/>
              <a:cs typeface="DFPLiYuan-Bd"/>
            </a:endParaRPr>
          </a:p>
          <a:p>
            <a:pPr marL="265430" marR="85090" indent="-253365">
              <a:lnSpc>
                <a:spcPct val="112100"/>
              </a:lnSpc>
              <a:buAutoNum type="arabicPeriod"/>
              <a:tabLst>
                <a:tab pos="266700" algn="l"/>
              </a:tabLst>
            </a:pPr>
            <a:r>
              <a:rPr sz="1700" spc="-100" dirty="0">
                <a:solidFill>
                  <a:srgbClr val="F37B8A"/>
                </a:solidFill>
                <a:latin typeface="DFPLiYuan-Bd"/>
                <a:cs typeface="DFPLiYuan-Bd"/>
              </a:rPr>
              <a:t>用鼻子慢慢地，深深地吸一大口	氣，一直吸，吸到底</a:t>
            </a:r>
            <a:endParaRPr sz="1700" spc="-100" dirty="0">
              <a:latin typeface="DFPLiYuan-Bd"/>
              <a:cs typeface="DFPLiYuan-Bd"/>
            </a:endParaRPr>
          </a:p>
          <a:p>
            <a:pPr marL="266065" indent="-253365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66065" algn="l"/>
              </a:tabLst>
            </a:pPr>
            <a:r>
              <a:rPr sz="1700" spc="-100" dirty="0">
                <a:solidFill>
                  <a:srgbClr val="F37B8A"/>
                </a:solidFill>
                <a:latin typeface="DFPLiYuan-Bd"/>
                <a:cs typeface="DFPLiYuan-Bd"/>
              </a:rPr>
              <a:t>忍著這口氣，在心中數 1 2 3</a:t>
            </a:r>
            <a:endParaRPr sz="1700" spc="-100" dirty="0">
              <a:latin typeface="DFPLiYuan-Bd"/>
              <a:cs typeface="DFPLiYuan-Bd"/>
            </a:endParaRPr>
          </a:p>
          <a:p>
            <a:pPr marL="266065" indent="-253365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266065" algn="l"/>
              </a:tabLst>
            </a:pPr>
            <a:r>
              <a:rPr sz="1700" spc="-100" dirty="0">
                <a:solidFill>
                  <a:srgbClr val="F37B8A"/>
                </a:solidFill>
                <a:latin typeface="DFPLiYuan-Bd"/>
                <a:cs typeface="DFPLiYuan-Bd"/>
              </a:rPr>
              <a:t>慢慢地從鼻中把那口氣完全呼出</a:t>
            </a:r>
            <a:endParaRPr sz="1700" spc="-100" dirty="0">
              <a:latin typeface="DFPLiYuan-Bd"/>
              <a:cs typeface="DFPLiYuan-Bd"/>
            </a:endParaRPr>
          </a:p>
          <a:p>
            <a:pPr marL="266065" indent="-253365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66065" algn="l"/>
              </a:tabLst>
            </a:pPr>
            <a:r>
              <a:rPr sz="1700" spc="-100" dirty="0">
                <a:solidFill>
                  <a:srgbClr val="F37B8A"/>
                </a:solidFill>
                <a:latin typeface="DFPLiYuan-Bd"/>
                <a:cs typeface="DFPLiYuan-Bd"/>
              </a:rPr>
              <a:t>重複剛才吸氣和呼氣的動作 5 次</a:t>
            </a:r>
            <a:endParaRPr sz="1700" spc="-100" dirty="0">
              <a:latin typeface="DFPLiYuan-Bd"/>
              <a:cs typeface="DFPLiYuan-B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2" ma:contentTypeDescription="建立新的文件。" ma:contentTypeScope="" ma:versionID="bbd9ff2f1ccac3e0d8c9743ea676fa8c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dd7c1c8ac9108bce69412f64548f00b6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4f9901-7f5c-4ff4-b741-f3d14be5d71b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854C95-1F84-4432-8BAD-4ACAF653F3A2}"/>
</file>

<file path=customXml/itemProps2.xml><?xml version="1.0" encoding="utf-8"?>
<ds:datastoreItem xmlns:ds="http://schemas.openxmlformats.org/officeDocument/2006/customXml" ds:itemID="{977F6D31-BF6E-4B5A-ADDC-EE25CC7C42FC}"/>
</file>

<file path=customXml/itemProps3.xml><?xml version="1.0" encoding="utf-8"?>
<ds:datastoreItem xmlns:ds="http://schemas.openxmlformats.org/officeDocument/2006/customXml" ds:itemID="{623DD329-C397-4406-A741-7057273497E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48</Words>
  <Application>Microsoft Macintosh PowerPoint</Application>
  <PresentationFormat>自訂</PresentationFormat>
  <Paragraphs>19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Microsoft JhengHei</vt:lpstr>
      <vt:lpstr>DFPLiYuan-Bd</vt:lpstr>
      <vt:lpstr>Calibri</vt:lpstr>
      <vt:lpstr>Office Theme</vt:lpstr>
      <vt:lpstr>附件 18.7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附件18.7：平復活動圖卡</dc:title>
  <cp:lastModifiedBy>Horace Cheung</cp:lastModifiedBy>
  <cp:revision>2</cp:revision>
  <dcterms:created xsi:type="dcterms:W3CDTF">2025-02-12T22:20:34Z</dcterms:created>
  <dcterms:modified xsi:type="dcterms:W3CDTF">2025-02-13T10:38:28Z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2025-02-12T00:00:00Z</vt:filetime>
  </property>
  <property fmtid="{D5CDD505-2E9C-101B-9397-08002B2CF9AE}" pid="3" name="Creator">
    <vt:lpwstr>Adobe Illustrator 29.2 (Macintosh)</vt:lpwstr>
  </property>
  <property fmtid="{D5CDD505-2E9C-101B-9397-08002B2CF9AE}" pid="4" name="LastSaved">
    <vt:filetime>2025-02-12T00:00:00Z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0x0101007CAFDF655427C749814513AC4B5E3611</vt:lpwstr>
  </property>
</Properties>
</file>