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450" y="2437357"/>
            <a:ext cx="8152991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19.2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4970059" y="2530116"/>
            <a:ext cx="16103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15" dirty="0">
                <a:solidFill>
                  <a:srgbClr val="FFFFFF"/>
                </a:solidFill>
                <a:latin typeface="Microsoft JhengHei"/>
                <a:cs typeface="Microsoft JhengHei"/>
              </a:rPr>
              <a:t>班規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50312" y="1114927"/>
            <a:ext cx="8110220" cy="4884420"/>
          </a:xfrm>
          <a:custGeom>
            <a:avLst/>
            <a:gdLst/>
            <a:ahLst/>
            <a:cxnLst/>
            <a:rect l="l" t="t" r="r" b="b"/>
            <a:pathLst>
              <a:path w="8110220" h="4884420">
                <a:moveTo>
                  <a:pt x="7734414" y="0"/>
                </a:moveTo>
                <a:lnTo>
                  <a:pt x="375564" y="0"/>
                </a:lnTo>
                <a:lnTo>
                  <a:pt x="328454" y="2926"/>
                </a:lnTo>
                <a:lnTo>
                  <a:pt x="283091" y="11470"/>
                </a:lnTo>
                <a:lnTo>
                  <a:pt x="239825" y="25280"/>
                </a:lnTo>
                <a:lnTo>
                  <a:pt x="199010" y="44004"/>
                </a:lnTo>
                <a:lnTo>
                  <a:pt x="160997" y="67289"/>
                </a:lnTo>
                <a:lnTo>
                  <a:pt x="126137" y="94785"/>
                </a:lnTo>
                <a:lnTo>
                  <a:pt x="94784" y="126139"/>
                </a:lnTo>
                <a:lnTo>
                  <a:pt x="67289" y="161000"/>
                </a:lnTo>
                <a:lnTo>
                  <a:pt x="44003" y="199014"/>
                </a:lnTo>
                <a:lnTo>
                  <a:pt x="25280" y="239831"/>
                </a:lnTo>
                <a:lnTo>
                  <a:pt x="11470" y="283099"/>
                </a:lnTo>
                <a:lnTo>
                  <a:pt x="2926" y="328464"/>
                </a:lnTo>
                <a:lnTo>
                  <a:pt x="0" y="375577"/>
                </a:lnTo>
                <a:lnTo>
                  <a:pt x="0" y="4508246"/>
                </a:lnTo>
                <a:lnTo>
                  <a:pt x="2926" y="4555355"/>
                </a:lnTo>
                <a:lnTo>
                  <a:pt x="11470" y="4600719"/>
                </a:lnTo>
                <a:lnTo>
                  <a:pt x="25280" y="4643984"/>
                </a:lnTo>
                <a:lnTo>
                  <a:pt x="44003" y="4684799"/>
                </a:lnTo>
                <a:lnTo>
                  <a:pt x="67289" y="4722813"/>
                </a:lnTo>
                <a:lnTo>
                  <a:pt x="94784" y="4757672"/>
                </a:lnTo>
                <a:lnTo>
                  <a:pt x="126137" y="4789025"/>
                </a:lnTo>
                <a:lnTo>
                  <a:pt x="160997" y="4816521"/>
                </a:lnTo>
                <a:lnTo>
                  <a:pt x="199010" y="4839806"/>
                </a:lnTo>
                <a:lnTo>
                  <a:pt x="239825" y="4858530"/>
                </a:lnTo>
                <a:lnTo>
                  <a:pt x="283091" y="4872340"/>
                </a:lnTo>
                <a:lnTo>
                  <a:pt x="328454" y="4880884"/>
                </a:lnTo>
                <a:lnTo>
                  <a:pt x="375564" y="4883810"/>
                </a:lnTo>
                <a:lnTo>
                  <a:pt x="7734414" y="4883810"/>
                </a:lnTo>
                <a:lnTo>
                  <a:pt x="7781523" y="4880884"/>
                </a:lnTo>
                <a:lnTo>
                  <a:pt x="7826887" y="4872340"/>
                </a:lnTo>
                <a:lnTo>
                  <a:pt x="7870152" y="4858530"/>
                </a:lnTo>
                <a:lnTo>
                  <a:pt x="7910968" y="4839806"/>
                </a:lnTo>
                <a:lnTo>
                  <a:pt x="7948981" y="4816521"/>
                </a:lnTo>
                <a:lnTo>
                  <a:pt x="7983840" y="4789025"/>
                </a:lnTo>
                <a:lnTo>
                  <a:pt x="8015194" y="4757672"/>
                </a:lnTo>
                <a:lnTo>
                  <a:pt x="8042689" y="4722813"/>
                </a:lnTo>
                <a:lnTo>
                  <a:pt x="8065975" y="4684799"/>
                </a:lnTo>
                <a:lnTo>
                  <a:pt x="8084698" y="4643984"/>
                </a:lnTo>
                <a:lnTo>
                  <a:pt x="8098508" y="4600719"/>
                </a:lnTo>
                <a:lnTo>
                  <a:pt x="8107052" y="4555355"/>
                </a:lnTo>
                <a:lnTo>
                  <a:pt x="8109978" y="4508246"/>
                </a:lnTo>
                <a:lnTo>
                  <a:pt x="8109978" y="375577"/>
                </a:lnTo>
                <a:lnTo>
                  <a:pt x="8107052" y="328464"/>
                </a:lnTo>
                <a:lnTo>
                  <a:pt x="8098508" y="283099"/>
                </a:lnTo>
                <a:lnTo>
                  <a:pt x="8084698" y="239831"/>
                </a:lnTo>
                <a:lnTo>
                  <a:pt x="8065975" y="199014"/>
                </a:lnTo>
                <a:lnTo>
                  <a:pt x="8042689" y="161000"/>
                </a:lnTo>
                <a:lnTo>
                  <a:pt x="8015194" y="126139"/>
                </a:lnTo>
                <a:lnTo>
                  <a:pt x="7983840" y="94785"/>
                </a:lnTo>
                <a:lnTo>
                  <a:pt x="7948981" y="67289"/>
                </a:lnTo>
                <a:lnTo>
                  <a:pt x="7910968" y="44004"/>
                </a:lnTo>
                <a:lnTo>
                  <a:pt x="7870152" y="25280"/>
                </a:lnTo>
                <a:lnTo>
                  <a:pt x="7826887" y="11470"/>
                </a:lnTo>
                <a:lnTo>
                  <a:pt x="7781523" y="2926"/>
                </a:lnTo>
                <a:lnTo>
                  <a:pt x="7734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0312" y="1114927"/>
            <a:ext cx="8110220" cy="4884420"/>
          </a:xfrm>
          <a:custGeom>
            <a:avLst/>
            <a:gdLst/>
            <a:ahLst/>
            <a:cxnLst/>
            <a:rect l="l" t="t" r="r" b="b"/>
            <a:pathLst>
              <a:path w="8110220" h="4884420">
                <a:moveTo>
                  <a:pt x="7734414" y="4883810"/>
                </a:moveTo>
                <a:lnTo>
                  <a:pt x="375564" y="4883810"/>
                </a:lnTo>
                <a:lnTo>
                  <a:pt x="328454" y="4880884"/>
                </a:lnTo>
                <a:lnTo>
                  <a:pt x="283091" y="4872340"/>
                </a:lnTo>
                <a:lnTo>
                  <a:pt x="239825" y="4858530"/>
                </a:lnTo>
                <a:lnTo>
                  <a:pt x="199010" y="4839806"/>
                </a:lnTo>
                <a:lnTo>
                  <a:pt x="160997" y="4816521"/>
                </a:lnTo>
                <a:lnTo>
                  <a:pt x="126137" y="4789025"/>
                </a:lnTo>
                <a:lnTo>
                  <a:pt x="94784" y="4757672"/>
                </a:lnTo>
                <a:lnTo>
                  <a:pt x="67289" y="4722813"/>
                </a:lnTo>
                <a:lnTo>
                  <a:pt x="44003" y="4684799"/>
                </a:lnTo>
                <a:lnTo>
                  <a:pt x="25280" y="4643984"/>
                </a:lnTo>
                <a:lnTo>
                  <a:pt x="11470" y="4600719"/>
                </a:lnTo>
                <a:lnTo>
                  <a:pt x="2926" y="4555355"/>
                </a:lnTo>
                <a:lnTo>
                  <a:pt x="0" y="4508246"/>
                </a:lnTo>
                <a:lnTo>
                  <a:pt x="0" y="375577"/>
                </a:lnTo>
                <a:lnTo>
                  <a:pt x="2926" y="328464"/>
                </a:lnTo>
                <a:lnTo>
                  <a:pt x="11470" y="283099"/>
                </a:lnTo>
                <a:lnTo>
                  <a:pt x="25280" y="239831"/>
                </a:lnTo>
                <a:lnTo>
                  <a:pt x="44003" y="199014"/>
                </a:lnTo>
                <a:lnTo>
                  <a:pt x="67289" y="161000"/>
                </a:lnTo>
                <a:lnTo>
                  <a:pt x="94784" y="126139"/>
                </a:lnTo>
                <a:lnTo>
                  <a:pt x="126137" y="94785"/>
                </a:lnTo>
                <a:lnTo>
                  <a:pt x="160997" y="67289"/>
                </a:lnTo>
                <a:lnTo>
                  <a:pt x="199010" y="44004"/>
                </a:lnTo>
                <a:lnTo>
                  <a:pt x="239825" y="25280"/>
                </a:lnTo>
                <a:lnTo>
                  <a:pt x="283091" y="11470"/>
                </a:lnTo>
                <a:lnTo>
                  <a:pt x="328454" y="2926"/>
                </a:lnTo>
                <a:lnTo>
                  <a:pt x="375564" y="0"/>
                </a:lnTo>
                <a:lnTo>
                  <a:pt x="7734414" y="0"/>
                </a:lnTo>
                <a:lnTo>
                  <a:pt x="7781523" y="2926"/>
                </a:lnTo>
                <a:lnTo>
                  <a:pt x="7826887" y="11470"/>
                </a:lnTo>
                <a:lnTo>
                  <a:pt x="7870152" y="25280"/>
                </a:lnTo>
                <a:lnTo>
                  <a:pt x="7910968" y="44004"/>
                </a:lnTo>
                <a:lnTo>
                  <a:pt x="7948981" y="67289"/>
                </a:lnTo>
                <a:lnTo>
                  <a:pt x="7983840" y="94785"/>
                </a:lnTo>
                <a:lnTo>
                  <a:pt x="8015194" y="126139"/>
                </a:lnTo>
                <a:lnTo>
                  <a:pt x="8042689" y="161000"/>
                </a:lnTo>
                <a:lnTo>
                  <a:pt x="8065975" y="199014"/>
                </a:lnTo>
                <a:lnTo>
                  <a:pt x="8084698" y="239831"/>
                </a:lnTo>
                <a:lnTo>
                  <a:pt x="8098508" y="283099"/>
                </a:lnTo>
                <a:lnTo>
                  <a:pt x="8107052" y="328464"/>
                </a:lnTo>
                <a:lnTo>
                  <a:pt x="8109978" y="375577"/>
                </a:lnTo>
                <a:lnTo>
                  <a:pt x="8109978" y="4508246"/>
                </a:lnTo>
                <a:lnTo>
                  <a:pt x="8107052" y="4555355"/>
                </a:lnTo>
                <a:lnTo>
                  <a:pt x="8098508" y="4600719"/>
                </a:lnTo>
                <a:lnTo>
                  <a:pt x="8084698" y="4643984"/>
                </a:lnTo>
                <a:lnTo>
                  <a:pt x="8065975" y="4684799"/>
                </a:lnTo>
                <a:lnTo>
                  <a:pt x="8042689" y="4722813"/>
                </a:lnTo>
                <a:lnTo>
                  <a:pt x="8015194" y="4757672"/>
                </a:lnTo>
                <a:lnTo>
                  <a:pt x="7983840" y="4789025"/>
                </a:lnTo>
                <a:lnTo>
                  <a:pt x="7948981" y="4816521"/>
                </a:lnTo>
                <a:lnTo>
                  <a:pt x="7910968" y="4839806"/>
                </a:lnTo>
                <a:lnTo>
                  <a:pt x="7870152" y="4858530"/>
                </a:lnTo>
                <a:lnTo>
                  <a:pt x="7826887" y="4872340"/>
                </a:lnTo>
                <a:lnTo>
                  <a:pt x="7781523" y="4880884"/>
                </a:lnTo>
                <a:lnTo>
                  <a:pt x="7734414" y="4883810"/>
                </a:lnTo>
                <a:close/>
              </a:path>
            </a:pathLst>
          </a:custGeom>
          <a:ln w="54889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566" y="2461649"/>
            <a:ext cx="7624063" cy="10403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5566" y="1301377"/>
            <a:ext cx="7624063" cy="10403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566" y="3621921"/>
            <a:ext cx="7624063" cy="10403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566" y="4782193"/>
            <a:ext cx="7624063" cy="10403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1887" y="2057285"/>
            <a:ext cx="979415" cy="14569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2067" y="960005"/>
            <a:ext cx="827019" cy="14203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6190" y="3640209"/>
            <a:ext cx="1690623" cy="10099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7135" y="4707013"/>
            <a:ext cx="1146039" cy="110540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84129" y="389881"/>
            <a:ext cx="97345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b="1" spc="150" dirty="0">
                <a:solidFill>
                  <a:srgbClr val="00A750"/>
                </a:solidFill>
                <a:latin typeface="Microsoft JhengHei"/>
                <a:cs typeface="Microsoft JhengHei"/>
              </a:rPr>
              <a:t>班規</a:t>
            </a:r>
            <a:endParaRPr sz="355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6" name="object 16"/>
          <p:cNvSpPr txBox="1"/>
          <p:nvPr/>
        </p:nvSpPr>
        <p:spPr>
          <a:xfrm>
            <a:off x="2386384" y="1538623"/>
            <a:ext cx="261175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4724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85140" algn="l"/>
              </a:tabLst>
            </a:pPr>
            <a:r>
              <a:rPr sz="4000" b="1" spc="95" dirty="0">
                <a:solidFill>
                  <a:srgbClr val="231F20"/>
                </a:solidFill>
                <a:latin typeface="Microsoft JhengHei"/>
                <a:cs typeface="Microsoft JhengHei"/>
              </a:rPr>
              <a:t>安靜</a:t>
            </a:r>
            <a:endParaRPr sz="4000">
              <a:latin typeface="Microsoft JhengHei"/>
              <a:cs typeface="Microsoft JhengHei"/>
            </a:endParaRPr>
          </a:p>
          <a:p>
            <a:pPr marL="485140" indent="-472440">
              <a:lnSpc>
                <a:spcPct val="100000"/>
              </a:lnSpc>
              <a:spcBef>
                <a:spcPts val="4300"/>
              </a:spcBef>
              <a:buAutoNum type="arabicPeriod"/>
              <a:tabLst>
                <a:tab pos="485140" algn="l"/>
              </a:tabLst>
            </a:pPr>
            <a:r>
              <a:rPr sz="4000" b="1" spc="95" dirty="0">
                <a:solidFill>
                  <a:srgbClr val="231F20"/>
                </a:solidFill>
                <a:latin typeface="Microsoft JhengHei"/>
                <a:cs typeface="Microsoft JhengHei"/>
              </a:rPr>
              <a:t>安坐</a:t>
            </a:r>
            <a:endParaRPr sz="4000">
              <a:latin typeface="Microsoft JhengHei"/>
              <a:cs typeface="Microsoft JhengHei"/>
            </a:endParaRPr>
          </a:p>
          <a:p>
            <a:pPr marL="485140" indent="-472440">
              <a:lnSpc>
                <a:spcPct val="100000"/>
              </a:lnSpc>
              <a:spcBef>
                <a:spcPts val="4300"/>
              </a:spcBef>
              <a:buAutoNum type="arabicPeriod"/>
              <a:tabLst>
                <a:tab pos="485140" algn="l"/>
              </a:tabLst>
            </a:pPr>
            <a:r>
              <a:rPr sz="4000" b="1" spc="105" dirty="0">
                <a:solidFill>
                  <a:srgbClr val="231F20"/>
                </a:solidFill>
                <a:latin typeface="Microsoft JhengHei"/>
                <a:cs typeface="Microsoft JhengHei"/>
              </a:rPr>
              <a:t>手放桌面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6384" y="5005723"/>
            <a:ext cx="4196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4.</a:t>
            </a:r>
            <a:r>
              <a:rPr sz="4000" b="1" spc="110" dirty="0">
                <a:solidFill>
                  <a:srgbClr val="231F20"/>
                </a:solidFill>
                <a:latin typeface="Microsoft JhengHei"/>
                <a:cs typeface="Microsoft JhengHei"/>
              </a:rPr>
              <a:t>先舉手、後說話</a:t>
            </a:r>
            <a:endParaRPr sz="4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129A32-7C6D-4C3B-B190-B5281635442E}"/>
</file>

<file path=customXml/itemProps2.xml><?xml version="1.0" encoding="utf-8"?>
<ds:datastoreItem xmlns:ds="http://schemas.openxmlformats.org/officeDocument/2006/customXml" ds:itemID="{CB96D795-B74B-431A-8853-775873192D64}"/>
</file>

<file path=customXml/itemProps3.xml><?xml version="1.0" encoding="utf-8"?>
<ds:datastoreItem xmlns:ds="http://schemas.openxmlformats.org/officeDocument/2006/customXml" ds:itemID="{4EAEE28B-00DC-41F9-A771-42E4C5C218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Macintosh PowerPoint</Application>
  <PresentationFormat>自訂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x附件19.2：班規_ppt_L009</dc:title>
  <cp:lastModifiedBy>Horace Cheung</cp:lastModifiedBy>
  <cp:revision>1</cp:revision>
  <dcterms:created xsi:type="dcterms:W3CDTF">2025-02-12T23:28:50Z</dcterms:created>
  <dcterms:modified xsi:type="dcterms:W3CDTF">2025-02-12T23:29:10Z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