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450" y="2437357"/>
            <a:ext cx="8152991" cy="11643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0052" y="1996410"/>
            <a:ext cx="3185159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latin typeface="Microsoft JhengHei"/>
                <a:cs typeface="Microsoft JhengHei"/>
              </a:rPr>
              <a:t>附件 </a:t>
            </a:r>
            <a:r>
              <a:rPr sz="2200" b="0" spc="-20" dirty="0">
                <a:latin typeface="Microsoft JhengHei"/>
                <a:cs typeface="Microsoft JhengHei"/>
              </a:rPr>
              <a:t>19.3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385102" y="2530116"/>
            <a:ext cx="4780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友善相處金句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802" y="224982"/>
            <a:ext cx="6049812" cy="60681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4170052" y="1947151"/>
            <a:ext cx="3185160" cy="262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7800"/>
              </a:lnSpc>
              <a:spcBef>
                <a:spcPts val="95"/>
              </a:spcBef>
            </a:pPr>
            <a:r>
              <a:rPr lang="zh-HK" altLang="en-US" sz="3400" b="1" spc="125" dirty="0">
                <a:solidFill>
                  <a:srgbClr val="231F20"/>
                </a:solidFill>
                <a:latin typeface="Microsoft JhengHei"/>
                <a:cs typeface="Microsoft JhengHei"/>
              </a:rPr>
              <a:t>友愛同學有禮貌尊</a:t>
            </a:r>
            <a:r>
              <a:rPr sz="3400" b="1" spc="125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敬師長我做到互相分享說謝謝温和提醒齊做好</a:t>
            </a:r>
            <a:endParaRPr sz="3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D8F58D-7307-4BE0-8403-927972C923B1}"/>
</file>

<file path=customXml/itemProps2.xml><?xml version="1.0" encoding="utf-8"?>
<ds:datastoreItem xmlns:ds="http://schemas.openxmlformats.org/officeDocument/2006/customXml" ds:itemID="{A3B5CC5F-DAB9-4A86-872B-3E3CCF712B18}"/>
</file>

<file path=customXml/itemProps3.xml><?xml version="1.0" encoding="utf-8"?>
<ds:datastoreItem xmlns:ds="http://schemas.openxmlformats.org/officeDocument/2006/customXml" ds:itemID="{0931A7F1-8B46-4FAF-BC8D-4D2274AFFF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Macintosh PowerPoint</Application>
  <PresentationFormat>自訂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附件 19.3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s附件19.3：友善相處金句_ppt_L009</dc:title>
  <cp:lastModifiedBy>Horace Cheung</cp:lastModifiedBy>
  <cp:revision>1</cp:revision>
  <dcterms:created xsi:type="dcterms:W3CDTF">2025-02-12T23:33:30Z</dcterms:created>
  <dcterms:modified xsi:type="dcterms:W3CDTF">2025-02-12T23:34:42Z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