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450" y="2437357"/>
            <a:ext cx="8152991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6363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19.4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4177581" y="2530116"/>
            <a:ext cx="3195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Microsoft JhengHei"/>
                <a:cs typeface="Microsoft JhengHei"/>
              </a:rPr>
              <a:t>轉堂常規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50319" y="1114927"/>
            <a:ext cx="8110220" cy="4632325"/>
          </a:xfrm>
          <a:custGeom>
            <a:avLst/>
            <a:gdLst/>
            <a:ahLst/>
            <a:cxnLst/>
            <a:rect l="l" t="t" r="r" b="b"/>
            <a:pathLst>
              <a:path w="8110220" h="4632325">
                <a:moveTo>
                  <a:pt x="7744206" y="0"/>
                </a:moveTo>
                <a:lnTo>
                  <a:pt x="365772" y="0"/>
                </a:lnTo>
                <a:lnTo>
                  <a:pt x="319889" y="2849"/>
                </a:lnTo>
                <a:lnTo>
                  <a:pt x="275707" y="11171"/>
                </a:lnTo>
                <a:lnTo>
                  <a:pt x="233569" y="24621"/>
                </a:lnTo>
                <a:lnTo>
                  <a:pt x="193817" y="42856"/>
                </a:lnTo>
                <a:lnTo>
                  <a:pt x="156795" y="65535"/>
                </a:lnTo>
                <a:lnTo>
                  <a:pt x="122845" y="92314"/>
                </a:lnTo>
                <a:lnTo>
                  <a:pt x="92309" y="122850"/>
                </a:lnTo>
                <a:lnTo>
                  <a:pt x="65532" y="156800"/>
                </a:lnTo>
                <a:lnTo>
                  <a:pt x="42854" y="193823"/>
                </a:lnTo>
                <a:lnTo>
                  <a:pt x="24619" y="233574"/>
                </a:lnTo>
                <a:lnTo>
                  <a:pt x="11170" y="275711"/>
                </a:lnTo>
                <a:lnTo>
                  <a:pt x="2849" y="319891"/>
                </a:lnTo>
                <a:lnTo>
                  <a:pt x="0" y="365772"/>
                </a:lnTo>
                <a:lnTo>
                  <a:pt x="0" y="4266539"/>
                </a:lnTo>
                <a:lnTo>
                  <a:pt x="2849" y="4312420"/>
                </a:lnTo>
                <a:lnTo>
                  <a:pt x="11170" y="4356600"/>
                </a:lnTo>
                <a:lnTo>
                  <a:pt x="24619" y="4398738"/>
                </a:lnTo>
                <a:lnTo>
                  <a:pt x="42854" y="4438489"/>
                </a:lnTo>
                <a:lnTo>
                  <a:pt x="65532" y="4475511"/>
                </a:lnTo>
                <a:lnTo>
                  <a:pt x="92309" y="4509462"/>
                </a:lnTo>
                <a:lnTo>
                  <a:pt x="122845" y="4539998"/>
                </a:lnTo>
                <a:lnTo>
                  <a:pt x="156795" y="4566776"/>
                </a:lnTo>
                <a:lnTo>
                  <a:pt x="193817" y="4589455"/>
                </a:lnTo>
                <a:lnTo>
                  <a:pt x="233569" y="4607691"/>
                </a:lnTo>
                <a:lnTo>
                  <a:pt x="275707" y="4621140"/>
                </a:lnTo>
                <a:lnTo>
                  <a:pt x="319889" y="4629462"/>
                </a:lnTo>
                <a:lnTo>
                  <a:pt x="365772" y="4632312"/>
                </a:lnTo>
                <a:lnTo>
                  <a:pt x="7744206" y="4632312"/>
                </a:lnTo>
                <a:lnTo>
                  <a:pt x="7790086" y="4629462"/>
                </a:lnTo>
                <a:lnTo>
                  <a:pt x="7834267" y="4621140"/>
                </a:lnTo>
                <a:lnTo>
                  <a:pt x="7876404" y="4607691"/>
                </a:lnTo>
                <a:lnTo>
                  <a:pt x="7916155" y="4589455"/>
                </a:lnTo>
                <a:lnTo>
                  <a:pt x="7953177" y="4566776"/>
                </a:lnTo>
                <a:lnTo>
                  <a:pt x="7987128" y="4539998"/>
                </a:lnTo>
                <a:lnTo>
                  <a:pt x="8017664" y="4509462"/>
                </a:lnTo>
                <a:lnTo>
                  <a:pt x="8044443" y="4475511"/>
                </a:lnTo>
                <a:lnTo>
                  <a:pt x="8067121" y="4438489"/>
                </a:lnTo>
                <a:lnTo>
                  <a:pt x="8085357" y="4398738"/>
                </a:lnTo>
                <a:lnTo>
                  <a:pt x="8098807" y="4356600"/>
                </a:lnTo>
                <a:lnTo>
                  <a:pt x="8107128" y="4312420"/>
                </a:lnTo>
                <a:lnTo>
                  <a:pt x="8109978" y="4266539"/>
                </a:lnTo>
                <a:lnTo>
                  <a:pt x="8109978" y="365772"/>
                </a:lnTo>
                <a:lnTo>
                  <a:pt x="8107128" y="319891"/>
                </a:lnTo>
                <a:lnTo>
                  <a:pt x="8098807" y="275711"/>
                </a:lnTo>
                <a:lnTo>
                  <a:pt x="8085357" y="233574"/>
                </a:lnTo>
                <a:lnTo>
                  <a:pt x="8067121" y="193823"/>
                </a:lnTo>
                <a:lnTo>
                  <a:pt x="8044443" y="156800"/>
                </a:lnTo>
                <a:lnTo>
                  <a:pt x="8017664" y="122850"/>
                </a:lnTo>
                <a:lnTo>
                  <a:pt x="7987128" y="92314"/>
                </a:lnTo>
                <a:lnTo>
                  <a:pt x="7953177" y="65535"/>
                </a:lnTo>
                <a:lnTo>
                  <a:pt x="7916155" y="42856"/>
                </a:lnTo>
                <a:lnTo>
                  <a:pt x="7876404" y="24621"/>
                </a:lnTo>
                <a:lnTo>
                  <a:pt x="7834267" y="11171"/>
                </a:lnTo>
                <a:lnTo>
                  <a:pt x="7790086" y="2849"/>
                </a:lnTo>
                <a:lnTo>
                  <a:pt x="7744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0319" y="1114927"/>
            <a:ext cx="8110220" cy="4632325"/>
          </a:xfrm>
          <a:custGeom>
            <a:avLst/>
            <a:gdLst/>
            <a:ahLst/>
            <a:cxnLst/>
            <a:rect l="l" t="t" r="r" b="b"/>
            <a:pathLst>
              <a:path w="8110220" h="4632325">
                <a:moveTo>
                  <a:pt x="7744206" y="4632312"/>
                </a:moveTo>
                <a:lnTo>
                  <a:pt x="365772" y="4632312"/>
                </a:lnTo>
                <a:lnTo>
                  <a:pt x="319889" y="4629462"/>
                </a:lnTo>
                <a:lnTo>
                  <a:pt x="275707" y="4621140"/>
                </a:lnTo>
                <a:lnTo>
                  <a:pt x="233569" y="4607691"/>
                </a:lnTo>
                <a:lnTo>
                  <a:pt x="193817" y="4589455"/>
                </a:lnTo>
                <a:lnTo>
                  <a:pt x="156795" y="4566776"/>
                </a:lnTo>
                <a:lnTo>
                  <a:pt x="122845" y="4539998"/>
                </a:lnTo>
                <a:lnTo>
                  <a:pt x="92309" y="4509462"/>
                </a:lnTo>
                <a:lnTo>
                  <a:pt x="65532" y="4475511"/>
                </a:lnTo>
                <a:lnTo>
                  <a:pt x="42854" y="4438489"/>
                </a:lnTo>
                <a:lnTo>
                  <a:pt x="24619" y="4398738"/>
                </a:lnTo>
                <a:lnTo>
                  <a:pt x="11170" y="4356600"/>
                </a:lnTo>
                <a:lnTo>
                  <a:pt x="2849" y="4312420"/>
                </a:lnTo>
                <a:lnTo>
                  <a:pt x="0" y="4266539"/>
                </a:lnTo>
                <a:lnTo>
                  <a:pt x="0" y="365772"/>
                </a:lnTo>
                <a:lnTo>
                  <a:pt x="2849" y="319891"/>
                </a:lnTo>
                <a:lnTo>
                  <a:pt x="11170" y="275711"/>
                </a:lnTo>
                <a:lnTo>
                  <a:pt x="24619" y="233574"/>
                </a:lnTo>
                <a:lnTo>
                  <a:pt x="42854" y="193823"/>
                </a:lnTo>
                <a:lnTo>
                  <a:pt x="65532" y="156800"/>
                </a:lnTo>
                <a:lnTo>
                  <a:pt x="92309" y="122850"/>
                </a:lnTo>
                <a:lnTo>
                  <a:pt x="122845" y="92314"/>
                </a:lnTo>
                <a:lnTo>
                  <a:pt x="156795" y="65535"/>
                </a:lnTo>
                <a:lnTo>
                  <a:pt x="193817" y="42856"/>
                </a:lnTo>
                <a:lnTo>
                  <a:pt x="233569" y="24621"/>
                </a:lnTo>
                <a:lnTo>
                  <a:pt x="275707" y="11171"/>
                </a:lnTo>
                <a:lnTo>
                  <a:pt x="319889" y="2849"/>
                </a:lnTo>
                <a:lnTo>
                  <a:pt x="365772" y="0"/>
                </a:lnTo>
                <a:lnTo>
                  <a:pt x="7744206" y="0"/>
                </a:lnTo>
                <a:lnTo>
                  <a:pt x="7790086" y="2849"/>
                </a:lnTo>
                <a:lnTo>
                  <a:pt x="7834267" y="11171"/>
                </a:lnTo>
                <a:lnTo>
                  <a:pt x="7876404" y="24621"/>
                </a:lnTo>
                <a:lnTo>
                  <a:pt x="7916155" y="42856"/>
                </a:lnTo>
                <a:lnTo>
                  <a:pt x="7953177" y="65535"/>
                </a:lnTo>
                <a:lnTo>
                  <a:pt x="7987128" y="92314"/>
                </a:lnTo>
                <a:lnTo>
                  <a:pt x="8017664" y="122850"/>
                </a:lnTo>
                <a:lnTo>
                  <a:pt x="8044443" y="156800"/>
                </a:lnTo>
                <a:lnTo>
                  <a:pt x="8067121" y="193823"/>
                </a:lnTo>
                <a:lnTo>
                  <a:pt x="8085357" y="233574"/>
                </a:lnTo>
                <a:lnTo>
                  <a:pt x="8098807" y="275711"/>
                </a:lnTo>
                <a:lnTo>
                  <a:pt x="8107128" y="319891"/>
                </a:lnTo>
                <a:lnTo>
                  <a:pt x="8109978" y="365772"/>
                </a:lnTo>
                <a:lnTo>
                  <a:pt x="8109978" y="4266539"/>
                </a:lnTo>
                <a:lnTo>
                  <a:pt x="8107128" y="4312420"/>
                </a:lnTo>
                <a:lnTo>
                  <a:pt x="8098807" y="4356600"/>
                </a:lnTo>
                <a:lnTo>
                  <a:pt x="8085357" y="4398738"/>
                </a:lnTo>
                <a:lnTo>
                  <a:pt x="8067121" y="4438489"/>
                </a:lnTo>
                <a:lnTo>
                  <a:pt x="8044443" y="4475511"/>
                </a:lnTo>
                <a:lnTo>
                  <a:pt x="8017664" y="4509462"/>
                </a:lnTo>
                <a:lnTo>
                  <a:pt x="7987128" y="4539998"/>
                </a:lnTo>
                <a:lnTo>
                  <a:pt x="7953177" y="4566776"/>
                </a:lnTo>
                <a:lnTo>
                  <a:pt x="7916155" y="4589455"/>
                </a:lnTo>
                <a:lnTo>
                  <a:pt x="7876404" y="4607691"/>
                </a:lnTo>
                <a:lnTo>
                  <a:pt x="7834267" y="4621140"/>
                </a:lnTo>
                <a:lnTo>
                  <a:pt x="7790086" y="4629462"/>
                </a:lnTo>
                <a:lnTo>
                  <a:pt x="7744206" y="4632312"/>
                </a:lnTo>
                <a:close/>
              </a:path>
            </a:pathLst>
          </a:custGeom>
          <a:ln w="53454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566" y="2764417"/>
            <a:ext cx="7624063" cy="13086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5566" y="1301377"/>
            <a:ext cx="7624063" cy="13106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5571" y="4225429"/>
            <a:ext cx="7624059" cy="13106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270" y="2849765"/>
            <a:ext cx="2570471" cy="11521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6270" y="1409077"/>
            <a:ext cx="2570471" cy="11521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7663" y="4276225"/>
            <a:ext cx="1471167" cy="12070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0239" y="4308737"/>
            <a:ext cx="1471167" cy="11765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86384" y="1624684"/>
            <a:ext cx="2611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1.</a:t>
            </a:r>
            <a:r>
              <a:rPr sz="4000" b="1" spc="105" dirty="0">
                <a:solidFill>
                  <a:srgbClr val="231F20"/>
                </a:solidFill>
                <a:latin typeface="Microsoft JhengHei"/>
                <a:cs typeface="Microsoft JhengHei"/>
              </a:rPr>
              <a:t>寫家課冊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5" name="object 15"/>
          <p:cNvSpPr txBox="1"/>
          <p:nvPr/>
        </p:nvSpPr>
        <p:spPr>
          <a:xfrm>
            <a:off x="2386384" y="3085184"/>
            <a:ext cx="2611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2.</a:t>
            </a:r>
            <a:r>
              <a:rPr sz="4000" b="1" spc="105" dirty="0">
                <a:solidFill>
                  <a:srgbClr val="231F20"/>
                </a:solidFill>
                <a:latin typeface="Microsoft JhengHei"/>
                <a:cs typeface="Microsoft JhengHei"/>
              </a:rPr>
              <a:t>準備課本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6384" y="4545684"/>
            <a:ext cx="36683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231F20"/>
                </a:solidFill>
                <a:latin typeface="Microsoft JhengHei"/>
                <a:cs typeface="Microsoft JhengHei"/>
              </a:rPr>
              <a:t>3.</a:t>
            </a:r>
            <a:r>
              <a:rPr sz="4000" b="1" spc="110" dirty="0">
                <a:solidFill>
                  <a:srgbClr val="231F20"/>
                </a:solidFill>
                <a:latin typeface="Microsoft JhengHei"/>
                <a:cs typeface="Microsoft JhengHei"/>
              </a:rPr>
              <a:t>安靜等候老師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10211" y="389881"/>
            <a:ext cx="192151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b="1" spc="160" dirty="0">
                <a:solidFill>
                  <a:srgbClr val="00A750"/>
                </a:solidFill>
                <a:latin typeface="Microsoft JhengHei"/>
                <a:cs typeface="Microsoft JhengHei"/>
              </a:rPr>
              <a:t>轉堂常規</a:t>
            </a:r>
            <a:endParaRPr sz="355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0082EF-6E6B-44C9-891D-0D381EE3B4DA}"/>
</file>

<file path=customXml/itemProps2.xml><?xml version="1.0" encoding="utf-8"?>
<ds:datastoreItem xmlns:ds="http://schemas.openxmlformats.org/officeDocument/2006/customXml" ds:itemID="{B34A0E6F-7130-4A86-9BD3-1168D3E18FE0}"/>
</file>

<file path=customXml/itemProps3.xml><?xml version="1.0" encoding="utf-8"?>
<ds:datastoreItem xmlns:ds="http://schemas.openxmlformats.org/officeDocument/2006/customXml" ds:itemID="{BA7A1860-45A9-4EDE-BB16-4F7E98BFEE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Macintosh PowerPoint</Application>
  <PresentationFormat>自訂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x附件19.4：轉堂常規_ppt_L009</dc:title>
  <cp:lastModifiedBy>Horace Cheung</cp:lastModifiedBy>
  <cp:revision>1</cp:revision>
  <dcterms:created xsi:type="dcterms:W3CDTF">2025-02-12T23:39:40Z</dcterms:created>
  <dcterms:modified xsi:type="dcterms:W3CDTF">2025-02-12T23:39:59Z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