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135" d="100"/>
          <a:sy n="135" d="100"/>
        </p:scale>
        <p:origin x="400" y="-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546" y="2437357"/>
            <a:ext cx="8125674" cy="1164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20.3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1345" y="2530116"/>
            <a:ext cx="3987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桌面組織圖</a:t>
            </a:r>
            <a:endParaRPr sz="6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55355" y="563773"/>
            <a:ext cx="10298430" cy="5387975"/>
            <a:chOff x="555355" y="563773"/>
            <a:chExt cx="10298430" cy="5387975"/>
          </a:xfrm>
        </p:grpSpPr>
        <p:sp>
          <p:nvSpPr>
            <p:cNvPr id="4" name="object 4"/>
            <p:cNvSpPr/>
            <p:nvPr/>
          </p:nvSpPr>
          <p:spPr>
            <a:xfrm>
              <a:off x="584248" y="592665"/>
              <a:ext cx="10240645" cy="5330190"/>
            </a:xfrm>
            <a:custGeom>
              <a:avLst/>
              <a:gdLst/>
              <a:ahLst/>
              <a:cxnLst/>
              <a:rect l="l" t="t" r="r" b="b"/>
              <a:pathLst>
                <a:path w="10240645" h="5330190">
                  <a:moveTo>
                    <a:pt x="9845586" y="0"/>
                  </a:moveTo>
                  <a:lnTo>
                    <a:pt x="394881" y="0"/>
                  </a:lnTo>
                  <a:lnTo>
                    <a:pt x="348830" y="2656"/>
                  </a:lnTo>
                  <a:lnTo>
                    <a:pt x="304339" y="10429"/>
                  </a:lnTo>
                  <a:lnTo>
                    <a:pt x="261704" y="23021"/>
                  </a:lnTo>
                  <a:lnTo>
                    <a:pt x="221223" y="40136"/>
                  </a:lnTo>
                  <a:lnTo>
                    <a:pt x="183191" y="61478"/>
                  </a:lnTo>
                  <a:lnTo>
                    <a:pt x="147904" y="86751"/>
                  </a:lnTo>
                  <a:lnTo>
                    <a:pt x="115658" y="115658"/>
                  </a:lnTo>
                  <a:lnTo>
                    <a:pt x="86751" y="147904"/>
                  </a:lnTo>
                  <a:lnTo>
                    <a:pt x="61478" y="183191"/>
                  </a:lnTo>
                  <a:lnTo>
                    <a:pt x="40136" y="221223"/>
                  </a:lnTo>
                  <a:lnTo>
                    <a:pt x="23021" y="261704"/>
                  </a:lnTo>
                  <a:lnTo>
                    <a:pt x="10429" y="304339"/>
                  </a:lnTo>
                  <a:lnTo>
                    <a:pt x="2656" y="348830"/>
                  </a:lnTo>
                  <a:lnTo>
                    <a:pt x="0" y="394881"/>
                  </a:lnTo>
                  <a:lnTo>
                    <a:pt x="0" y="4934991"/>
                  </a:lnTo>
                  <a:lnTo>
                    <a:pt x="2656" y="4981042"/>
                  </a:lnTo>
                  <a:lnTo>
                    <a:pt x="10429" y="5025533"/>
                  </a:lnTo>
                  <a:lnTo>
                    <a:pt x="23021" y="5068167"/>
                  </a:lnTo>
                  <a:lnTo>
                    <a:pt x="40136" y="5108649"/>
                  </a:lnTo>
                  <a:lnTo>
                    <a:pt x="61478" y="5146681"/>
                  </a:lnTo>
                  <a:lnTo>
                    <a:pt x="86751" y="5181968"/>
                  </a:lnTo>
                  <a:lnTo>
                    <a:pt x="115658" y="5214213"/>
                  </a:lnTo>
                  <a:lnTo>
                    <a:pt x="147904" y="5243120"/>
                  </a:lnTo>
                  <a:lnTo>
                    <a:pt x="183191" y="5268393"/>
                  </a:lnTo>
                  <a:lnTo>
                    <a:pt x="221223" y="5289735"/>
                  </a:lnTo>
                  <a:lnTo>
                    <a:pt x="261704" y="5306851"/>
                  </a:lnTo>
                  <a:lnTo>
                    <a:pt x="304339" y="5319443"/>
                  </a:lnTo>
                  <a:lnTo>
                    <a:pt x="348830" y="5327215"/>
                  </a:lnTo>
                  <a:lnTo>
                    <a:pt x="394881" y="5329872"/>
                  </a:lnTo>
                  <a:lnTo>
                    <a:pt x="9845586" y="5329872"/>
                  </a:lnTo>
                  <a:lnTo>
                    <a:pt x="9891637" y="5327215"/>
                  </a:lnTo>
                  <a:lnTo>
                    <a:pt x="9936127" y="5319443"/>
                  </a:lnTo>
                  <a:lnTo>
                    <a:pt x="9978762" y="5306851"/>
                  </a:lnTo>
                  <a:lnTo>
                    <a:pt x="10019243" y="5289735"/>
                  </a:lnTo>
                  <a:lnTo>
                    <a:pt x="10057276" y="5268393"/>
                  </a:lnTo>
                  <a:lnTo>
                    <a:pt x="10092563" y="5243120"/>
                  </a:lnTo>
                  <a:lnTo>
                    <a:pt x="10124808" y="5214213"/>
                  </a:lnTo>
                  <a:lnTo>
                    <a:pt x="10153715" y="5181968"/>
                  </a:lnTo>
                  <a:lnTo>
                    <a:pt x="10178988" y="5146681"/>
                  </a:lnTo>
                  <a:lnTo>
                    <a:pt x="10200330" y="5108649"/>
                  </a:lnTo>
                  <a:lnTo>
                    <a:pt x="10217445" y="5068167"/>
                  </a:lnTo>
                  <a:lnTo>
                    <a:pt x="10230037" y="5025533"/>
                  </a:lnTo>
                  <a:lnTo>
                    <a:pt x="10237810" y="4981042"/>
                  </a:lnTo>
                  <a:lnTo>
                    <a:pt x="10240467" y="4934991"/>
                  </a:lnTo>
                  <a:lnTo>
                    <a:pt x="10240467" y="394881"/>
                  </a:lnTo>
                  <a:lnTo>
                    <a:pt x="10237810" y="348830"/>
                  </a:lnTo>
                  <a:lnTo>
                    <a:pt x="10230037" y="304339"/>
                  </a:lnTo>
                  <a:lnTo>
                    <a:pt x="10217445" y="261704"/>
                  </a:lnTo>
                  <a:lnTo>
                    <a:pt x="10200330" y="221223"/>
                  </a:lnTo>
                  <a:lnTo>
                    <a:pt x="10178988" y="183191"/>
                  </a:lnTo>
                  <a:lnTo>
                    <a:pt x="10153715" y="147904"/>
                  </a:lnTo>
                  <a:lnTo>
                    <a:pt x="10124808" y="115658"/>
                  </a:lnTo>
                  <a:lnTo>
                    <a:pt x="10092563" y="86751"/>
                  </a:lnTo>
                  <a:lnTo>
                    <a:pt x="10057276" y="61478"/>
                  </a:lnTo>
                  <a:lnTo>
                    <a:pt x="10019243" y="40136"/>
                  </a:lnTo>
                  <a:lnTo>
                    <a:pt x="9978762" y="23021"/>
                  </a:lnTo>
                  <a:lnTo>
                    <a:pt x="9936127" y="10429"/>
                  </a:lnTo>
                  <a:lnTo>
                    <a:pt x="9891637" y="2656"/>
                  </a:lnTo>
                  <a:lnTo>
                    <a:pt x="98455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4248" y="592665"/>
              <a:ext cx="10240645" cy="5330190"/>
            </a:xfrm>
            <a:custGeom>
              <a:avLst/>
              <a:gdLst/>
              <a:ahLst/>
              <a:cxnLst/>
              <a:rect l="l" t="t" r="r" b="b"/>
              <a:pathLst>
                <a:path w="10240645" h="5330190">
                  <a:moveTo>
                    <a:pt x="9845586" y="5329872"/>
                  </a:moveTo>
                  <a:lnTo>
                    <a:pt x="394881" y="5329872"/>
                  </a:lnTo>
                  <a:lnTo>
                    <a:pt x="348830" y="5327215"/>
                  </a:lnTo>
                  <a:lnTo>
                    <a:pt x="304339" y="5319443"/>
                  </a:lnTo>
                  <a:lnTo>
                    <a:pt x="261704" y="5306851"/>
                  </a:lnTo>
                  <a:lnTo>
                    <a:pt x="221223" y="5289735"/>
                  </a:lnTo>
                  <a:lnTo>
                    <a:pt x="183191" y="5268393"/>
                  </a:lnTo>
                  <a:lnTo>
                    <a:pt x="147904" y="5243120"/>
                  </a:lnTo>
                  <a:lnTo>
                    <a:pt x="115658" y="5214213"/>
                  </a:lnTo>
                  <a:lnTo>
                    <a:pt x="86751" y="5181968"/>
                  </a:lnTo>
                  <a:lnTo>
                    <a:pt x="61478" y="5146681"/>
                  </a:lnTo>
                  <a:lnTo>
                    <a:pt x="40136" y="5108649"/>
                  </a:lnTo>
                  <a:lnTo>
                    <a:pt x="23021" y="5068167"/>
                  </a:lnTo>
                  <a:lnTo>
                    <a:pt x="10429" y="5025533"/>
                  </a:lnTo>
                  <a:lnTo>
                    <a:pt x="2656" y="4981042"/>
                  </a:lnTo>
                  <a:lnTo>
                    <a:pt x="0" y="4934991"/>
                  </a:lnTo>
                  <a:lnTo>
                    <a:pt x="0" y="394881"/>
                  </a:lnTo>
                  <a:lnTo>
                    <a:pt x="2656" y="348830"/>
                  </a:lnTo>
                  <a:lnTo>
                    <a:pt x="10429" y="304339"/>
                  </a:lnTo>
                  <a:lnTo>
                    <a:pt x="23021" y="261704"/>
                  </a:lnTo>
                  <a:lnTo>
                    <a:pt x="40136" y="221223"/>
                  </a:lnTo>
                  <a:lnTo>
                    <a:pt x="61478" y="183191"/>
                  </a:lnTo>
                  <a:lnTo>
                    <a:pt x="86751" y="147904"/>
                  </a:lnTo>
                  <a:lnTo>
                    <a:pt x="115658" y="115658"/>
                  </a:lnTo>
                  <a:lnTo>
                    <a:pt x="147904" y="86751"/>
                  </a:lnTo>
                  <a:lnTo>
                    <a:pt x="183191" y="61478"/>
                  </a:lnTo>
                  <a:lnTo>
                    <a:pt x="221223" y="40136"/>
                  </a:lnTo>
                  <a:lnTo>
                    <a:pt x="261704" y="23021"/>
                  </a:lnTo>
                  <a:lnTo>
                    <a:pt x="304339" y="10429"/>
                  </a:lnTo>
                  <a:lnTo>
                    <a:pt x="348830" y="2656"/>
                  </a:lnTo>
                  <a:lnTo>
                    <a:pt x="394881" y="0"/>
                  </a:lnTo>
                  <a:lnTo>
                    <a:pt x="9845586" y="0"/>
                  </a:lnTo>
                  <a:lnTo>
                    <a:pt x="9891637" y="2656"/>
                  </a:lnTo>
                  <a:lnTo>
                    <a:pt x="9936127" y="10429"/>
                  </a:lnTo>
                  <a:lnTo>
                    <a:pt x="9978762" y="23021"/>
                  </a:lnTo>
                  <a:lnTo>
                    <a:pt x="10019243" y="40136"/>
                  </a:lnTo>
                  <a:lnTo>
                    <a:pt x="10057276" y="61478"/>
                  </a:lnTo>
                  <a:lnTo>
                    <a:pt x="10092563" y="86751"/>
                  </a:lnTo>
                  <a:lnTo>
                    <a:pt x="10124808" y="115658"/>
                  </a:lnTo>
                  <a:lnTo>
                    <a:pt x="10153715" y="147904"/>
                  </a:lnTo>
                  <a:lnTo>
                    <a:pt x="10178988" y="183191"/>
                  </a:lnTo>
                  <a:lnTo>
                    <a:pt x="10200330" y="221223"/>
                  </a:lnTo>
                  <a:lnTo>
                    <a:pt x="10217445" y="261704"/>
                  </a:lnTo>
                  <a:lnTo>
                    <a:pt x="10230037" y="304339"/>
                  </a:lnTo>
                  <a:lnTo>
                    <a:pt x="10237810" y="348830"/>
                  </a:lnTo>
                  <a:lnTo>
                    <a:pt x="10240467" y="394881"/>
                  </a:lnTo>
                  <a:lnTo>
                    <a:pt x="10240467" y="4934991"/>
                  </a:lnTo>
                  <a:lnTo>
                    <a:pt x="10237810" y="4981042"/>
                  </a:lnTo>
                  <a:lnTo>
                    <a:pt x="10230037" y="5025533"/>
                  </a:lnTo>
                  <a:lnTo>
                    <a:pt x="10217445" y="5068167"/>
                  </a:lnTo>
                  <a:lnTo>
                    <a:pt x="10200330" y="5108649"/>
                  </a:lnTo>
                  <a:lnTo>
                    <a:pt x="10178988" y="5146681"/>
                  </a:lnTo>
                  <a:lnTo>
                    <a:pt x="10153715" y="5181968"/>
                  </a:lnTo>
                  <a:lnTo>
                    <a:pt x="10124808" y="5214213"/>
                  </a:lnTo>
                  <a:lnTo>
                    <a:pt x="10092563" y="5243120"/>
                  </a:lnTo>
                  <a:lnTo>
                    <a:pt x="10057276" y="5268393"/>
                  </a:lnTo>
                  <a:lnTo>
                    <a:pt x="10019243" y="5289735"/>
                  </a:lnTo>
                  <a:lnTo>
                    <a:pt x="9978762" y="5306851"/>
                  </a:lnTo>
                  <a:lnTo>
                    <a:pt x="9936127" y="5319443"/>
                  </a:lnTo>
                  <a:lnTo>
                    <a:pt x="9891637" y="5327215"/>
                  </a:lnTo>
                  <a:lnTo>
                    <a:pt x="9845586" y="5329872"/>
                  </a:lnTo>
                  <a:close/>
                </a:path>
              </a:pathLst>
            </a:custGeom>
            <a:ln w="57708">
              <a:solidFill>
                <a:srgbClr val="4CB7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9710" y="1659009"/>
            <a:ext cx="6264655" cy="39400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4942" y="1518801"/>
            <a:ext cx="5854183" cy="28021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02462" y="1587889"/>
            <a:ext cx="552695" cy="2438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4650" y="1697109"/>
            <a:ext cx="1141747" cy="10632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1855" y="2028833"/>
            <a:ext cx="1599183" cy="185521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164769" y="6017178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6D6E71"/>
                </a:solidFill>
                <a:latin typeface="Microsoft JhengHei"/>
                <a:cs typeface="Microsoft JhengHei"/>
              </a:rPr>
              <a:t>1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81E417-D77B-455B-8D49-E5D89198C423}"/>
</file>

<file path=customXml/itemProps2.xml><?xml version="1.0" encoding="utf-8"?>
<ds:datastoreItem xmlns:ds="http://schemas.openxmlformats.org/officeDocument/2006/customXml" ds:itemID="{09240031-F7D5-4A2C-A673-E76EF2FF4047}"/>
</file>

<file path=customXml/itemProps3.xml><?xml version="1.0" encoding="utf-8"?>
<ds:datastoreItem xmlns:ds="http://schemas.openxmlformats.org/officeDocument/2006/customXml" ds:itemID="{53D33916-F37A-4F48-B723-1EB4F94F37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自訂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s附件20.3：桌面組織圖_ppt_L009</dc:title>
  <cp:lastModifiedBy>Horace Cheung</cp:lastModifiedBy>
  <cp:revision>2</cp:revision>
  <dcterms:created xsi:type="dcterms:W3CDTF">2025-02-13T18:43:44Z</dcterms:created>
  <dcterms:modified xsi:type="dcterms:W3CDTF">2025-03-24T08:15:51Z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2025-02-13T00:00:00Z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