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65" d="100"/>
          <a:sy n="65" d="100"/>
        </p:scale>
        <p:origin x="3768" y="5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0005" cy="106920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9910" y="231549"/>
            <a:ext cx="1658099" cy="6177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005" cy="106920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1305" y="715284"/>
            <a:ext cx="154558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231F2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78656" y="10163948"/>
            <a:ext cx="17780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D6E71"/>
                </a:solidFill>
                <a:latin typeface="Microsoft JhengHei"/>
                <a:cs typeface="Microsoft JhengHei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40482" y="430633"/>
            <a:ext cx="7759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231F20"/>
                </a:solidFill>
                <a:latin typeface="Microsoft JhengHei"/>
                <a:cs typeface="Microsoft JhengHei"/>
              </a:rPr>
              <a:t>附件 </a:t>
            </a:r>
            <a:r>
              <a:rPr sz="1400" spc="-20" dirty="0">
                <a:solidFill>
                  <a:srgbClr val="231F20"/>
                </a:solidFill>
                <a:latin typeface="Microsoft JhengHei"/>
                <a:cs typeface="Microsoft JhengHei"/>
              </a:rPr>
              <a:t>20.4</a:t>
            </a:r>
            <a:endParaRPr sz="1400">
              <a:latin typeface="Microsoft JhengHei"/>
              <a:cs typeface="Microsoft JhengHe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277" y="4240558"/>
            <a:ext cx="6558640" cy="93663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1643" y="4312700"/>
            <a:ext cx="5125720" cy="761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4800" spc="180" dirty="0">
                <a:solidFill>
                  <a:srgbClr val="FFFFFF"/>
                </a:solidFill>
              </a:rPr>
              <a:t>整潔座位提示海報</a:t>
            </a:r>
            <a:endParaRPr sz="48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1</a:t>
            </a:fld>
            <a:endParaRPr spc="-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1918" y="4167372"/>
            <a:ext cx="3921759" cy="34157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9934" y="4045452"/>
            <a:ext cx="3665727" cy="11602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137" y="2383277"/>
            <a:ext cx="1966963" cy="171093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9150" y="1761484"/>
            <a:ext cx="1966975" cy="17129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7134" y="2383277"/>
            <a:ext cx="1966975" cy="17109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43870" y="7489693"/>
            <a:ext cx="2348991" cy="170484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5822" y="5904732"/>
            <a:ext cx="2348991" cy="17068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57150" y="5939276"/>
            <a:ext cx="2348991" cy="170484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460943" y="473129"/>
            <a:ext cx="6606540" cy="9709150"/>
          </a:xfrm>
          <a:custGeom>
            <a:avLst/>
            <a:gdLst/>
            <a:ahLst/>
            <a:cxnLst/>
            <a:rect l="l" t="t" r="r" b="b"/>
            <a:pathLst>
              <a:path w="6606540" h="9709150">
                <a:moveTo>
                  <a:pt x="0" y="9299511"/>
                </a:moveTo>
                <a:lnTo>
                  <a:pt x="0" y="409092"/>
                </a:lnTo>
                <a:lnTo>
                  <a:pt x="2752" y="361384"/>
                </a:lnTo>
                <a:lnTo>
                  <a:pt x="10804" y="315292"/>
                </a:lnTo>
                <a:lnTo>
                  <a:pt x="23849" y="271123"/>
                </a:lnTo>
                <a:lnTo>
                  <a:pt x="41581" y="229185"/>
                </a:lnTo>
                <a:lnTo>
                  <a:pt x="63691" y="189783"/>
                </a:lnTo>
                <a:lnTo>
                  <a:pt x="89874" y="153227"/>
                </a:lnTo>
                <a:lnTo>
                  <a:pt x="119822" y="119821"/>
                </a:lnTo>
                <a:lnTo>
                  <a:pt x="153229" y="89873"/>
                </a:lnTo>
                <a:lnTo>
                  <a:pt x="189787" y="63691"/>
                </a:lnTo>
                <a:lnTo>
                  <a:pt x="229189" y="41581"/>
                </a:lnTo>
                <a:lnTo>
                  <a:pt x="271129" y="23849"/>
                </a:lnTo>
                <a:lnTo>
                  <a:pt x="315300" y="10804"/>
                </a:lnTo>
                <a:lnTo>
                  <a:pt x="361394" y="2752"/>
                </a:lnTo>
                <a:lnTo>
                  <a:pt x="409105" y="0"/>
                </a:lnTo>
                <a:lnTo>
                  <a:pt x="6197320" y="0"/>
                </a:lnTo>
                <a:lnTo>
                  <a:pt x="6245031" y="2752"/>
                </a:lnTo>
                <a:lnTo>
                  <a:pt x="6291125" y="10804"/>
                </a:lnTo>
                <a:lnTo>
                  <a:pt x="6335296" y="23849"/>
                </a:lnTo>
                <a:lnTo>
                  <a:pt x="6377236" y="41581"/>
                </a:lnTo>
                <a:lnTo>
                  <a:pt x="6416638" y="63691"/>
                </a:lnTo>
                <a:lnTo>
                  <a:pt x="6453196" y="89873"/>
                </a:lnTo>
                <a:lnTo>
                  <a:pt x="6486602" y="119821"/>
                </a:lnTo>
                <a:lnTo>
                  <a:pt x="6516550" y="153227"/>
                </a:lnTo>
                <a:lnTo>
                  <a:pt x="6542733" y="189783"/>
                </a:lnTo>
                <a:lnTo>
                  <a:pt x="6564844" y="229185"/>
                </a:lnTo>
                <a:lnTo>
                  <a:pt x="6582575" y="271123"/>
                </a:lnTo>
                <a:lnTo>
                  <a:pt x="6595621" y="315292"/>
                </a:lnTo>
                <a:lnTo>
                  <a:pt x="6603673" y="361384"/>
                </a:lnTo>
                <a:lnTo>
                  <a:pt x="6606425" y="409092"/>
                </a:lnTo>
                <a:lnTo>
                  <a:pt x="6606425" y="9299511"/>
                </a:lnTo>
                <a:lnTo>
                  <a:pt x="6603673" y="9347222"/>
                </a:lnTo>
                <a:lnTo>
                  <a:pt x="6595621" y="9393316"/>
                </a:lnTo>
                <a:lnTo>
                  <a:pt x="6582575" y="9437487"/>
                </a:lnTo>
                <a:lnTo>
                  <a:pt x="6564844" y="9479426"/>
                </a:lnTo>
                <a:lnTo>
                  <a:pt x="6542733" y="9518829"/>
                </a:lnTo>
                <a:lnTo>
                  <a:pt x="6516550" y="9555387"/>
                </a:lnTo>
                <a:lnTo>
                  <a:pt x="6486602" y="9588793"/>
                </a:lnTo>
                <a:lnTo>
                  <a:pt x="6453196" y="9618741"/>
                </a:lnTo>
                <a:lnTo>
                  <a:pt x="6416638" y="9644924"/>
                </a:lnTo>
                <a:lnTo>
                  <a:pt x="6377236" y="9667035"/>
                </a:lnTo>
                <a:lnTo>
                  <a:pt x="6335296" y="9684766"/>
                </a:lnTo>
                <a:lnTo>
                  <a:pt x="6291125" y="9697812"/>
                </a:lnTo>
                <a:lnTo>
                  <a:pt x="6245031" y="9705864"/>
                </a:lnTo>
                <a:lnTo>
                  <a:pt x="6197320" y="9708616"/>
                </a:lnTo>
                <a:lnTo>
                  <a:pt x="409105" y="9708616"/>
                </a:lnTo>
                <a:lnTo>
                  <a:pt x="361394" y="9705864"/>
                </a:lnTo>
                <a:lnTo>
                  <a:pt x="315300" y="9697812"/>
                </a:lnTo>
                <a:lnTo>
                  <a:pt x="271129" y="9684766"/>
                </a:lnTo>
                <a:lnTo>
                  <a:pt x="229189" y="9667035"/>
                </a:lnTo>
                <a:lnTo>
                  <a:pt x="189787" y="9644924"/>
                </a:lnTo>
                <a:lnTo>
                  <a:pt x="153229" y="9618741"/>
                </a:lnTo>
                <a:lnTo>
                  <a:pt x="119822" y="9588793"/>
                </a:lnTo>
                <a:lnTo>
                  <a:pt x="89874" y="9555387"/>
                </a:lnTo>
                <a:lnTo>
                  <a:pt x="63691" y="9518829"/>
                </a:lnTo>
                <a:lnTo>
                  <a:pt x="41581" y="9479426"/>
                </a:lnTo>
                <a:lnTo>
                  <a:pt x="23849" y="9437487"/>
                </a:lnTo>
                <a:lnTo>
                  <a:pt x="10804" y="9393316"/>
                </a:lnTo>
                <a:lnTo>
                  <a:pt x="2752" y="9347222"/>
                </a:lnTo>
                <a:lnTo>
                  <a:pt x="0" y="9299511"/>
                </a:lnTo>
                <a:close/>
              </a:path>
            </a:pathLst>
          </a:custGeom>
          <a:ln w="59791">
            <a:solidFill>
              <a:srgbClr val="4CB7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0" dirty="0"/>
              <a:t>桌面</a:t>
            </a:r>
            <a:r>
              <a:rPr spc="75" dirty="0"/>
              <a:t>111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14" name="object 14"/>
          <p:cNvSpPr txBox="1"/>
          <p:nvPr/>
        </p:nvSpPr>
        <p:spPr>
          <a:xfrm>
            <a:off x="1321307" y="1235984"/>
            <a:ext cx="39179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85" dirty="0">
                <a:solidFill>
                  <a:srgbClr val="231F20"/>
                </a:solidFill>
                <a:latin typeface="Microsoft JhengHei"/>
                <a:cs typeface="Microsoft JhengHei"/>
              </a:rPr>
              <a:t>1</a:t>
            </a:r>
            <a:r>
              <a:rPr sz="2500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本書、</a:t>
            </a:r>
            <a:r>
              <a:rPr sz="2500" spc="85" dirty="0">
                <a:solidFill>
                  <a:srgbClr val="231F20"/>
                </a:solidFill>
                <a:latin typeface="Microsoft JhengHei"/>
                <a:cs typeface="Microsoft JhengHei"/>
              </a:rPr>
              <a:t>1</a:t>
            </a:r>
            <a:r>
              <a:rPr sz="2500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枝筆、</a:t>
            </a:r>
            <a:r>
              <a:rPr sz="2500" spc="85" dirty="0">
                <a:solidFill>
                  <a:srgbClr val="231F20"/>
                </a:solidFill>
                <a:latin typeface="Microsoft JhengHei"/>
                <a:cs typeface="Microsoft JhengHei"/>
              </a:rPr>
              <a:t>1</a:t>
            </a:r>
            <a:r>
              <a:rPr sz="2500" spc="60" dirty="0">
                <a:solidFill>
                  <a:srgbClr val="231F20"/>
                </a:solidFill>
                <a:latin typeface="Microsoft JhengHei"/>
                <a:cs typeface="Microsoft JhengHei"/>
              </a:rPr>
              <a:t>塊橡皮擦</a:t>
            </a:r>
            <a:endParaRPr sz="2500">
              <a:latin typeface="Microsoft JhengHei"/>
              <a:cs typeface="Microsoft JhengHe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1305" y="8870854"/>
            <a:ext cx="3817620" cy="10033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2264410" algn="ctr">
              <a:lnSpc>
                <a:spcPct val="100000"/>
              </a:lnSpc>
              <a:spcBef>
                <a:spcPts val="700"/>
              </a:spcBef>
            </a:pPr>
            <a:r>
              <a:rPr sz="3000" b="1" spc="90" dirty="0">
                <a:solidFill>
                  <a:srgbClr val="231F20"/>
                </a:solidFill>
                <a:latin typeface="Microsoft JhengHei"/>
                <a:cs typeface="Microsoft JhengHei"/>
              </a:rPr>
              <a:t>地上</a:t>
            </a:r>
            <a:r>
              <a:rPr sz="3000" b="1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000</a:t>
            </a:r>
            <a:endParaRPr sz="3000">
              <a:latin typeface="Microsoft JhengHei"/>
              <a:cs typeface="Microsoft JhengHei"/>
            </a:endParaRPr>
          </a:p>
          <a:p>
            <a:pPr marL="559435" algn="ctr">
              <a:lnSpc>
                <a:spcPct val="100000"/>
              </a:lnSpc>
              <a:spcBef>
                <a:spcPts val="500"/>
              </a:spcBef>
            </a:pPr>
            <a:r>
              <a:rPr sz="2500" spc="85" dirty="0">
                <a:solidFill>
                  <a:srgbClr val="231F20"/>
                </a:solidFill>
                <a:latin typeface="Microsoft JhengHei"/>
                <a:cs typeface="Microsoft JhengHei"/>
              </a:rPr>
              <a:t>0</a:t>
            </a:r>
            <a:r>
              <a:rPr sz="2500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垃圾、</a:t>
            </a:r>
            <a:r>
              <a:rPr sz="2500" spc="85" dirty="0">
                <a:solidFill>
                  <a:srgbClr val="231F20"/>
                </a:solidFill>
                <a:latin typeface="Microsoft JhengHei"/>
                <a:cs typeface="Microsoft JhengHei"/>
              </a:rPr>
              <a:t>0</a:t>
            </a:r>
            <a:r>
              <a:rPr sz="2500" spc="75" dirty="0">
                <a:solidFill>
                  <a:srgbClr val="231F20"/>
                </a:solidFill>
                <a:latin typeface="Microsoft JhengHei"/>
                <a:cs typeface="Microsoft JhengHei"/>
              </a:rPr>
              <a:t>污漬、</a:t>
            </a:r>
            <a:r>
              <a:rPr sz="2500" spc="85" dirty="0">
                <a:solidFill>
                  <a:srgbClr val="231F20"/>
                </a:solidFill>
                <a:latin typeface="Microsoft JhengHei"/>
                <a:cs typeface="Microsoft JhengHei"/>
              </a:rPr>
              <a:t>0</a:t>
            </a:r>
            <a:r>
              <a:rPr sz="2500" spc="50" dirty="0">
                <a:solidFill>
                  <a:srgbClr val="231F20"/>
                </a:solidFill>
                <a:latin typeface="Microsoft JhengHei"/>
                <a:cs typeface="Microsoft JhengHei"/>
              </a:rPr>
              <a:t>書包</a:t>
            </a:r>
            <a:endParaRPr sz="25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7CAFDF655427C749814513AC4B5E3611" ma:contentTypeVersion="12" ma:contentTypeDescription="建立新的文件。" ma:contentTypeScope="" ma:versionID="bbd9ff2f1ccac3e0d8c9743ea676fa8c">
  <xsd:schema xmlns:xsd="http://www.w3.org/2001/XMLSchema" xmlns:xs="http://www.w3.org/2001/XMLSchema" xmlns:p="http://schemas.microsoft.com/office/2006/metadata/properties" xmlns:ns2="5d0f8b0b-9019-4e2a-86f1-ea88882442dc" xmlns:ns3="a726c2be-f3b9-49c8-b37e-a53ca544b707" targetNamespace="http://schemas.microsoft.com/office/2006/metadata/properties" ma:root="true" ma:fieldsID="dd7c1c8ac9108bce69412f64548f00b6" ns2:_="" ns3:_="">
    <xsd:import namespace="5d0f8b0b-9019-4e2a-86f1-ea88882442dc"/>
    <xsd:import namespace="a726c2be-f3b9-49c8-b37e-a53ca544b7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f8b0b-9019-4e2a-86f1-ea88882442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影像標籤" ma:readOnly="false" ma:fieldId="{5cf76f15-5ced-4ddc-b409-7134ff3c332f}" ma:taxonomyMulti="true" ma:sspId="bca0ba2c-31e5-4c89-bdb4-0b3d60f879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6c2be-f3b9-49c8-b37e-a53ca544b70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b4f9901-7f5c-4ff4-b741-f3d14be5d71b}" ma:internalName="TaxCatchAll" ma:showField="CatchAllData" ma:web="a726c2be-f3b9-49c8-b37e-a53ca544b7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26c2be-f3b9-49c8-b37e-a53ca544b707" xsi:nil="true"/>
    <lcf76f155ced4ddcb4097134ff3c332f xmlns="5d0f8b0b-9019-4e2a-86f1-ea88882442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652B7A-2C31-4534-A48B-C47AEF75E138}"/>
</file>

<file path=customXml/itemProps2.xml><?xml version="1.0" encoding="utf-8"?>
<ds:datastoreItem xmlns:ds="http://schemas.openxmlformats.org/officeDocument/2006/customXml" ds:itemID="{726E2F13-D0D2-4606-A9B9-B762D71EC119}"/>
</file>

<file path=customXml/itemProps3.xml><?xml version="1.0" encoding="utf-8"?>
<ds:datastoreItem xmlns:ds="http://schemas.openxmlformats.org/officeDocument/2006/customXml" ds:itemID="{029C78BD-5795-4FAA-89D0-5F44ED45B2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</Words>
  <Application>Microsoft Macintosh PowerPoint</Application>
  <PresentationFormat>自訂</PresentationFormat>
  <Paragraphs>8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Microsoft JhengHei</vt:lpstr>
      <vt:lpstr>Calibri</vt:lpstr>
      <vt:lpstr>Office Theme</vt:lpstr>
      <vt:lpstr>整潔座位提示海報</vt:lpstr>
      <vt:lpstr>桌面111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x+附件20.4：整潔座位提示海報_ppt_L009</dc:title>
  <cp:lastModifiedBy>Horace Cheung</cp:lastModifiedBy>
  <cp:revision>1</cp:revision>
  <dcterms:created xsi:type="dcterms:W3CDTF">2025-02-13T18:49:23Z</dcterms:created>
  <dcterms:modified xsi:type="dcterms:W3CDTF">2025-02-13T18:49:51Z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2025-02-13T00:00:00Z</vt:filetime>
  </property>
  <property fmtid="{D5CDD505-2E9C-101B-9397-08002B2CF9AE}" pid="3" name="Creator">
    <vt:lpwstr>Adobe Illustrator 29.2 (Macintosh)</vt:lpwstr>
  </property>
  <property fmtid="{D5CDD505-2E9C-101B-9397-08002B2CF9AE}" pid="4" name="LastSaved">
    <vt:filetime>2025-02-13T00:00:00Z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0x0101007CAFDF655427C749814513AC4B5E3611</vt:lpwstr>
  </property>
</Properties>
</file>