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3" d="100"/>
          <a:sy n="123" d="100"/>
        </p:scale>
        <p:origin x="85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254" y="2314329"/>
            <a:ext cx="6150863" cy="1170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257" y="606767"/>
            <a:ext cx="104266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6826" y="1700889"/>
            <a:ext cx="3041015" cy="2009139"/>
          </a:xfrm>
          <a:custGeom>
            <a:avLst/>
            <a:gdLst/>
            <a:ahLst/>
            <a:cxnLst/>
            <a:rect l="l" t="t" r="r" b="b"/>
            <a:pathLst>
              <a:path w="3041015" h="2009139">
                <a:moveTo>
                  <a:pt x="2856903" y="2008581"/>
                </a:moveTo>
                <a:lnTo>
                  <a:pt x="183857" y="2008581"/>
                </a:lnTo>
                <a:lnTo>
                  <a:pt x="134983" y="2002014"/>
                </a:lnTo>
                <a:lnTo>
                  <a:pt x="91063" y="1983480"/>
                </a:lnTo>
                <a:lnTo>
                  <a:pt x="53852" y="1954733"/>
                </a:lnTo>
                <a:lnTo>
                  <a:pt x="25103" y="1917523"/>
                </a:lnTo>
                <a:lnTo>
                  <a:pt x="6567" y="1873602"/>
                </a:lnTo>
                <a:lnTo>
                  <a:pt x="0" y="1824723"/>
                </a:lnTo>
                <a:lnTo>
                  <a:pt x="0" y="183845"/>
                </a:lnTo>
                <a:lnTo>
                  <a:pt x="6567" y="134971"/>
                </a:lnTo>
                <a:lnTo>
                  <a:pt x="25103" y="91054"/>
                </a:lnTo>
                <a:lnTo>
                  <a:pt x="53852" y="53846"/>
                </a:lnTo>
                <a:lnTo>
                  <a:pt x="91063" y="25099"/>
                </a:lnTo>
                <a:lnTo>
                  <a:pt x="134983" y="6567"/>
                </a:lnTo>
                <a:lnTo>
                  <a:pt x="183857" y="0"/>
                </a:lnTo>
                <a:lnTo>
                  <a:pt x="2856903" y="0"/>
                </a:lnTo>
                <a:lnTo>
                  <a:pt x="2905777" y="6567"/>
                </a:lnTo>
                <a:lnTo>
                  <a:pt x="2949697" y="25099"/>
                </a:lnTo>
                <a:lnTo>
                  <a:pt x="2986908" y="53846"/>
                </a:lnTo>
                <a:lnTo>
                  <a:pt x="3015657" y="91054"/>
                </a:lnTo>
                <a:lnTo>
                  <a:pt x="3034193" y="134971"/>
                </a:lnTo>
                <a:lnTo>
                  <a:pt x="3040761" y="183845"/>
                </a:lnTo>
                <a:lnTo>
                  <a:pt x="3040761" y="1824723"/>
                </a:lnTo>
                <a:lnTo>
                  <a:pt x="3034193" y="1873602"/>
                </a:lnTo>
                <a:lnTo>
                  <a:pt x="3015657" y="1917523"/>
                </a:lnTo>
                <a:lnTo>
                  <a:pt x="2986908" y="1954733"/>
                </a:lnTo>
                <a:lnTo>
                  <a:pt x="2949697" y="1983480"/>
                </a:lnTo>
                <a:lnTo>
                  <a:pt x="2905777" y="2002014"/>
                </a:lnTo>
                <a:lnTo>
                  <a:pt x="2856903" y="2008581"/>
                </a:lnTo>
                <a:close/>
              </a:path>
            </a:pathLst>
          </a:custGeom>
          <a:ln w="381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39619" y="1700889"/>
            <a:ext cx="3041015" cy="2009139"/>
          </a:xfrm>
          <a:custGeom>
            <a:avLst/>
            <a:gdLst/>
            <a:ahLst/>
            <a:cxnLst/>
            <a:rect l="l" t="t" r="r" b="b"/>
            <a:pathLst>
              <a:path w="3041015" h="2009139">
                <a:moveTo>
                  <a:pt x="2856903" y="2008581"/>
                </a:moveTo>
                <a:lnTo>
                  <a:pt x="183857" y="2008581"/>
                </a:lnTo>
                <a:lnTo>
                  <a:pt x="134983" y="2002014"/>
                </a:lnTo>
                <a:lnTo>
                  <a:pt x="91063" y="1983480"/>
                </a:lnTo>
                <a:lnTo>
                  <a:pt x="53852" y="1954733"/>
                </a:lnTo>
                <a:lnTo>
                  <a:pt x="25103" y="1917523"/>
                </a:lnTo>
                <a:lnTo>
                  <a:pt x="6567" y="1873602"/>
                </a:lnTo>
                <a:lnTo>
                  <a:pt x="0" y="1824723"/>
                </a:lnTo>
                <a:lnTo>
                  <a:pt x="0" y="183845"/>
                </a:lnTo>
                <a:lnTo>
                  <a:pt x="6567" y="134971"/>
                </a:lnTo>
                <a:lnTo>
                  <a:pt x="25103" y="91054"/>
                </a:lnTo>
                <a:lnTo>
                  <a:pt x="53852" y="53846"/>
                </a:lnTo>
                <a:lnTo>
                  <a:pt x="91063" y="25099"/>
                </a:lnTo>
                <a:lnTo>
                  <a:pt x="134983" y="6567"/>
                </a:lnTo>
                <a:lnTo>
                  <a:pt x="183857" y="0"/>
                </a:lnTo>
                <a:lnTo>
                  <a:pt x="2856903" y="0"/>
                </a:lnTo>
                <a:lnTo>
                  <a:pt x="2905777" y="6567"/>
                </a:lnTo>
                <a:lnTo>
                  <a:pt x="2949697" y="25099"/>
                </a:lnTo>
                <a:lnTo>
                  <a:pt x="2986908" y="53846"/>
                </a:lnTo>
                <a:lnTo>
                  <a:pt x="3015657" y="91054"/>
                </a:lnTo>
                <a:lnTo>
                  <a:pt x="3034193" y="134971"/>
                </a:lnTo>
                <a:lnTo>
                  <a:pt x="3040760" y="183845"/>
                </a:lnTo>
                <a:lnTo>
                  <a:pt x="3040760" y="1824723"/>
                </a:lnTo>
                <a:lnTo>
                  <a:pt x="3034193" y="1873602"/>
                </a:lnTo>
                <a:lnTo>
                  <a:pt x="3015657" y="1917523"/>
                </a:lnTo>
                <a:lnTo>
                  <a:pt x="2986908" y="1954733"/>
                </a:lnTo>
                <a:lnTo>
                  <a:pt x="2949697" y="1983480"/>
                </a:lnTo>
                <a:lnTo>
                  <a:pt x="2905777" y="2002014"/>
                </a:lnTo>
                <a:lnTo>
                  <a:pt x="2856903" y="2008581"/>
                </a:lnTo>
                <a:close/>
              </a:path>
            </a:pathLst>
          </a:custGeom>
          <a:ln w="381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2412" y="1700889"/>
            <a:ext cx="3041015" cy="2009139"/>
          </a:xfrm>
          <a:custGeom>
            <a:avLst/>
            <a:gdLst/>
            <a:ahLst/>
            <a:cxnLst/>
            <a:rect l="l" t="t" r="r" b="b"/>
            <a:pathLst>
              <a:path w="3041015" h="2009139">
                <a:moveTo>
                  <a:pt x="2856903" y="2008581"/>
                </a:moveTo>
                <a:lnTo>
                  <a:pt x="183857" y="2008581"/>
                </a:lnTo>
                <a:lnTo>
                  <a:pt x="134983" y="2002014"/>
                </a:lnTo>
                <a:lnTo>
                  <a:pt x="91063" y="1983480"/>
                </a:lnTo>
                <a:lnTo>
                  <a:pt x="53852" y="1954733"/>
                </a:lnTo>
                <a:lnTo>
                  <a:pt x="25103" y="1917523"/>
                </a:lnTo>
                <a:lnTo>
                  <a:pt x="6567" y="1873602"/>
                </a:lnTo>
                <a:lnTo>
                  <a:pt x="0" y="1824723"/>
                </a:lnTo>
                <a:lnTo>
                  <a:pt x="0" y="183845"/>
                </a:lnTo>
                <a:lnTo>
                  <a:pt x="6567" y="134971"/>
                </a:lnTo>
                <a:lnTo>
                  <a:pt x="25103" y="91054"/>
                </a:lnTo>
                <a:lnTo>
                  <a:pt x="53852" y="53846"/>
                </a:lnTo>
                <a:lnTo>
                  <a:pt x="91063" y="25099"/>
                </a:lnTo>
                <a:lnTo>
                  <a:pt x="134983" y="6567"/>
                </a:lnTo>
                <a:lnTo>
                  <a:pt x="183857" y="0"/>
                </a:lnTo>
                <a:lnTo>
                  <a:pt x="2856903" y="0"/>
                </a:lnTo>
                <a:lnTo>
                  <a:pt x="2905777" y="6567"/>
                </a:lnTo>
                <a:lnTo>
                  <a:pt x="2949697" y="25099"/>
                </a:lnTo>
                <a:lnTo>
                  <a:pt x="2986908" y="53846"/>
                </a:lnTo>
                <a:lnTo>
                  <a:pt x="3015657" y="91054"/>
                </a:lnTo>
                <a:lnTo>
                  <a:pt x="3034193" y="134971"/>
                </a:lnTo>
                <a:lnTo>
                  <a:pt x="3040760" y="183845"/>
                </a:lnTo>
                <a:lnTo>
                  <a:pt x="3040760" y="1824723"/>
                </a:lnTo>
                <a:lnTo>
                  <a:pt x="3034193" y="1873602"/>
                </a:lnTo>
                <a:lnTo>
                  <a:pt x="3015657" y="1917523"/>
                </a:lnTo>
                <a:lnTo>
                  <a:pt x="2986908" y="1954733"/>
                </a:lnTo>
                <a:lnTo>
                  <a:pt x="2949697" y="1983480"/>
                </a:lnTo>
                <a:lnTo>
                  <a:pt x="2905777" y="2002014"/>
                </a:lnTo>
                <a:lnTo>
                  <a:pt x="2856903" y="2008581"/>
                </a:lnTo>
                <a:close/>
              </a:path>
            </a:pathLst>
          </a:custGeom>
          <a:ln w="381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0303" y="3874005"/>
            <a:ext cx="2633471" cy="123139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239619" y="3867426"/>
            <a:ext cx="3041015" cy="2009139"/>
          </a:xfrm>
          <a:custGeom>
            <a:avLst/>
            <a:gdLst/>
            <a:ahLst/>
            <a:cxnLst/>
            <a:rect l="l" t="t" r="r" b="b"/>
            <a:pathLst>
              <a:path w="3041015" h="2009139">
                <a:moveTo>
                  <a:pt x="2856903" y="2008581"/>
                </a:moveTo>
                <a:lnTo>
                  <a:pt x="183857" y="2008581"/>
                </a:lnTo>
                <a:lnTo>
                  <a:pt x="134983" y="2002014"/>
                </a:lnTo>
                <a:lnTo>
                  <a:pt x="91063" y="1983480"/>
                </a:lnTo>
                <a:lnTo>
                  <a:pt x="53852" y="1954733"/>
                </a:lnTo>
                <a:lnTo>
                  <a:pt x="25103" y="1917523"/>
                </a:lnTo>
                <a:lnTo>
                  <a:pt x="6567" y="1873602"/>
                </a:lnTo>
                <a:lnTo>
                  <a:pt x="0" y="1824723"/>
                </a:lnTo>
                <a:lnTo>
                  <a:pt x="0" y="183845"/>
                </a:lnTo>
                <a:lnTo>
                  <a:pt x="6567" y="134971"/>
                </a:lnTo>
                <a:lnTo>
                  <a:pt x="25103" y="91054"/>
                </a:lnTo>
                <a:lnTo>
                  <a:pt x="53852" y="53846"/>
                </a:lnTo>
                <a:lnTo>
                  <a:pt x="91063" y="25099"/>
                </a:lnTo>
                <a:lnTo>
                  <a:pt x="134983" y="6567"/>
                </a:lnTo>
                <a:lnTo>
                  <a:pt x="183857" y="0"/>
                </a:lnTo>
                <a:lnTo>
                  <a:pt x="2856903" y="0"/>
                </a:lnTo>
                <a:lnTo>
                  <a:pt x="2905777" y="6567"/>
                </a:lnTo>
                <a:lnTo>
                  <a:pt x="2949697" y="25099"/>
                </a:lnTo>
                <a:lnTo>
                  <a:pt x="2986908" y="53846"/>
                </a:lnTo>
                <a:lnTo>
                  <a:pt x="3015657" y="91054"/>
                </a:lnTo>
                <a:lnTo>
                  <a:pt x="3034193" y="134971"/>
                </a:lnTo>
                <a:lnTo>
                  <a:pt x="3040760" y="183845"/>
                </a:lnTo>
                <a:lnTo>
                  <a:pt x="3040760" y="1824723"/>
                </a:lnTo>
                <a:lnTo>
                  <a:pt x="3034193" y="1873602"/>
                </a:lnTo>
                <a:lnTo>
                  <a:pt x="3015657" y="1917523"/>
                </a:lnTo>
                <a:lnTo>
                  <a:pt x="2986908" y="1954733"/>
                </a:lnTo>
                <a:lnTo>
                  <a:pt x="2949697" y="1983480"/>
                </a:lnTo>
                <a:lnTo>
                  <a:pt x="2905777" y="2002014"/>
                </a:lnTo>
                <a:lnTo>
                  <a:pt x="2856903" y="2008581"/>
                </a:lnTo>
                <a:close/>
              </a:path>
            </a:pathLst>
          </a:custGeom>
          <a:ln w="381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32412" y="3867426"/>
            <a:ext cx="3041015" cy="2009139"/>
          </a:xfrm>
          <a:custGeom>
            <a:avLst/>
            <a:gdLst/>
            <a:ahLst/>
            <a:cxnLst/>
            <a:rect l="l" t="t" r="r" b="b"/>
            <a:pathLst>
              <a:path w="3041015" h="2009139">
                <a:moveTo>
                  <a:pt x="2856903" y="2008581"/>
                </a:moveTo>
                <a:lnTo>
                  <a:pt x="183857" y="2008581"/>
                </a:lnTo>
                <a:lnTo>
                  <a:pt x="134983" y="2002014"/>
                </a:lnTo>
                <a:lnTo>
                  <a:pt x="91063" y="1983480"/>
                </a:lnTo>
                <a:lnTo>
                  <a:pt x="53852" y="1954733"/>
                </a:lnTo>
                <a:lnTo>
                  <a:pt x="25103" y="1917523"/>
                </a:lnTo>
                <a:lnTo>
                  <a:pt x="6567" y="1873602"/>
                </a:lnTo>
                <a:lnTo>
                  <a:pt x="0" y="1824723"/>
                </a:lnTo>
                <a:lnTo>
                  <a:pt x="0" y="183845"/>
                </a:lnTo>
                <a:lnTo>
                  <a:pt x="6567" y="134971"/>
                </a:lnTo>
                <a:lnTo>
                  <a:pt x="25103" y="91054"/>
                </a:lnTo>
                <a:lnTo>
                  <a:pt x="53852" y="53846"/>
                </a:lnTo>
                <a:lnTo>
                  <a:pt x="91063" y="25099"/>
                </a:lnTo>
                <a:lnTo>
                  <a:pt x="134983" y="6567"/>
                </a:lnTo>
                <a:lnTo>
                  <a:pt x="183857" y="0"/>
                </a:lnTo>
                <a:lnTo>
                  <a:pt x="2856903" y="0"/>
                </a:lnTo>
                <a:lnTo>
                  <a:pt x="2905777" y="6567"/>
                </a:lnTo>
                <a:lnTo>
                  <a:pt x="2949697" y="25099"/>
                </a:lnTo>
                <a:lnTo>
                  <a:pt x="2986908" y="53846"/>
                </a:lnTo>
                <a:lnTo>
                  <a:pt x="3015657" y="91054"/>
                </a:lnTo>
                <a:lnTo>
                  <a:pt x="3034193" y="134971"/>
                </a:lnTo>
                <a:lnTo>
                  <a:pt x="3040760" y="183845"/>
                </a:lnTo>
                <a:lnTo>
                  <a:pt x="3040760" y="1824723"/>
                </a:lnTo>
                <a:lnTo>
                  <a:pt x="3034193" y="1873602"/>
                </a:lnTo>
                <a:lnTo>
                  <a:pt x="3015657" y="1917523"/>
                </a:lnTo>
                <a:lnTo>
                  <a:pt x="2986908" y="1954733"/>
                </a:lnTo>
                <a:lnTo>
                  <a:pt x="2949697" y="1983480"/>
                </a:lnTo>
                <a:lnTo>
                  <a:pt x="2905777" y="2002014"/>
                </a:lnTo>
                <a:lnTo>
                  <a:pt x="2856903" y="2008581"/>
                </a:lnTo>
                <a:close/>
              </a:path>
            </a:pathLst>
          </a:custGeom>
          <a:ln w="381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5582" y="2048255"/>
            <a:ext cx="1947663" cy="67665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7766" y="4550661"/>
            <a:ext cx="1426463" cy="52120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7079" y="3864864"/>
            <a:ext cx="1719063" cy="137159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8750" y="1834893"/>
            <a:ext cx="1222247" cy="10820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58647" y="4044708"/>
            <a:ext cx="1414271" cy="106373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14991" y="1996439"/>
            <a:ext cx="1740407" cy="877821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46826" y="3867426"/>
            <a:ext cx="3041015" cy="2009139"/>
          </a:xfrm>
          <a:custGeom>
            <a:avLst/>
            <a:gdLst/>
            <a:ahLst/>
            <a:cxnLst/>
            <a:rect l="l" t="t" r="r" b="b"/>
            <a:pathLst>
              <a:path w="3041015" h="2009139">
                <a:moveTo>
                  <a:pt x="2856903" y="2008581"/>
                </a:moveTo>
                <a:lnTo>
                  <a:pt x="183857" y="2008581"/>
                </a:lnTo>
                <a:lnTo>
                  <a:pt x="134983" y="2002014"/>
                </a:lnTo>
                <a:lnTo>
                  <a:pt x="91063" y="1983480"/>
                </a:lnTo>
                <a:lnTo>
                  <a:pt x="53852" y="1954733"/>
                </a:lnTo>
                <a:lnTo>
                  <a:pt x="25103" y="1917523"/>
                </a:lnTo>
                <a:lnTo>
                  <a:pt x="6567" y="1873602"/>
                </a:lnTo>
                <a:lnTo>
                  <a:pt x="0" y="1824723"/>
                </a:lnTo>
                <a:lnTo>
                  <a:pt x="0" y="183845"/>
                </a:lnTo>
                <a:lnTo>
                  <a:pt x="6567" y="134971"/>
                </a:lnTo>
                <a:lnTo>
                  <a:pt x="25103" y="91054"/>
                </a:lnTo>
                <a:lnTo>
                  <a:pt x="53852" y="53846"/>
                </a:lnTo>
                <a:lnTo>
                  <a:pt x="91063" y="25099"/>
                </a:lnTo>
                <a:lnTo>
                  <a:pt x="134983" y="6567"/>
                </a:lnTo>
                <a:lnTo>
                  <a:pt x="183857" y="0"/>
                </a:lnTo>
                <a:lnTo>
                  <a:pt x="2856903" y="0"/>
                </a:lnTo>
                <a:lnTo>
                  <a:pt x="2905777" y="6567"/>
                </a:lnTo>
                <a:lnTo>
                  <a:pt x="2949697" y="25099"/>
                </a:lnTo>
                <a:lnTo>
                  <a:pt x="2986908" y="53846"/>
                </a:lnTo>
                <a:lnTo>
                  <a:pt x="3015657" y="91054"/>
                </a:lnTo>
                <a:lnTo>
                  <a:pt x="3034193" y="134971"/>
                </a:lnTo>
                <a:lnTo>
                  <a:pt x="3040761" y="183845"/>
                </a:lnTo>
                <a:lnTo>
                  <a:pt x="3040761" y="1824723"/>
                </a:lnTo>
                <a:lnTo>
                  <a:pt x="3034193" y="1873602"/>
                </a:lnTo>
                <a:lnTo>
                  <a:pt x="3015657" y="1917523"/>
                </a:lnTo>
                <a:lnTo>
                  <a:pt x="2986908" y="1954733"/>
                </a:lnTo>
                <a:lnTo>
                  <a:pt x="2949697" y="1983480"/>
                </a:lnTo>
                <a:lnTo>
                  <a:pt x="2905777" y="2002014"/>
                </a:lnTo>
                <a:lnTo>
                  <a:pt x="2856903" y="2008581"/>
                </a:lnTo>
                <a:close/>
              </a:path>
            </a:pathLst>
          </a:custGeom>
          <a:ln w="381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2965" y="354764"/>
            <a:ext cx="4039318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7581" y="2410124"/>
            <a:ext cx="3195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Microsoft JhengHei"/>
                <a:cs typeface="Microsoft JhengHei"/>
              </a:rPr>
              <a:t>全身聆聽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b="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3.1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lnSpc>
                <a:spcPts val="5250"/>
              </a:lnSpc>
              <a:spcBef>
                <a:spcPts val="100"/>
              </a:spcBef>
            </a:pPr>
            <a:r>
              <a:rPr spc="165" dirty="0"/>
              <a:t>全身聆聽</a:t>
            </a:r>
          </a:p>
          <a:p>
            <a:pPr algn="ctr">
              <a:lnSpc>
                <a:spcPts val="3450"/>
              </a:lnSpc>
            </a:pPr>
            <a:r>
              <a:rPr sz="3000" dirty="0"/>
              <a:t>Whole Body </a:t>
            </a:r>
            <a:r>
              <a:rPr sz="3000" spc="-10" dirty="0"/>
              <a:t>Listen</a:t>
            </a:r>
            <a:r>
              <a:rPr lang="en-US" sz="3000" spc="-10" dirty="0"/>
              <a:t>s</a:t>
            </a:r>
            <a:endParaRPr sz="3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836135" y="2942285"/>
            <a:ext cx="1462405" cy="686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45"/>
              </a:lnSpc>
              <a:spcBef>
                <a:spcPts val="90"/>
              </a:spcBef>
            </a:pPr>
            <a:r>
              <a:rPr sz="2700" b="1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眼睛望</a:t>
            </a:r>
            <a:endParaRPr sz="2700" dirty="0">
              <a:latin typeface="Microsoft JhengHei"/>
              <a:cs typeface="Microsoft JhengHei"/>
            </a:endParaRPr>
          </a:p>
          <a:p>
            <a:pPr algn="ctr">
              <a:lnSpc>
                <a:spcPts val="2065"/>
              </a:lnSpc>
            </a:pPr>
            <a:r>
              <a:rPr lang="en"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Eyes Look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1329" y="2942285"/>
            <a:ext cx="1537970" cy="686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45"/>
              </a:lnSpc>
              <a:spcBef>
                <a:spcPts val="90"/>
              </a:spcBef>
            </a:pPr>
            <a:r>
              <a:rPr sz="2700" b="1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耳朵聽</a:t>
            </a:r>
            <a:endParaRPr sz="2700" dirty="0">
              <a:latin typeface="Microsoft JhengHei"/>
              <a:cs typeface="Microsoft JhengHei"/>
            </a:endParaRPr>
          </a:p>
          <a:p>
            <a:pPr algn="ctr">
              <a:lnSpc>
                <a:spcPts val="2065"/>
              </a:lnSpc>
            </a:pPr>
            <a:r>
              <a:rPr lang="en"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Ears Listen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5229" y="2942285"/>
            <a:ext cx="1535430" cy="686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45"/>
              </a:lnSpc>
              <a:spcBef>
                <a:spcPts val="90"/>
              </a:spcBef>
            </a:pPr>
            <a:r>
              <a:rPr sz="2700" b="1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口合上</a:t>
            </a:r>
            <a:endParaRPr sz="2700">
              <a:latin typeface="Microsoft JhengHei"/>
              <a:cs typeface="Microsoft JhengHei"/>
            </a:endParaRPr>
          </a:p>
          <a:p>
            <a:pPr algn="ctr">
              <a:lnSpc>
                <a:spcPts val="2065"/>
              </a:lnSpc>
            </a:pPr>
            <a:r>
              <a:rPr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Mouth</a:t>
            </a:r>
            <a:r>
              <a:rPr sz="1800" b="1" spc="-6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Closes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3134" y="5108826"/>
            <a:ext cx="1468755" cy="686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45"/>
              </a:lnSpc>
              <a:spcBef>
                <a:spcPts val="90"/>
              </a:spcBef>
            </a:pPr>
            <a:r>
              <a:rPr sz="2700" b="1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腳放平</a:t>
            </a:r>
            <a:endParaRPr sz="2700">
              <a:latin typeface="Microsoft JhengHei"/>
              <a:cs typeface="Microsoft JhengHei"/>
            </a:endParaRPr>
          </a:p>
          <a:p>
            <a:pPr algn="ctr">
              <a:lnSpc>
                <a:spcPts val="2065"/>
              </a:lnSpc>
            </a:pPr>
            <a:r>
              <a:rPr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Feet</a:t>
            </a:r>
            <a:r>
              <a:rPr sz="1800" b="1" spc="-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on</a:t>
            </a:r>
            <a:r>
              <a:rPr sz="180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Floor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7505" y="5108826"/>
            <a:ext cx="1525270" cy="686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45"/>
              </a:lnSpc>
              <a:spcBef>
                <a:spcPts val="90"/>
              </a:spcBef>
            </a:pPr>
            <a:r>
              <a:rPr sz="2700" b="1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腦專注</a:t>
            </a:r>
            <a:endParaRPr sz="2700">
              <a:latin typeface="Microsoft JhengHei"/>
              <a:cs typeface="Microsoft JhengHei"/>
            </a:endParaRPr>
          </a:p>
          <a:p>
            <a:pPr algn="ctr">
              <a:lnSpc>
                <a:spcPts val="2065"/>
              </a:lnSpc>
            </a:pPr>
            <a:r>
              <a:rPr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Brain</a:t>
            </a:r>
            <a:r>
              <a:rPr sz="1800" b="1" spc="-6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Focuses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5530" y="5108826"/>
            <a:ext cx="1674495" cy="686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45"/>
              </a:lnSpc>
              <a:spcBef>
                <a:spcPts val="90"/>
              </a:spcBef>
            </a:pPr>
            <a:r>
              <a:rPr sz="2700" b="1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手放好</a:t>
            </a:r>
            <a:endParaRPr sz="2700">
              <a:latin typeface="Microsoft JhengHei"/>
              <a:cs typeface="Microsoft JhengHei"/>
            </a:endParaRPr>
          </a:p>
          <a:p>
            <a:pPr algn="ctr">
              <a:lnSpc>
                <a:spcPts val="2065"/>
              </a:lnSpc>
            </a:pPr>
            <a:r>
              <a:rPr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Hands</a:t>
            </a:r>
            <a:r>
              <a:rPr sz="1800" b="1" spc="-5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icrosoft JhengHei"/>
                <a:cs typeface="Microsoft JhengHei"/>
              </a:rPr>
              <a:t>on</a:t>
            </a:r>
            <a:r>
              <a:rPr sz="1800" b="1" spc="-5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Desk</a:t>
            </a:r>
            <a:endParaRPr sz="1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Macintosh PowerPoint</Application>
  <PresentationFormat>自訂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附件 3.1</vt:lpstr>
      <vt:lpstr>全身聆聽 Whole Body Listens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實例3_附件1_環境設置_全身聆聽_ppt_L009</dc:title>
  <cp:lastModifiedBy>E</cp:lastModifiedBy>
  <cp:revision>2</cp:revision>
  <dcterms:created xsi:type="dcterms:W3CDTF">2024-03-16T09:15:17Z</dcterms:created>
  <dcterms:modified xsi:type="dcterms:W3CDTF">2024-03-26T09:43:18Z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2024-03-16T00:00:00Z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2024-03-16T00:00:00Z</vt:filetime>
  </property>
  <property fmtid="{D5CDD505-2E9C-101B-9397-08002B2CF9AE}" pid="5" name="Producer">
    <vt:lpwstr>Adobe PDF library 17.00</vt:lpwstr>
  </property>
</Properties>
</file>