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7"/>
    <p:restoredTop sz="94717"/>
  </p:normalViewPr>
  <p:slideViewPr>
    <p:cSldViewPr>
      <p:cViewPr varScale="1">
        <p:scale>
          <a:sx n="138" d="100"/>
          <a:sy n="138" d="100"/>
        </p:scale>
        <p:origin x="142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2854" y="2326521"/>
            <a:ext cx="5693663" cy="11643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2257" y="600405"/>
            <a:ext cx="1042669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5872" y="634268"/>
            <a:ext cx="7814945" cy="52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50B848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b="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3.2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781345" y="2419277"/>
            <a:ext cx="3987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9" dirty="0">
                <a:solidFill>
                  <a:srgbClr val="FFFFFF"/>
                </a:solidFill>
                <a:latin typeface="Microsoft JhengHei"/>
                <a:cs typeface="Microsoft JhengHei"/>
              </a:rPr>
              <a:t>情緒紅綠燈</a:t>
            </a:r>
            <a:endParaRPr sz="6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57795" y="1224889"/>
            <a:ext cx="127635" cy="92710"/>
          </a:xfrm>
          <a:custGeom>
            <a:avLst/>
            <a:gdLst/>
            <a:ahLst/>
            <a:cxnLst/>
            <a:rect l="l" t="t" r="r" b="b"/>
            <a:pathLst>
              <a:path w="127634" h="92709">
                <a:moveTo>
                  <a:pt x="127330" y="0"/>
                </a:moveTo>
                <a:lnTo>
                  <a:pt x="0" y="0"/>
                </a:lnTo>
                <a:lnTo>
                  <a:pt x="0" y="87630"/>
                </a:lnTo>
                <a:lnTo>
                  <a:pt x="6426" y="87630"/>
                </a:lnTo>
                <a:lnTo>
                  <a:pt x="6426" y="90170"/>
                </a:lnTo>
                <a:lnTo>
                  <a:pt x="32169" y="90170"/>
                </a:lnTo>
                <a:lnTo>
                  <a:pt x="32169" y="92710"/>
                </a:lnTo>
                <a:lnTo>
                  <a:pt x="95173" y="92710"/>
                </a:lnTo>
                <a:lnTo>
                  <a:pt x="95173" y="90170"/>
                </a:lnTo>
                <a:lnTo>
                  <a:pt x="120916" y="90170"/>
                </a:lnTo>
                <a:lnTo>
                  <a:pt x="120916" y="87630"/>
                </a:lnTo>
                <a:lnTo>
                  <a:pt x="127330" y="87630"/>
                </a:lnTo>
                <a:lnTo>
                  <a:pt x="127330" y="0"/>
                </a:lnTo>
                <a:close/>
              </a:path>
            </a:pathLst>
          </a:custGeom>
          <a:solidFill>
            <a:srgbClr val="585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93169" y="461392"/>
            <a:ext cx="856615" cy="856615"/>
            <a:chOff x="693169" y="461392"/>
            <a:chExt cx="856615" cy="856615"/>
          </a:xfrm>
        </p:grpSpPr>
        <p:sp>
          <p:nvSpPr>
            <p:cNvPr id="5" name="object 5"/>
            <p:cNvSpPr/>
            <p:nvPr/>
          </p:nvSpPr>
          <p:spPr>
            <a:xfrm>
              <a:off x="693169" y="461392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5" h="856615">
                  <a:moveTo>
                    <a:pt x="428307" y="0"/>
                  </a:moveTo>
                  <a:lnTo>
                    <a:pt x="381638" y="2513"/>
                  </a:lnTo>
                  <a:lnTo>
                    <a:pt x="336424" y="9878"/>
                  </a:lnTo>
                  <a:lnTo>
                    <a:pt x="292928" y="21835"/>
                  </a:lnTo>
                  <a:lnTo>
                    <a:pt x="251410" y="38121"/>
                  </a:lnTo>
                  <a:lnTo>
                    <a:pt x="212131" y="58475"/>
                  </a:lnTo>
                  <a:lnTo>
                    <a:pt x="175353" y="82637"/>
                  </a:lnTo>
                  <a:lnTo>
                    <a:pt x="141337" y="110345"/>
                  </a:lnTo>
                  <a:lnTo>
                    <a:pt x="110345" y="141337"/>
                  </a:lnTo>
                  <a:lnTo>
                    <a:pt x="82637" y="175353"/>
                  </a:lnTo>
                  <a:lnTo>
                    <a:pt x="58475" y="212131"/>
                  </a:lnTo>
                  <a:lnTo>
                    <a:pt x="38121" y="251410"/>
                  </a:lnTo>
                  <a:lnTo>
                    <a:pt x="21835" y="292928"/>
                  </a:lnTo>
                  <a:lnTo>
                    <a:pt x="9878" y="336424"/>
                  </a:lnTo>
                  <a:lnTo>
                    <a:pt x="2513" y="381638"/>
                  </a:lnTo>
                  <a:lnTo>
                    <a:pt x="0" y="428307"/>
                  </a:lnTo>
                  <a:lnTo>
                    <a:pt x="2513" y="474976"/>
                  </a:lnTo>
                  <a:lnTo>
                    <a:pt x="9878" y="520190"/>
                  </a:lnTo>
                  <a:lnTo>
                    <a:pt x="21835" y="563686"/>
                  </a:lnTo>
                  <a:lnTo>
                    <a:pt x="38121" y="605205"/>
                  </a:lnTo>
                  <a:lnTo>
                    <a:pt x="58477" y="644485"/>
                  </a:lnTo>
                  <a:lnTo>
                    <a:pt x="82640" y="681264"/>
                  </a:lnTo>
                  <a:lnTo>
                    <a:pt x="110346" y="715278"/>
                  </a:lnTo>
                  <a:lnTo>
                    <a:pt x="141337" y="746269"/>
                  </a:lnTo>
                  <a:lnTo>
                    <a:pt x="175353" y="773977"/>
                  </a:lnTo>
                  <a:lnTo>
                    <a:pt x="212131" y="798139"/>
                  </a:lnTo>
                  <a:lnTo>
                    <a:pt x="251410" y="818493"/>
                  </a:lnTo>
                  <a:lnTo>
                    <a:pt x="292928" y="834779"/>
                  </a:lnTo>
                  <a:lnTo>
                    <a:pt x="336424" y="846736"/>
                  </a:lnTo>
                  <a:lnTo>
                    <a:pt x="381638" y="854101"/>
                  </a:lnTo>
                  <a:lnTo>
                    <a:pt x="428307" y="856615"/>
                  </a:lnTo>
                  <a:lnTo>
                    <a:pt x="474976" y="854101"/>
                  </a:lnTo>
                  <a:lnTo>
                    <a:pt x="520190" y="846736"/>
                  </a:lnTo>
                  <a:lnTo>
                    <a:pt x="563686" y="834779"/>
                  </a:lnTo>
                  <a:lnTo>
                    <a:pt x="605204" y="818493"/>
                  </a:lnTo>
                  <a:lnTo>
                    <a:pt x="644483" y="798139"/>
                  </a:lnTo>
                  <a:lnTo>
                    <a:pt x="681261" y="773977"/>
                  </a:lnTo>
                  <a:lnTo>
                    <a:pt x="715277" y="746269"/>
                  </a:lnTo>
                  <a:lnTo>
                    <a:pt x="746269" y="715277"/>
                  </a:lnTo>
                  <a:lnTo>
                    <a:pt x="773975" y="681261"/>
                  </a:lnTo>
                  <a:lnTo>
                    <a:pt x="798136" y="644483"/>
                  </a:lnTo>
                  <a:lnTo>
                    <a:pt x="818490" y="605204"/>
                  </a:lnTo>
                  <a:lnTo>
                    <a:pt x="834776" y="563686"/>
                  </a:lnTo>
                  <a:lnTo>
                    <a:pt x="846732" y="520189"/>
                  </a:lnTo>
                  <a:lnTo>
                    <a:pt x="854097" y="474975"/>
                  </a:lnTo>
                  <a:lnTo>
                    <a:pt x="856611" y="428306"/>
                  </a:lnTo>
                  <a:lnTo>
                    <a:pt x="854097" y="381636"/>
                  </a:lnTo>
                  <a:lnTo>
                    <a:pt x="846732" y="336423"/>
                  </a:lnTo>
                  <a:lnTo>
                    <a:pt x="834776" y="292926"/>
                  </a:lnTo>
                  <a:lnTo>
                    <a:pt x="818489" y="251408"/>
                  </a:lnTo>
                  <a:lnTo>
                    <a:pt x="798135" y="212130"/>
                  </a:lnTo>
                  <a:lnTo>
                    <a:pt x="773973" y="175352"/>
                  </a:lnTo>
                  <a:lnTo>
                    <a:pt x="746265" y="141336"/>
                  </a:lnTo>
                  <a:lnTo>
                    <a:pt x="715273" y="110344"/>
                  </a:lnTo>
                  <a:lnTo>
                    <a:pt x="681257" y="82636"/>
                  </a:lnTo>
                  <a:lnTo>
                    <a:pt x="644479" y="58474"/>
                  </a:lnTo>
                  <a:lnTo>
                    <a:pt x="605201" y="38120"/>
                  </a:lnTo>
                  <a:lnTo>
                    <a:pt x="563684" y="21834"/>
                  </a:lnTo>
                  <a:lnTo>
                    <a:pt x="520190" y="9878"/>
                  </a:lnTo>
                  <a:lnTo>
                    <a:pt x="474976" y="2513"/>
                  </a:lnTo>
                  <a:lnTo>
                    <a:pt x="428307" y="0"/>
                  </a:lnTo>
                  <a:close/>
                </a:path>
              </a:pathLst>
            </a:custGeom>
            <a:solidFill>
              <a:srgbClr val="D4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211" y="619579"/>
              <a:ext cx="104203" cy="1658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534" y="619579"/>
              <a:ext cx="104203" cy="1658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211" y="816061"/>
              <a:ext cx="104216" cy="1658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534" y="816061"/>
              <a:ext cx="104203" cy="1658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211" y="1012582"/>
              <a:ext cx="104216" cy="1658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534" y="1012582"/>
              <a:ext cx="104203" cy="16586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60511" y="579642"/>
              <a:ext cx="321945" cy="654050"/>
            </a:xfrm>
            <a:custGeom>
              <a:avLst/>
              <a:gdLst/>
              <a:ahLst/>
              <a:cxnLst/>
              <a:rect l="l" t="t" r="r" b="b"/>
              <a:pathLst>
                <a:path w="321944" h="654050">
                  <a:moveTo>
                    <a:pt x="296506" y="0"/>
                  </a:moveTo>
                  <a:lnTo>
                    <a:pt x="25425" y="0"/>
                  </a:lnTo>
                  <a:lnTo>
                    <a:pt x="15532" y="1997"/>
                  </a:lnTo>
                  <a:lnTo>
                    <a:pt x="7450" y="7445"/>
                  </a:lnTo>
                  <a:lnTo>
                    <a:pt x="1999" y="15526"/>
                  </a:lnTo>
                  <a:lnTo>
                    <a:pt x="0" y="25425"/>
                  </a:lnTo>
                  <a:lnTo>
                    <a:pt x="0" y="628091"/>
                  </a:lnTo>
                  <a:lnTo>
                    <a:pt x="1997" y="637989"/>
                  </a:lnTo>
                  <a:lnTo>
                    <a:pt x="7445" y="646071"/>
                  </a:lnTo>
                  <a:lnTo>
                    <a:pt x="15526" y="651519"/>
                  </a:lnTo>
                  <a:lnTo>
                    <a:pt x="25425" y="653516"/>
                  </a:lnTo>
                  <a:lnTo>
                    <a:pt x="296506" y="653516"/>
                  </a:lnTo>
                  <a:lnTo>
                    <a:pt x="306405" y="651519"/>
                  </a:lnTo>
                  <a:lnTo>
                    <a:pt x="314486" y="646071"/>
                  </a:lnTo>
                  <a:lnTo>
                    <a:pt x="319934" y="637989"/>
                  </a:lnTo>
                  <a:lnTo>
                    <a:pt x="321932" y="628091"/>
                  </a:lnTo>
                  <a:lnTo>
                    <a:pt x="321932" y="25425"/>
                  </a:lnTo>
                  <a:lnTo>
                    <a:pt x="319934" y="15526"/>
                  </a:lnTo>
                  <a:lnTo>
                    <a:pt x="314486" y="7445"/>
                  </a:lnTo>
                  <a:lnTo>
                    <a:pt x="306405" y="1997"/>
                  </a:lnTo>
                  <a:lnTo>
                    <a:pt x="296506" y="0"/>
                  </a:lnTo>
                  <a:close/>
                </a:path>
              </a:pathLst>
            </a:custGeom>
            <a:solidFill>
              <a:srgbClr val="6369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7169" y="633977"/>
              <a:ext cx="148513" cy="1484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7360" y="832272"/>
              <a:ext cx="148323" cy="1482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7271" y="1030472"/>
              <a:ext cx="148412" cy="14823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9782229" y="493905"/>
            <a:ext cx="766445" cy="635000"/>
            <a:chOff x="9782229" y="493905"/>
            <a:chExt cx="766445" cy="635000"/>
          </a:xfrm>
        </p:grpSpPr>
        <p:sp>
          <p:nvSpPr>
            <p:cNvPr id="17" name="object 17"/>
            <p:cNvSpPr/>
            <p:nvPr/>
          </p:nvSpPr>
          <p:spPr>
            <a:xfrm>
              <a:off x="9782225" y="903579"/>
              <a:ext cx="426084" cy="225425"/>
            </a:xfrm>
            <a:custGeom>
              <a:avLst/>
              <a:gdLst/>
              <a:ahLst/>
              <a:cxnLst/>
              <a:rect l="l" t="t" r="r" b="b"/>
              <a:pathLst>
                <a:path w="426084" h="225425">
                  <a:moveTo>
                    <a:pt x="213728" y="0"/>
                  </a:moveTo>
                  <a:lnTo>
                    <a:pt x="165417" y="0"/>
                  </a:lnTo>
                  <a:lnTo>
                    <a:pt x="0" y="225094"/>
                  </a:lnTo>
                  <a:lnTo>
                    <a:pt x="85115" y="225094"/>
                  </a:lnTo>
                  <a:lnTo>
                    <a:pt x="213728" y="0"/>
                  </a:lnTo>
                  <a:close/>
                </a:path>
                <a:path w="426084" h="225425">
                  <a:moveTo>
                    <a:pt x="304038" y="26073"/>
                  </a:moveTo>
                  <a:lnTo>
                    <a:pt x="295554" y="36804"/>
                  </a:lnTo>
                  <a:lnTo>
                    <a:pt x="284391" y="45250"/>
                  </a:lnTo>
                  <a:lnTo>
                    <a:pt x="270535" y="50774"/>
                  </a:lnTo>
                  <a:lnTo>
                    <a:pt x="254000" y="52755"/>
                  </a:lnTo>
                  <a:lnTo>
                    <a:pt x="249428" y="52755"/>
                  </a:lnTo>
                  <a:lnTo>
                    <a:pt x="245110" y="52260"/>
                  </a:lnTo>
                  <a:lnTo>
                    <a:pt x="241033" y="51523"/>
                  </a:lnTo>
                  <a:lnTo>
                    <a:pt x="170243" y="225094"/>
                  </a:lnTo>
                  <a:lnTo>
                    <a:pt x="255358" y="225094"/>
                  </a:lnTo>
                  <a:lnTo>
                    <a:pt x="304038" y="26073"/>
                  </a:lnTo>
                  <a:close/>
                </a:path>
                <a:path w="426084" h="225425">
                  <a:moveTo>
                    <a:pt x="425475" y="225094"/>
                  </a:moveTo>
                  <a:lnTo>
                    <a:pt x="407187" y="0"/>
                  </a:lnTo>
                  <a:lnTo>
                    <a:pt x="358762" y="0"/>
                  </a:lnTo>
                  <a:lnTo>
                    <a:pt x="340474" y="225094"/>
                  </a:lnTo>
                  <a:lnTo>
                    <a:pt x="425475" y="225094"/>
                  </a:lnTo>
                  <a:close/>
                </a:path>
              </a:pathLst>
            </a:custGeom>
            <a:solidFill>
              <a:srgbClr val="605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37724" y="903571"/>
              <a:ext cx="310462" cy="22509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079585" y="49390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142875" h="142875">
                  <a:moveTo>
                    <a:pt x="71412" y="0"/>
                  </a:moveTo>
                  <a:lnTo>
                    <a:pt x="43617" y="5611"/>
                  </a:lnTo>
                  <a:lnTo>
                    <a:pt x="20918" y="20913"/>
                  </a:lnTo>
                  <a:lnTo>
                    <a:pt x="5612" y="43612"/>
                  </a:lnTo>
                  <a:lnTo>
                    <a:pt x="0" y="71412"/>
                  </a:lnTo>
                  <a:lnTo>
                    <a:pt x="5612" y="99204"/>
                  </a:lnTo>
                  <a:lnTo>
                    <a:pt x="20918" y="121899"/>
                  </a:lnTo>
                  <a:lnTo>
                    <a:pt x="43617" y="137200"/>
                  </a:lnTo>
                  <a:lnTo>
                    <a:pt x="71412" y="142811"/>
                  </a:lnTo>
                  <a:lnTo>
                    <a:pt x="99206" y="137200"/>
                  </a:lnTo>
                  <a:lnTo>
                    <a:pt x="121905" y="121899"/>
                  </a:lnTo>
                  <a:lnTo>
                    <a:pt x="137211" y="99204"/>
                  </a:lnTo>
                  <a:lnTo>
                    <a:pt x="142824" y="71412"/>
                  </a:lnTo>
                  <a:lnTo>
                    <a:pt x="137211" y="43612"/>
                  </a:lnTo>
                  <a:lnTo>
                    <a:pt x="121905" y="20913"/>
                  </a:lnTo>
                  <a:lnTo>
                    <a:pt x="99206" y="5611"/>
                  </a:lnTo>
                  <a:lnTo>
                    <a:pt x="71412" y="0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79463" y="500825"/>
              <a:ext cx="136525" cy="135890"/>
            </a:xfrm>
            <a:custGeom>
              <a:avLst/>
              <a:gdLst/>
              <a:ahLst/>
              <a:cxnLst/>
              <a:rect l="l" t="t" r="r" b="b"/>
              <a:pathLst>
                <a:path w="136525" h="135890">
                  <a:moveTo>
                    <a:pt x="40894" y="0"/>
                  </a:moveTo>
                  <a:lnTo>
                    <a:pt x="24340" y="10912"/>
                  </a:lnTo>
                  <a:lnTo>
                    <a:pt x="11412" y="25854"/>
                  </a:lnTo>
                  <a:lnTo>
                    <a:pt x="3001" y="43991"/>
                  </a:lnTo>
                  <a:lnTo>
                    <a:pt x="0" y="64490"/>
                  </a:lnTo>
                  <a:lnTo>
                    <a:pt x="5616" y="92272"/>
                  </a:lnTo>
                  <a:lnTo>
                    <a:pt x="20928" y="114968"/>
                  </a:lnTo>
                  <a:lnTo>
                    <a:pt x="43628" y="130275"/>
                  </a:lnTo>
                  <a:lnTo>
                    <a:pt x="71412" y="135890"/>
                  </a:lnTo>
                  <a:lnTo>
                    <a:pt x="91911" y="132906"/>
                  </a:lnTo>
                  <a:lnTo>
                    <a:pt x="110048" y="124525"/>
                  </a:lnTo>
                  <a:lnTo>
                    <a:pt x="124990" y="111603"/>
                  </a:lnTo>
                  <a:lnTo>
                    <a:pt x="135902" y="94996"/>
                  </a:lnTo>
                  <a:lnTo>
                    <a:pt x="128823" y="98026"/>
                  </a:lnTo>
                  <a:lnTo>
                    <a:pt x="121338" y="100234"/>
                  </a:lnTo>
                  <a:lnTo>
                    <a:pt x="113507" y="101586"/>
                  </a:lnTo>
                  <a:lnTo>
                    <a:pt x="105384" y="102044"/>
                  </a:lnTo>
                  <a:lnTo>
                    <a:pt x="77601" y="96428"/>
                  </a:lnTo>
                  <a:lnTo>
                    <a:pt x="54900" y="81116"/>
                  </a:lnTo>
                  <a:lnTo>
                    <a:pt x="39588" y="58415"/>
                  </a:lnTo>
                  <a:lnTo>
                    <a:pt x="33972" y="30632"/>
                  </a:lnTo>
                  <a:lnTo>
                    <a:pt x="34446" y="22513"/>
                  </a:lnTo>
                  <a:lnTo>
                    <a:pt x="35814" y="14668"/>
                  </a:lnTo>
                  <a:lnTo>
                    <a:pt x="37990" y="7147"/>
                  </a:lnTo>
                  <a:lnTo>
                    <a:pt x="40894" y="0"/>
                  </a:lnTo>
                  <a:close/>
                </a:path>
              </a:pathLst>
            </a:custGeom>
            <a:solidFill>
              <a:srgbClr val="0501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80879" y="625855"/>
              <a:ext cx="344170" cy="414655"/>
            </a:xfrm>
            <a:custGeom>
              <a:avLst/>
              <a:gdLst/>
              <a:ahLst/>
              <a:cxnLst/>
              <a:rect l="l" t="t" r="r" b="b"/>
              <a:pathLst>
                <a:path w="344170" h="414655">
                  <a:moveTo>
                    <a:pt x="343662" y="116636"/>
                  </a:moveTo>
                  <a:lnTo>
                    <a:pt x="339547" y="105016"/>
                  </a:lnTo>
                  <a:lnTo>
                    <a:pt x="330962" y="95491"/>
                  </a:lnTo>
                  <a:lnTo>
                    <a:pt x="222364" y="15011"/>
                  </a:lnTo>
                  <a:lnTo>
                    <a:pt x="222364" y="21742"/>
                  </a:lnTo>
                  <a:lnTo>
                    <a:pt x="222364" y="27216"/>
                  </a:lnTo>
                  <a:lnTo>
                    <a:pt x="221310" y="19100"/>
                  </a:lnTo>
                  <a:lnTo>
                    <a:pt x="218808" y="12954"/>
                  </a:lnTo>
                  <a:lnTo>
                    <a:pt x="220764" y="16548"/>
                  </a:lnTo>
                  <a:lnTo>
                    <a:pt x="222364" y="21742"/>
                  </a:lnTo>
                  <a:lnTo>
                    <a:pt x="222364" y="15011"/>
                  </a:lnTo>
                  <a:lnTo>
                    <a:pt x="218465" y="12115"/>
                  </a:lnTo>
                  <a:lnTo>
                    <a:pt x="218300" y="11684"/>
                  </a:lnTo>
                  <a:lnTo>
                    <a:pt x="213614" y="5321"/>
                  </a:lnTo>
                  <a:lnTo>
                    <a:pt x="207543" y="241"/>
                  </a:lnTo>
                  <a:lnTo>
                    <a:pt x="199034" y="4724"/>
                  </a:lnTo>
                  <a:lnTo>
                    <a:pt x="189890" y="8064"/>
                  </a:lnTo>
                  <a:lnTo>
                    <a:pt x="180213" y="10147"/>
                  </a:lnTo>
                  <a:lnTo>
                    <a:pt x="170116" y="10871"/>
                  </a:lnTo>
                  <a:lnTo>
                    <a:pt x="159918" y="10134"/>
                  </a:lnTo>
                  <a:lnTo>
                    <a:pt x="150152" y="7988"/>
                  </a:lnTo>
                  <a:lnTo>
                    <a:pt x="140906" y="4572"/>
                  </a:lnTo>
                  <a:lnTo>
                    <a:pt x="132308" y="0"/>
                  </a:lnTo>
                  <a:lnTo>
                    <a:pt x="18643" y="52501"/>
                  </a:lnTo>
                  <a:lnTo>
                    <a:pt x="10934" y="57543"/>
                  </a:lnTo>
                  <a:lnTo>
                    <a:pt x="5054" y="64389"/>
                  </a:lnTo>
                  <a:lnTo>
                    <a:pt x="1320" y="72580"/>
                  </a:lnTo>
                  <a:lnTo>
                    <a:pt x="0" y="81661"/>
                  </a:lnTo>
                  <a:lnTo>
                    <a:pt x="0" y="159245"/>
                  </a:lnTo>
                  <a:lnTo>
                    <a:pt x="2540" y="171767"/>
                  </a:lnTo>
                  <a:lnTo>
                    <a:pt x="9436" y="181978"/>
                  </a:lnTo>
                  <a:lnTo>
                    <a:pt x="19646" y="188849"/>
                  </a:lnTo>
                  <a:lnTo>
                    <a:pt x="32118" y="191363"/>
                  </a:lnTo>
                  <a:lnTo>
                    <a:pt x="44640" y="188836"/>
                  </a:lnTo>
                  <a:lnTo>
                    <a:pt x="54851" y="181927"/>
                  </a:lnTo>
                  <a:lnTo>
                    <a:pt x="61722" y="171716"/>
                  </a:lnTo>
                  <a:lnTo>
                    <a:pt x="64236" y="159245"/>
                  </a:lnTo>
                  <a:lnTo>
                    <a:pt x="64236" y="102285"/>
                  </a:lnTo>
                  <a:lnTo>
                    <a:pt x="117856" y="77584"/>
                  </a:lnTo>
                  <a:lnTo>
                    <a:pt x="117856" y="188277"/>
                  </a:lnTo>
                  <a:lnTo>
                    <a:pt x="118541" y="194843"/>
                  </a:lnTo>
                  <a:lnTo>
                    <a:pt x="118846" y="195821"/>
                  </a:lnTo>
                  <a:lnTo>
                    <a:pt x="120510" y="201079"/>
                  </a:lnTo>
                  <a:lnTo>
                    <a:pt x="123698" y="206781"/>
                  </a:lnTo>
                  <a:lnTo>
                    <a:pt x="127444" y="211124"/>
                  </a:lnTo>
                  <a:lnTo>
                    <a:pt x="123418" y="207314"/>
                  </a:lnTo>
                  <a:lnTo>
                    <a:pt x="120332" y="201752"/>
                  </a:lnTo>
                  <a:lnTo>
                    <a:pt x="118846" y="195821"/>
                  </a:lnTo>
                  <a:lnTo>
                    <a:pt x="19278" y="365442"/>
                  </a:lnTo>
                  <a:lnTo>
                    <a:pt x="15100" y="377507"/>
                  </a:lnTo>
                  <a:lnTo>
                    <a:pt x="15887" y="389788"/>
                  </a:lnTo>
                  <a:lnTo>
                    <a:pt x="21234" y="400900"/>
                  </a:lnTo>
                  <a:lnTo>
                    <a:pt x="30759" y="409422"/>
                  </a:lnTo>
                  <a:lnTo>
                    <a:pt x="35826" y="412394"/>
                  </a:lnTo>
                  <a:lnTo>
                    <a:pt x="41516" y="413867"/>
                  </a:lnTo>
                  <a:lnTo>
                    <a:pt x="46951" y="413867"/>
                  </a:lnTo>
                  <a:lnTo>
                    <a:pt x="164122" y="245706"/>
                  </a:lnTo>
                  <a:lnTo>
                    <a:pt x="201498" y="280809"/>
                  </a:lnTo>
                  <a:lnTo>
                    <a:pt x="240779" y="392620"/>
                  </a:lnTo>
                  <a:lnTo>
                    <a:pt x="271170" y="414108"/>
                  </a:lnTo>
                  <a:lnTo>
                    <a:pt x="274751" y="414108"/>
                  </a:lnTo>
                  <a:lnTo>
                    <a:pt x="303339" y="383730"/>
                  </a:lnTo>
                  <a:lnTo>
                    <a:pt x="301561" y="371119"/>
                  </a:lnTo>
                  <a:lnTo>
                    <a:pt x="257822" y="247205"/>
                  </a:lnTo>
                  <a:lnTo>
                    <a:pt x="254990" y="242760"/>
                  </a:lnTo>
                  <a:lnTo>
                    <a:pt x="222377" y="212115"/>
                  </a:lnTo>
                  <a:lnTo>
                    <a:pt x="222377" y="95008"/>
                  </a:lnTo>
                  <a:lnTo>
                    <a:pt x="298475" y="151460"/>
                  </a:lnTo>
                  <a:lnTo>
                    <a:pt x="305142" y="153428"/>
                  </a:lnTo>
                  <a:lnTo>
                    <a:pt x="311810" y="153428"/>
                  </a:lnTo>
                  <a:lnTo>
                    <a:pt x="343090" y="128943"/>
                  </a:lnTo>
                  <a:lnTo>
                    <a:pt x="343662" y="116636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84778" y="637844"/>
              <a:ext cx="143510" cy="255904"/>
            </a:xfrm>
            <a:custGeom>
              <a:avLst/>
              <a:gdLst/>
              <a:ahLst/>
              <a:cxnLst/>
              <a:rect l="l" t="t" r="r" b="b"/>
              <a:pathLst>
                <a:path w="143509" h="255905">
                  <a:moveTo>
                    <a:pt x="60286" y="233616"/>
                  </a:moveTo>
                  <a:lnTo>
                    <a:pt x="24091" y="199644"/>
                  </a:lnTo>
                  <a:lnTo>
                    <a:pt x="19519" y="195326"/>
                  </a:lnTo>
                  <a:lnTo>
                    <a:pt x="16433" y="189763"/>
                  </a:lnTo>
                  <a:lnTo>
                    <a:pt x="14947" y="183832"/>
                  </a:lnTo>
                  <a:lnTo>
                    <a:pt x="0" y="209397"/>
                  </a:lnTo>
                  <a:lnTo>
                    <a:pt x="2095" y="212369"/>
                  </a:lnTo>
                  <a:lnTo>
                    <a:pt x="4572" y="215214"/>
                  </a:lnTo>
                  <a:lnTo>
                    <a:pt x="47447" y="255485"/>
                  </a:lnTo>
                  <a:lnTo>
                    <a:pt x="60286" y="233616"/>
                  </a:lnTo>
                  <a:close/>
                </a:path>
                <a:path w="143509" h="255905">
                  <a:moveTo>
                    <a:pt x="143179" y="21361"/>
                  </a:moveTo>
                  <a:lnTo>
                    <a:pt x="114388" y="0"/>
                  </a:lnTo>
                  <a:lnTo>
                    <a:pt x="116865" y="4559"/>
                  </a:lnTo>
                  <a:lnTo>
                    <a:pt x="118465" y="9753"/>
                  </a:lnTo>
                  <a:lnTo>
                    <a:pt x="118465" y="83019"/>
                  </a:lnTo>
                  <a:lnTo>
                    <a:pt x="143179" y="101422"/>
                  </a:lnTo>
                  <a:lnTo>
                    <a:pt x="143179" y="21361"/>
                  </a:lnTo>
                  <a:close/>
                </a:path>
              </a:pathLst>
            </a:custGeom>
            <a:solidFill>
              <a:srgbClr val="0501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901303" y="2128748"/>
            <a:ext cx="9718675" cy="3550285"/>
          </a:xfrm>
          <a:custGeom>
            <a:avLst/>
            <a:gdLst/>
            <a:ahLst/>
            <a:cxnLst/>
            <a:rect l="l" t="t" r="r" b="b"/>
            <a:pathLst>
              <a:path w="9718675" h="3550285">
                <a:moveTo>
                  <a:pt x="9332137" y="3549789"/>
                </a:moveTo>
                <a:lnTo>
                  <a:pt x="385927" y="3549789"/>
                </a:lnTo>
                <a:lnTo>
                  <a:pt x="337517" y="3546782"/>
                </a:lnTo>
                <a:lnTo>
                  <a:pt x="290901" y="3538003"/>
                </a:lnTo>
                <a:lnTo>
                  <a:pt x="246441" y="3523812"/>
                </a:lnTo>
                <a:lnTo>
                  <a:pt x="204500" y="3504572"/>
                </a:lnTo>
                <a:lnTo>
                  <a:pt x="165437" y="3480644"/>
                </a:lnTo>
                <a:lnTo>
                  <a:pt x="129616" y="3452389"/>
                </a:lnTo>
                <a:lnTo>
                  <a:pt x="97398" y="3420170"/>
                </a:lnTo>
                <a:lnTo>
                  <a:pt x="69144" y="3384348"/>
                </a:lnTo>
                <a:lnTo>
                  <a:pt x="45217" y="3345285"/>
                </a:lnTo>
                <a:lnTo>
                  <a:pt x="25977" y="3303342"/>
                </a:lnTo>
                <a:lnTo>
                  <a:pt x="11786" y="3258880"/>
                </a:lnTo>
                <a:lnTo>
                  <a:pt x="3006" y="3212262"/>
                </a:lnTo>
                <a:lnTo>
                  <a:pt x="0" y="3163849"/>
                </a:lnTo>
                <a:lnTo>
                  <a:pt x="0" y="385927"/>
                </a:lnTo>
                <a:lnTo>
                  <a:pt x="3006" y="337517"/>
                </a:lnTo>
                <a:lnTo>
                  <a:pt x="11786" y="290901"/>
                </a:lnTo>
                <a:lnTo>
                  <a:pt x="25977" y="246441"/>
                </a:lnTo>
                <a:lnTo>
                  <a:pt x="45217" y="204500"/>
                </a:lnTo>
                <a:lnTo>
                  <a:pt x="69144" y="165437"/>
                </a:lnTo>
                <a:lnTo>
                  <a:pt x="97398" y="129616"/>
                </a:lnTo>
                <a:lnTo>
                  <a:pt x="129616" y="97398"/>
                </a:lnTo>
                <a:lnTo>
                  <a:pt x="165437" y="69144"/>
                </a:lnTo>
                <a:lnTo>
                  <a:pt x="204500" y="45217"/>
                </a:lnTo>
                <a:lnTo>
                  <a:pt x="246441" y="25977"/>
                </a:lnTo>
                <a:lnTo>
                  <a:pt x="290901" y="11786"/>
                </a:lnTo>
                <a:lnTo>
                  <a:pt x="337517" y="3006"/>
                </a:lnTo>
                <a:lnTo>
                  <a:pt x="385927" y="0"/>
                </a:lnTo>
                <a:lnTo>
                  <a:pt x="9332137" y="0"/>
                </a:lnTo>
                <a:lnTo>
                  <a:pt x="9380548" y="3006"/>
                </a:lnTo>
                <a:lnTo>
                  <a:pt x="9427164" y="11786"/>
                </a:lnTo>
                <a:lnTo>
                  <a:pt x="9471625" y="25977"/>
                </a:lnTo>
                <a:lnTo>
                  <a:pt x="9513568" y="45217"/>
                </a:lnTo>
                <a:lnTo>
                  <a:pt x="9552631" y="69144"/>
                </a:lnTo>
                <a:lnTo>
                  <a:pt x="9588454" y="97398"/>
                </a:lnTo>
                <a:lnTo>
                  <a:pt x="9620673" y="129616"/>
                </a:lnTo>
                <a:lnTo>
                  <a:pt x="9648929" y="165437"/>
                </a:lnTo>
                <a:lnTo>
                  <a:pt x="9672858" y="204500"/>
                </a:lnTo>
                <a:lnTo>
                  <a:pt x="9692099" y="246441"/>
                </a:lnTo>
                <a:lnTo>
                  <a:pt x="9706290" y="290901"/>
                </a:lnTo>
                <a:lnTo>
                  <a:pt x="9715070" y="337517"/>
                </a:lnTo>
                <a:lnTo>
                  <a:pt x="9718078" y="385927"/>
                </a:lnTo>
                <a:lnTo>
                  <a:pt x="9718078" y="3163849"/>
                </a:lnTo>
                <a:lnTo>
                  <a:pt x="9715070" y="3212262"/>
                </a:lnTo>
                <a:lnTo>
                  <a:pt x="9706290" y="3258880"/>
                </a:lnTo>
                <a:lnTo>
                  <a:pt x="9692099" y="3303342"/>
                </a:lnTo>
                <a:lnTo>
                  <a:pt x="9672858" y="3345285"/>
                </a:lnTo>
                <a:lnTo>
                  <a:pt x="9648929" y="3384348"/>
                </a:lnTo>
                <a:lnTo>
                  <a:pt x="9620673" y="3420170"/>
                </a:lnTo>
                <a:lnTo>
                  <a:pt x="9588454" y="3452389"/>
                </a:lnTo>
                <a:lnTo>
                  <a:pt x="9552631" y="3480644"/>
                </a:lnTo>
                <a:lnTo>
                  <a:pt x="9513568" y="3504572"/>
                </a:lnTo>
                <a:lnTo>
                  <a:pt x="9471625" y="3523812"/>
                </a:lnTo>
                <a:lnTo>
                  <a:pt x="9427164" y="3538003"/>
                </a:lnTo>
                <a:lnTo>
                  <a:pt x="9380548" y="3546782"/>
                </a:lnTo>
                <a:lnTo>
                  <a:pt x="9332137" y="3549789"/>
                </a:lnTo>
                <a:close/>
              </a:path>
            </a:pathLst>
          </a:custGeom>
          <a:ln w="76200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69363" y="2655366"/>
            <a:ext cx="7111339" cy="70646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69363" y="3570884"/>
            <a:ext cx="7111339" cy="70647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69363" y="4486389"/>
            <a:ext cx="7111339" cy="70647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32484" y="2313783"/>
            <a:ext cx="1962754" cy="416621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63267" y="2442463"/>
            <a:ext cx="1164331" cy="116432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37966" y="3334509"/>
            <a:ext cx="1290319" cy="116433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70094" y="4145279"/>
            <a:ext cx="1259839" cy="120700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224186" y="2660270"/>
            <a:ext cx="58610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b="1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停</a:t>
            </a:r>
            <a:endParaRPr sz="4400" dirty="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24186" y="3564021"/>
            <a:ext cx="58610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b="1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想</a:t>
            </a:r>
            <a:endParaRPr sz="4400" dirty="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24186" y="4462730"/>
            <a:ext cx="58610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b="1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做</a:t>
            </a:r>
            <a:endParaRPr sz="4400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83307" y="570304"/>
            <a:ext cx="8153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50B848"/>
                </a:solidFill>
                <a:latin typeface="Microsoft JhengHei"/>
                <a:cs typeface="Microsoft JhengHei"/>
              </a:rPr>
              <a:t>一二三，紅綠燈，情緒到，要小心！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75302" y="1468842"/>
            <a:ext cx="8407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當我留意到自己情緒太高漲而未能平復時，我可以</a:t>
            </a:r>
            <a:endParaRPr sz="3000" dirty="0">
              <a:latin typeface="Microsoft JhengHei"/>
              <a:cs typeface="Microsoft JhengHe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64098" y="2723688"/>
            <a:ext cx="321691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50" b="1" spc="125" dirty="0">
                <a:solidFill>
                  <a:srgbClr val="ED1C24"/>
                </a:solidFill>
                <a:latin typeface="Microsoft JhengHei"/>
                <a:cs typeface="Microsoft JhengHei"/>
              </a:rPr>
              <a:t>停一停，深呼吸</a:t>
            </a:r>
            <a:endParaRPr sz="3450" dirty="0">
              <a:latin typeface="Microsoft JhengHei"/>
              <a:cs typeface="Microsoft JhengHe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64098" y="3638130"/>
            <a:ext cx="321691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50" b="1" spc="125" dirty="0">
                <a:solidFill>
                  <a:srgbClr val="F99D1C"/>
                </a:solidFill>
                <a:latin typeface="Microsoft JhengHei"/>
                <a:cs typeface="Microsoft JhengHei"/>
              </a:rPr>
              <a:t>想一想，怎樣做</a:t>
            </a:r>
            <a:endParaRPr sz="3450" dirty="0">
              <a:latin typeface="Microsoft JhengHei"/>
              <a:cs typeface="Microsoft JhengHe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64098" y="4497775"/>
            <a:ext cx="4812665" cy="617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b="1" spc="135" dirty="0">
                <a:solidFill>
                  <a:srgbClr val="38B54A"/>
                </a:solidFill>
                <a:latin typeface="Microsoft JhengHei"/>
                <a:cs typeface="Microsoft JhengHei"/>
              </a:rPr>
              <a:t>選擇</a:t>
            </a:r>
            <a:r>
              <a:rPr sz="3850" b="1" u="heavy" spc="155" dirty="0">
                <a:solidFill>
                  <a:srgbClr val="38B54A"/>
                </a:solidFill>
                <a:uFill>
                  <a:solidFill>
                    <a:srgbClr val="38B54A"/>
                  </a:solidFill>
                </a:uFill>
                <a:latin typeface="Microsoft JhengHei"/>
                <a:cs typeface="Microsoft JhengHei"/>
              </a:rPr>
              <a:t>效果最好</a:t>
            </a:r>
            <a:r>
              <a:rPr sz="3450" b="1" spc="120" dirty="0">
                <a:solidFill>
                  <a:srgbClr val="38B54A"/>
                </a:solidFill>
                <a:latin typeface="Microsoft JhengHei"/>
                <a:cs typeface="Microsoft JhengHei"/>
              </a:rPr>
              <a:t>的方法！</a:t>
            </a:r>
            <a:endParaRPr sz="3450" dirty="0">
              <a:latin typeface="Microsoft JhengHei"/>
              <a:cs typeface="Microsoft JhengHei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71829" y="1224736"/>
            <a:ext cx="127635" cy="92710"/>
          </a:xfrm>
          <a:custGeom>
            <a:avLst/>
            <a:gdLst/>
            <a:ahLst/>
            <a:cxnLst/>
            <a:rect l="l" t="t" r="r" b="b"/>
            <a:pathLst>
              <a:path w="127634" h="92709">
                <a:moveTo>
                  <a:pt x="127317" y="0"/>
                </a:moveTo>
                <a:lnTo>
                  <a:pt x="0" y="0"/>
                </a:lnTo>
                <a:lnTo>
                  <a:pt x="0" y="87630"/>
                </a:lnTo>
                <a:lnTo>
                  <a:pt x="5537" y="87630"/>
                </a:lnTo>
                <a:lnTo>
                  <a:pt x="5537" y="90170"/>
                </a:lnTo>
                <a:lnTo>
                  <a:pt x="29476" y="90170"/>
                </a:lnTo>
                <a:lnTo>
                  <a:pt x="29476" y="92710"/>
                </a:lnTo>
                <a:lnTo>
                  <a:pt x="97866" y="92710"/>
                </a:lnTo>
                <a:lnTo>
                  <a:pt x="97866" y="90170"/>
                </a:lnTo>
                <a:lnTo>
                  <a:pt x="121805" y="90170"/>
                </a:lnTo>
                <a:lnTo>
                  <a:pt x="121805" y="87630"/>
                </a:lnTo>
                <a:lnTo>
                  <a:pt x="127317" y="87630"/>
                </a:lnTo>
                <a:lnTo>
                  <a:pt x="127317" y="0"/>
                </a:lnTo>
                <a:close/>
              </a:path>
            </a:pathLst>
          </a:custGeom>
          <a:solidFill>
            <a:srgbClr val="585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07199" y="461392"/>
            <a:ext cx="856615" cy="856615"/>
            <a:chOff x="807199" y="461392"/>
            <a:chExt cx="856615" cy="856615"/>
          </a:xfrm>
        </p:grpSpPr>
        <p:sp>
          <p:nvSpPr>
            <p:cNvPr id="6" name="object 6"/>
            <p:cNvSpPr/>
            <p:nvPr/>
          </p:nvSpPr>
          <p:spPr>
            <a:xfrm>
              <a:off x="807199" y="461392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4" h="856615">
                  <a:moveTo>
                    <a:pt x="428306" y="0"/>
                  </a:moveTo>
                  <a:lnTo>
                    <a:pt x="381636" y="2513"/>
                  </a:lnTo>
                  <a:lnTo>
                    <a:pt x="336423" y="9878"/>
                  </a:lnTo>
                  <a:lnTo>
                    <a:pt x="292926" y="21835"/>
                  </a:lnTo>
                  <a:lnTo>
                    <a:pt x="251408" y="38121"/>
                  </a:lnTo>
                  <a:lnTo>
                    <a:pt x="212130" y="58475"/>
                  </a:lnTo>
                  <a:lnTo>
                    <a:pt x="175352" y="82637"/>
                  </a:lnTo>
                  <a:lnTo>
                    <a:pt x="141336" y="110345"/>
                  </a:lnTo>
                  <a:lnTo>
                    <a:pt x="110345" y="141336"/>
                  </a:lnTo>
                  <a:lnTo>
                    <a:pt x="82637" y="175352"/>
                  </a:lnTo>
                  <a:lnTo>
                    <a:pt x="58475" y="212130"/>
                  </a:lnTo>
                  <a:lnTo>
                    <a:pt x="38121" y="251408"/>
                  </a:lnTo>
                  <a:lnTo>
                    <a:pt x="21835" y="292926"/>
                  </a:lnTo>
                  <a:lnTo>
                    <a:pt x="9878" y="336423"/>
                  </a:lnTo>
                  <a:lnTo>
                    <a:pt x="2513" y="381636"/>
                  </a:lnTo>
                  <a:lnTo>
                    <a:pt x="0" y="428306"/>
                  </a:lnTo>
                  <a:lnTo>
                    <a:pt x="2513" y="474975"/>
                  </a:lnTo>
                  <a:lnTo>
                    <a:pt x="9878" y="520189"/>
                  </a:lnTo>
                  <a:lnTo>
                    <a:pt x="21835" y="563686"/>
                  </a:lnTo>
                  <a:lnTo>
                    <a:pt x="38121" y="605205"/>
                  </a:lnTo>
                  <a:lnTo>
                    <a:pt x="58476" y="644485"/>
                  </a:lnTo>
                  <a:lnTo>
                    <a:pt x="82639" y="681264"/>
                  </a:lnTo>
                  <a:lnTo>
                    <a:pt x="110348" y="715281"/>
                  </a:lnTo>
                  <a:lnTo>
                    <a:pt x="141343" y="746275"/>
                  </a:lnTo>
                  <a:lnTo>
                    <a:pt x="175353" y="773977"/>
                  </a:lnTo>
                  <a:lnTo>
                    <a:pt x="212130" y="798139"/>
                  </a:lnTo>
                  <a:lnTo>
                    <a:pt x="251408" y="818493"/>
                  </a:lnTo>
                  <a:lnTo>
                    <a:pt x="292926" y="834779"/>
                  </a:lnTo>
                  <a:lnTo>
                    <a:pt x="336423" y="846736"/>
                  </a:lnTo>
                  <a:lnTo>
                    <a:pt x="381636" y="854101"/>
                  </a:lnTo>
                  <a:lnTo>
                    <a:pt x="428306" y="856615"/>
                  </a:lnTo>
                  <a:lnTo>
                    <a:pt x="474975" y="854101"/>
                  </a:lnTo>
                  <a:lnTo>
                    <a:pt x="520188" y="846736"/>
                  </a:lnTo>
                  <a:lnTo>
                    <a:pt x="563685" y="834779"/>
                  </a:lnTo>
                  <a:lnTo>
                    <a:pt x="605203" y="818493"/>
                  </a:lnTo>
                  <a:lnTo>
                    <a:pt x="644482" y="798139"/>
                  </a:lnTo>
                  <a:lnTo>
                    <a:pt x="681260" y="773977"/>
                  </a:lnTo>
                  <a:lnTo>
                    <a:pt x="715272" y="746269"/>
                  </a:lnTo>
                  <a:lnTo>
                    <a:pt x="746261" y="715277"/>
                  </a:lnTo>
                  <a:lnTo>
                    <a:pt x="773967" y="681261"/>
                  </a:lnTo>
                  <a:lnTo>
                    <a:pt x="798127" y="644485"/>
                  </a:lnTo>
                  <a:lnTo>
                    <a:pt x="818481" y="605205"/>
                  </a:lnTo>
                  <a:lnTo>
                    <a:pt x="834767" y="563686"/>
                  </a:lnTo>
                  <a:lnTo>
                    <a:pt x="846723" y="520189"/>
                  </a:lnTo>
                  <a:lnTo>
                    <a:pt x="854089" y="474975"/>
                  </a:lnTo>
                  <a:lnTo>
                    <a:pt x="856602" y="428306"/>
                  </a:lnTo>
                  <a:lnTo>
                    <a:pt x="854089" y="381636"/>
                  </a:lnTo>
                  <a:lnTo>
                    <a:pt x="846723" y="336423"/>
                  </a:lnTo>
                  <a:lnTo>
                    <a:pt x="834767" y="292926"/>
                  </a:lnTo>
                  <a:lnTo>
                    <a:pt x="818481" y="251408"/>
                  </a:lnTo>
                  <a:lnTo>
                    <a:pt x="798126" y="212130"/>
                  </a:lnTo>
                  <a:lnTo>
                    <a:pt x="773965" y="175352"/>
                  </a:lnTo>
                  <a:lnTo>
                    <a:pt x="746258" y="141336"/>
                  </a:lnTo>
                  <a:lnTo>
                    <a:pt x="715266" y="110344"/>
                  </a:lnTo>
                  <a:lnTo>
                    <a:pt x="681251" y="82636"/>
                  </a:lnTo>
                  <a:lnTo>
                    <a:pt x="644474" y="58474"/>
                  </a:lnTo>
                  <a:lnTo>
                    <a:pt x="605197" y="38120"/>
                  </a:lnTo>
                  <a:lnTo>
                    <a:pt x="563680" y="21833"/>
                  </a:lnTo>
                  <a:lnTo>
                    <a:pt x="520188" y="9878"/>
                  </a:lnTo>
                  <a:lnTo>
                    <a:pt x="474975" y="2513"/>
                  </a:lnTo>
                  <a:lnTo>
                    <a:pt x="428306" y="0"/>
                  </a:lnTo>
                  <a:close/>
                </a:path>
              </a:pathLst>
            </a:custGeom>
            <a:solidFill>
              <a:srgbClr val="D4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240" y="619579"/>
              <a:ext cx="104203" cy="1658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5562" y="619579"/>
              <a:ext cx="104203" cy="1658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1240" y="816061"/>
              <a:ext cx="104216" cy="1658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5562" y="816061"/>
              <a:ext cx="104203" cy="1658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1240" y="1012582"/>
              <a:ext cx="104216" cy="1658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5562" y="1012582"/>
              <a:ext cx="104203" cy="1658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74540" y="579642"/>
              <a:ext cx="321945" cy="654050"/>
            </a:xfrm>
            <a:custGeom>
              <a:avLst/>
              <a:gdLst/>
              <a:ahLst/>
              <a:cxnLst/>
              <a:rect l="l" t="t" r="r" b="b"/>
              <a:pathLst>
                <a:path w="321944" h="654050">
                  <a:moveTo>
                    <a:pt x="296506" y="0"/>
                  </a:moveTo>
                  <a:lnTo>
                    <a:pt x="25425" y="0"/>
                  </a:lnTo>
                  <a:lnTo>
                    <a:pt x="15532" y="1997"/>
                  </a:lnTo>
                  <a:lnTo>
                    <a:pt x="7450" y="7445"/>
                  </a:lnTo>
                  <a:lnTo>
                    <a:pt x="1999" y="15526"/>
                  </a:lnTo>
                  <a:lnTo>
                    <a:pt x="0" y="25425"/>
                  </a:lnTo>
                  <a:lnTo>
                    <a:pt x="0" y="628091"/>
                  </a:lnTo>
                  <a:lnTo>
                    <a:pt x="1999" y="637989"/>
                  </a:lnTo>
                  <a:lnTo>
                    <a:pt x="7450" y="646071"/>
                  </a:lnTo>
                  <a:lnTo>
                    <a:pt x="15532" y="651519"/>
                  </a:lnTo>
                  <a:lnTo>
                    <a:pt x="25425" y="653516"/>
                  </a:lnTo>
                  <a:lnTo>
                    <a:pt x="296506" y="653516"/>
                  </a:lnTo>
                  <a:lnTo>
                    <a:pt x="306405" y="651519"/>
                  </a:lnTo>
                  <a:lnTo>
                    <a:pt x="314486" y="646071"/>
                  </a:lnTo>
                  <a:lnTo>
                    <a:pt x="319934" y="637989"/>
                  </a:lnTo>
                  <a:lnTo>
                    <a:pt x="321932" y="628091"/>
                  </a:lnTo>
                  <a:lnTo>
                    <a:pt x="321932" y="25425"/>
                  </a:lnTo>
                  <a:lnTo>
                    <a:pt x="319934" y="15526"/>
                  </a:lnTo>
                  <a:lnTo>
                    <a:pt x="314486" y="7445"/>
                  </a:lnTo>
                  <a:lnTo>
                    <a:pt x="306405" y="1997"/>
                  </a:lnTo>
                  <a:lnTo>
                    <a:pt x="296506" y="0"/>
                  </a:lnTo>
                  <a:close/>
                </a:path>
              </a:pathLst>
            </a:custGeom>
            <a:solidFill>
              <a:srgbClr val="6369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1197" y="633977"/>
              <a:ext cx="148513" cy="1484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1388" y="832272"/>
              <a:ext cx="148323" cy="1482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299" y="1030472"/>
              <a:ext cx="148412" cy="14823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9782229" y="493905"/>
            <a:ext cx="766445" cy="635000"/>
            <a:chOff x="9782229" y="493905"/>
            <a:chExt cx="766445" cy="635000"/>
          </a:xfrm>
        </p:grpSpPr>
        <p:sp>
          <p:nvSpPr>
            <p:cNvPr id="18" name="object 18"/>
            <p:cNvSpPr/>
            <p:nvPr/>
          </p:nvSpPr>
          <p:spPr>
            <a:xfrm>
              <a:off x="9782225" y="903579"/>
              <a:ext cx="426084" cy="225425"/>
            </a:xfrm>
            <a:custGeom>
              <a:avLst/>
              <a:gdLst/>
              <a:ahLst/>
              <a:cxnLst/>
              <a:rect l="l" t="t" r="r" b="b"/>
              <a:pathLst>
                <a:path w="426084" h="225425">
                  <a:moveTo>
                    <a:pt x="213728" y="0"/>
                  </a:moveTo>
                  <a:lnTo>
                    <a:pt x="165417" y="0"/>
                  </a:lnTo>
                  <a:lnTo>
                    <a:pt x="0" y="225094"/>
                  </a:lnTo>
                  <a:lnTo>
                    <a:pt x="85115" y="225094"/>
                  </a:lnTo>
                  <a:lnTo>
                    <a:pt x="213728" y="0"/>
                  </a:lnTo>
                  <a:close/>
                </a:path>
                <a:path w="426084" h="225425">
                  <a:moveTo>
                    <a:pt x="304038" y="26073"/>
                  </a:moveTo>
                  <a:lnTo>
                    <a:pt x="295554" y="36804"/>
                  </a:lnTo>
                  <a:lnTo>
                    <a:pt x="284391" y="45250"/>
                  </a:lnTo>
                  <a:lnTo>
                    <a:pt x="270535" y="50774"/>
                  </a:lnTo>
                  <a:lnTo>
                    <a:pt x="254000" y="52755"/>
                  </a:lnTo>
                  <a:lnTo>
                    <a:pt x="249428" y="52755"/>
                  </a:lnTo>
                  <a:lnTo>
                    <a:pt x="245110" y="52260"/>
                  </a:lnTo>
                  <a:lnTo>
                    <a:pt x="241033" y="51523"/>
                  </a:lnTo>
                  <a:lnTo>
                    <a:pt x="170243" y="225094"/>
                  </a:lnTo>
                  <a:lnTo>
                    <a:pt x="255358" y="225094"/>
                  </a:lnTo>
                  <a:lnTo>
                    <a:pt x="304038" y="26073"/>
                  </a:lnTo>
                  <a:close/>
                </a:path>
                <a:path w="426084" h="225425">
                  <a:moveTo>
                    <a:pt x="425475" y="225094"/>
                  </a:moveTo>
                  <a:lnTo>
                    <a:pt x="407187" y="0"/>
                  </a:lnTo>
                  <a:lnTo>
                    <a:pt x="358762" y="0"/>
                  </a:lnTo>
                  <a:lnTo>
                    <a:pt x="340474" y="225094"/>
                  </a:lnTo>
                  <a:lnTo>
                    <a:pt x="425475" y="225094"/>
                  </a:lnTo>
                  <a:close/>
                </a:path>
              </a:pathLst>
            </a:custGeom>
            <a:solidFill>
              <a:srgbClr val="605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37724" y="903571"/>
              <a:ext cx="310462" cy="2250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079585" y="49390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142875" h="142875">
                  <a:moveTo>
                    <a:pt x="71412" y="0"/>
                  </a:moveTo>
                  <a:lnTo>
                    <a:pt x="43617" y="5611"/>
                  </a:lnTo>
                  <a:lnTo>
                    <a:pt x="20918" y="20913"/>
                  </a:lnTo>
                  <a:lnTo>
                    <a:pt x="5612" y="43612"/>
                  </a:lnTo>
                  <a:lnTo>
                    <a:pt x="0" y="71412"/>
                  </a:lnTo>
                  <a:lnTo>
                    <a:pt x="5612" y="99204"/>
                  </a:lnTo>
                  <a:lnTo>
                    <a:pt x="20918" y="121899"/>
                  </a:lnTo>
                  <a:lnTo>
                    <a:pt x="43617" y="137200"/>
                  </a:lnTo>
                  <a:lnTo>
                    <a:pt x="71412" y="142811"/>
                  </a:lnTo>
                  <a:lnTo>
                    <a:pt x="99206" y="137200"/>
                  </a:lnTo>
                  <a:lnTo>
                    <a:pt x="121905" y="121899"/>
                  </a:lnTo>
                  <a:lnTo>
                    <a:pt x="137211" y="99204"/>
                  </a:lnTo>
                  <a:lnTo>
                    <a:pt x="142824" y="71412"/>
                  </a:lnTo>
                  <a:lnTo>
                    <a:pt x="137211" y="43612"/>
                  </a:lnTo>
                  <a:lnTo>
                    <a:pt x="121905" y="20913"/>
                  </a:lnTo>
                  <a:lnTo>
                    <a:pt x="99206" y="5611"/>
                  </a:lnTo>
                  <a:lnTo>
                    <a:pt x="71412" y="0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79463" y="500825"/>
              <a:ext cx="136525" cy="135890"/>
            </a:xfrm>
            <a:custGeom>
              <a:avLst/>
              <a:gdLst/>
              <a:ahLst/>
              <a:cxnLst/>
              <a:rect l="l" t="t" r="r" b="b"/>
              <a:pathLst>
                <a:path w="136525" h="135890">
                  <a:moveTo>
                    <a:pt x="40894" y="0"/>
                  </a:moveTo>
                  <a:lnTo>
                    <a:pt x="24340" y="10912"/>
                  </a:lnTo>
                  <a:lnTo>
                    <a:pt x="11412" y="25854"/>
                  </a:lnTo>
                  <a:lnTo>
                    <a:pt x="3001" y="43991"/>
                  </a:lnTo>
                  <a:lnTo>
                    <a:pt x="0" y="64490"/>
                  </a:lnTo>
                  <a:lnTo>
                    <a:pt x="5616" y="92272"/>
                  </a:lnTo>
                  <a:lnTo>
                    <a:pt x="20928" y="114968"/>
                  </a:lnTo>
                  <a:lnTo>
                    <a:pt x="43628" y="130275"/>
                  </a:lnTo>
                  <a:lnTo>
                    <a:pt x="71412" y="135890"/>
                  </a:lnTo>
                  <a:lnTo>
                    <a:pt x="91911" y="132906"/>
                  </a:lnTo>
                  <a:lnTo>
                    <a:pt x="110048" y="124525"/>
                  </a:lnTo>
                  <a:lnTo>
                    <a:pt x="124990" y="111603"/>
                  </a:lnTo>
                  <a:lnTo>
                    <a:pt x="135902" y="94996"/>
                  </a:lnTo>
                  <a:lnTo>
                    <a:pt x="128823" y="98026"/>
                  </a:lnTo>
                  <a:lnTo>
                    <a:pt x="121338" y="100234"/>
                  </a:lnTo>
                  <a:lnTo>
                    <a:pt x="113507" y="101586"/>
                  </a:lnTo>
                  <a:lnTo>
                    <a:pt x="105384" y="102044"/>
                  </a:lnTo>
                  <a:lnTo>
                    <a:pt x="77601" y="96428"/>
                  </a:lnTo>
                  <a:lnTo>
                    <a:pt x="54900" y="81116"/>
                  </a:lnTo>
                  <a:lnTo>
                    <a:pt x="39588" y="58415"/>
                  </a:lnTo>
                  <a:lnTo>
                    <a:pt x="33972" y="30632"/>
                  </a:lnTo>
                  <a:lnTo>
                    <a:pt x="34446" y="22513"/>
                  </a:lnTo>
                  <a:lnTo>
                    <a:pt x="35814" y="14668"/>
                  </a:lnTo>
                  <a:lnTo>
                    <a:pt x="37990" y="7147"/>
                  </a:lnTo>
                  <a:lnTo>
                    <a:pt x="40894" y="0"/>
                  </a:lnTo>
                  <a:close/>
                </a:path>
              </a:pathLst>
            </a:custGeom>
            <a:solidFill>
              <a:srgbClr val="0501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80879" y="625855"/>
              <a:ext cx="344170" cy="414655"/>
            </a:xfrm>
            <a:custGeom>
              <a:avLst/>
              <a:gdLst/>
              <a:ahLst/>
              <a:cxnLst/>
              <a:rect l="l" t="t" r="r" b="b"/>
              <a:pathLst>
                <a:path w="344170" h="414655">
                  <a:moveTo>
                    <a:pt x="343662" y="116636"/>
                  </a:moveTo>
                  <a:lnTo>
                    <a:pt x="339547" y="105016"/>
                  </a:lnTo>
                  <a:lnTo>
                    <a:pt x="330962" y="95491"/>
                  </a:lnTo>
                  <a:lnTo>
                    <a:pt x="222364" y="15011"/>
                  </a:lnTo>
                  <a:lnTo>
                    <a:pt x="222364" y="21742"/>
                  </a:lnTo>
                  <a:lnTo>
                    <a:pt x="222364" y="27216"/>
                  </a:lnTo>
                  <a:lnTo>
                    <a:pt x="221310" y="19100"/>
                  </a:lnTo>
                  <a:lnTo>
                    <a:pt x="218808" y="12954"/>
                  </a:lnTo>
                  <a:lnTo>
                    <a:pt x="220764" y="16548"/>
                  </a:lnTo>
                  <a:lnTo>
                    <a:pt x="222364" y="21742"/>
                  </a:lnTo>
                  <a:lnTo>
                    <a:pt x="222364" y="15011"/>
                  </a:lnTo>
                  <a:lnTo>
                    <a:pt x="218465" y="12115"/>
                  </a:lnTo>
                  <a:lnTo>
                    <a:pt x="218300" y="11684"/>
                  </a:lnTo>
                  <a:lnTo>
                    <a:pt x="213614" y="5321"/>
                  </a:lnTo>
                  <a:lnTo>
                    <a:pt x="207543" y="241"/>
                  </a:lnTo>
                  <a:lnTo>
                    <a:pt x="199034" y="4724"/>
                  </a:lnTo>
                  <a:lnTo>
                    <a:pt x="189890" y="8064"/>
                  </a:lnTo>
                  <a:lnTo>
                    <a:pt x="180213" y="10147"/>
                  </a:lnTo>
                  <a:lnTo>
                    <a:pt x="170116" y="10871"/>
                  </a:lnTo>
                  <a:lnTo>
                    <a:pt x="159918" y="10134"/>
                  </a:lnTo>
                  <a:lnTo>
                    <a:pt x="150152" y="7988"/>
                  </a:lnTo>
                  <a:lnTo>
                    <a:pt x="140906" y="4572"/>
                  </a:lnTo>
                  <a:lnTo>
                    <a:pt x="132308" y="0"/>
                  </a:lnTo>
                  <a:lnTo>
                    <a:pt x="18643" y="52501"/>
                  </a:lnTo>
                  <a:lnTo>
                    <a:pt x="10934" y="57543"/>
                  </a:lnTo>
                  <a:lnTo>
                    <a:pt x="5054" y="64389"/>
                  </a:lnTo>
                  <a:lnTo>
                    <a:pt x="1320" y="72580"/>
                  </a:lnTo>
                  <a:lnTo>
                    <a:pt x="0" y="81661"/>
                  </a:lnTo>
                  <a:lnTo>
                    <a:pt x="0" y="159245"/>
                  </a:lnTo>
                  <a:lnTo>
                    <a:pt x="2540" y="171767"/>
                  </a:lnTo>
                  <a:lnTo>
                    <a:pt x="9436" y="181978"/>
                  </a:lnTo>
                  <a:lnTo>
                    <a:pt x="19646" y="188849"/>
                  </a:lnTo>
                  <a:lnTo>
                    <a:pt x="32118" y="191363"/>
                  </a:lnTo>
                  <a:lnTo>
                    <a:pt x="44640" y="188836"/>
                  </a:lnTo>
                  <a:lnTo>
                    <a:pt x="54851" y="181927"/>
                  </a:lnTo>
                  <a:lnTo>
                    <a:pt x="61722" y="171716"/>
                  </a:lnTo>
                  <a:lnTo>
                    <a:pt x="64236" y="159245"/>
                  </a:lnTo>
                  <a:lnTo>
                    <a:pt x="64236" y="102285"/>
                  </a:lnTo>
                  <a:lnTo>
                    <a:pt x="117856" y="77584"/>
                  </a:lnTo>
                  <a:lnTo>
                    <a:pt x="117856" y="188277"/>
                  </a:lnTo>
                  <a:lnTo>
                    <a:pt x="118541" y="194843"/>
                  </a:lnTo>
                  <a:lnTo>
                    <a:pt x="118846" y="195821"/>
                  </a:lnTo>
                  <a:lnTo>
                    <a:pt x="120510" y="201079"/>
                  </a:lnTo>
                  <a:lnTo>
                    <a:pt x="123698" y="206781"/>
                  </a:lnTo>
                  <a:lnTo>
                    <a:pt x="127444" y="211124"/>
                  </a:lnTo>
                  <a:lnTo>
                    <a:pt x="123418" y="207314"/>
                  </a:lnTo>
                  <a:lnTo>
                    <a:pt x="120332" y="201752"/>
                  </a:lnTo>
                  <a:lnTo>
                    <a:pt x="118846" y="195821"/>
                  </a:lnTo>
                  <a:lnTo>
                    <a:pt x="19278" y="365442"/>
                  </a:lnTo>
                  <a:lnTo>
                    <a:pt x="15100" y="377507"/>
                  </a:lnTo>
                  <a:lnTo>
                    <a:pt x="15887" y="389788"/>
                  </a:lnTo>
                  <a:lnTo>
                    <a:pt x="21234" y="400900"/>
                  </a:lnTo>
                  <a:lnTo>
                    <a:pt x="30759" y="409422"/>
                  </a:lnTo>
                  <a:lnTo>
                    <a:pt x="35826" y="412394"/>
                  </a:lnTo>
                  <a:lnTo>
                    <a:pt x="41516" y="413867"/>
                  </a:lnTo>
                  <a:lnTo>
                    <a:pt x="46951" y="413867"/>
                  </a:lnTo>
                  <a:lnTo>
                    <a:pt x="164122" y="245706"/>
                  </a:lnTo>
                  <a:lnTo>
                    <a:pt x="201498" y="280809"/>
                  </a:lnTo>
                  <a:lnTo>
                    <a:pt x="240779" y="392620"/>
                  </a:lnTo>
                  <a:lnTo>
                    <a:pt x="271170" y="414108"/>
                  </a:lnTo>
                  <a:lnTo>
                    <a:pt x="274751" y="414108"/>
                  </a:lnTo>
                  <a:lnTo>
                    <a:pt x="303339" y="383730"/>
                  </a:lnTo>
                  <a:lnTo>
                    <a:pt x="301561" y="371119"/>
                  </a:lnTo>
                  <a:lnTo>
                    <a:pt x="257822" y="247205"/>
                  </a:lnTo>
                  <a:lnTo>
                    <a:pt x="254990" y="242760"/>
                  </a:lnTo>
                  <a:lnTo>
                    <a:pt x="222377" y="212115"/>
                  </a:lnTo>
                  <a:lnTo>
                    <a:pt x="222377" y="95008"/>
                  </a:lnTo>
                  <a:lnTo>
                    <a:pt x="298475" y="151460"/>
                  </a:lnTo>
                  <a:lnTo>
                    <a:pt x="305142" y="153428"/>
                  </a:lnTo>
                  <a:lnTo>
                    <a:pt x="311810" y="153428"/>
                  </a:lnTo>
                  <a:lnTo>
                    <a:pt x="343090" y="128943"/>
                  </a:lnTo>
                  <a:lnTo>
                    <a:pt x="343662" y="116636"/>
                  </a:lnTo>
                  <a:close/>
                </a:path>
              </a:pathLst>
            </a:custGeom>
            <a:solidFill>
              <a:srgbClr val="50B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84778" y="637844"/>
              <a:ext cx="143510" cy="255904"/>
            </a:xfrm>
            <a:custGeom>
              <a:avLst/>
              <a:gdLst/>
              <a:ahLst/>
              <a:cxnLst/>
              <a:rect l="l" t="t" r="r" b="b"/>
              <a:pathLst>
                <a:path w="143509" h="255905">
                  <a:moveTo>
                    <a:pt x="60286" y="233616"/>
                  </a:moveTo>
                  <a:lnTo>
                    <a:pt x="24091" y="199644"/>
                  </a:lnTo>
                  <a:lnTo>
                    <a:pt x="19519" y="195326"/>
                  </a:lnTo>
                  <a:lnTo>
                    <a:pt x="16433" y="189763"/>
                  </a:lnTo>
                  <a:lnTo>
                    <a:pt x="14947" y="183832"/>
                  </a:lnTo>
                  <a:lnTo>
                    <a:pt x="0" y="209397"/>
                  </a:lnTo>
                  <a:lnTo>
                    <a:pt x="2095" y="212369"/>
                  </a:lnTo>
                  <a:lnTo>
                    <a:pt x="4572" y="215214"/>
                  </a:lnTo>
                  <a:lnTo>
                    <a:pt x="47447" y="255485"/>
                  </a:lnTo>
                  <a:lnTo>
                    <a:pt x="60286" y="233616"/>
                  </a:lnTo>
                  <a:close/>
                </a:path>
                <a:path w="143509" h="255905">
                  <a:moveTo>
                    <a:pt x="143179" y="21361"/>
                  </a:moveTo>
                  <a:lnTo>
                    <a:pt x="114388" y="0"/>
                  </a:lnTo>
                  <a:lnTo>
                    <a:pt x="116865" y="4559"/>
                  </a:lnTo>
                  <a:lnTo>
                    <a:pt x="118465" y="9753"/>
                  </a:lnTo>
                  <a:lnTo>
                    <a:pt x="118465" y="83019"/>
                  </a:lnTo>
                  <a:lnTo>
                    <a:pt x="143179" y="101422"/>
                  </a:lnTo>
                  <a:lnTo>
                    <a:pt x="143179" y="21361"/>
                  </a:lnTo>
                  <a:close/>
                </a:path>
              </a:pathLst>
            </a:custGeom>
            <a:solidFill>
              <a:srgbClr val="0501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901303" y="2128748"/>
            <a:ext cx="9718675" cy="3550285"/>
          </a:xfrm>
          <a:custGeom>
            <a:avLst/>
            <a:gdLst/>
            <a:ahLst/>
            <a:cxnLst/>
            <a:rect l="l" t="t" r="r" b="b"/>
            <a:pathLst>
              <a:path w="9718675" h="3550285">
                <a:moveTo>
                  <a:pt x="9332137" y="3549789"/>
                </a:moveTo>
                <a:lnTo>
                  <a:pt x="385927" y="3549789"/>
                </a:lnTo>
                <a:lnTo>
                  <a:pt x="337517" y="3546782"/>
                </a:lnTo>
                <a:lnTo>
                  <a:pt x="290901" y="3538003"/>
                </a:lnTo>
                <a:lnTo>
                  <a:pt x="246441" y="3523812"/>
                </a:lnTo>
                <a:lnTo>
                  <a:pt x="204500" y="3504572"/>
                </a:lnTo>
                <a:lnTo>
                  <a:pt x="165437" y="3480644"/>
                </a:lnTo>
                <a:lnTo>
                  <a:pt x="129616" y="3452389"/>
                </a:lnTo>
                <a:lnTo>
                  <a:pt x="97398" y="3420170"/>
                </a:lnTo>
                <a:lnTo>
                  <a:pt x="69144" y="3384348"/>
                </a:lnTo>
                <a:lnTo>
                  <a:pt x="45217" y="3345285"/>
                </a:lnTo>
                <a:lnTo>
                  <a:pt x="25977" y="3303342"/>
                </a:lnTo>
                <a:lnTo>
                  <a:pt x="11786" y="3258880"/>
                </a:lnTo>
                <a:lnTo>
                  <a:pt x="3006" y="3212262"/>
                </a:lnTo>
                <a:lnTo>
                  <a:pt x="0" y="3163849"/>
                </a:lnTo>
                <a:lnTo>
                  <a:pt x="0" y="385927"/>
                </a:lnTo>
                <a:lnTo>
                  <a:pt x="3006" y="337517"/>
                </a:lnTo>
                <a:lnTo>
                  <a:pt x="11786" y="290901"/>
                </a:lnTo>
                <a:lnTo>
                  <a:pt x="25977" y="246441"/>
                </a:lnTo>
                <a:lnTo>
                  <a:pt x="45217" y="204500"/>
                </a:lnTo>
                <a:lnTo>
                  <a:pt x="69144" y="165437"/>
                </a:lnTo>
                <a:lnTo>
                  <a:pt x="97398" y="129616"/>
                </a:lnTo>
                <a:lnTo>
                  <a:pt x="129616" y="97398"/>
                </a:lnTo>
                <a:lnTo>
                  <a:pt x="165437" y="69144"/>
                </a:lnTo>
                <a:lnTo>
                  <a:pt x="204500" y="45217"/>
                </a:lnTo>
                <a:lnTo>
                  <a:pt x="246441" y="25977"/>
                </a:lnTo>
                <a:lnTo>
                  <a:pt x="290901" y="11786"/>
                </a:lnTo>
                <a:lnTo>
                  <a:pt x="337517" y="3006"/>
                </a:lnTo>
                <a:lnTo>
                  <a:pt x="385927" y="0"/>
                </a:lnTo>
                <a:lnTo>
                  <a:pt x="9332137" y="0"/>
                </a:lnTo>
                <a:lnTo>
                  <a:pt x="9380548" y="3006"/>
                </a:lnTo>
                <a:lnTo>
                  <a:pt x="9427164" y="11786"/>
                </a:lnTo>
                <a:lnTo>
                  <a:pt x="9471625" y="25977"/>
                </a:lnTo>
                <a:lnTo>
                  <a:pt x="9513568" y="45217"/>
                </a:lnTo>
                <a:lnTo>
                  <a:pt x="9552631" y="69144"/>
                </a:lnTo>
                <a:lnTo>
                  <a:pt x="9588454" y="97398"/>
                </a:lnTo>
                <a:lnTo>
                  <a:pt x="9620673" y="129616"/>
                </a:lnTo>
                <a:lnTo>
                  <a:pt x="9648929" y="165437"/>
                </a:lnTo>
                <a:lnTo>
                  <a:pt x="9672858" y="204500"/>
                </a:lnTo>
                <a:lnTo>
                  <a:pt x="9692099" y="246441"/>
                </a:lnTo>
                <a:lnTo>
                  <a:pt x="9706290" y="290901"/>
                </a:lnTo>
                <a:lnTo>
                  <a:pt x="9715070" y="337517"/>
                </a:lnTo>
                <a:lnTo>
                  <a:pt x="9718078" y="385927"/>
                </a:lnTo>
                <a:lnTo>
                  <a:pt x="9718078" y="3163849"/>
                </a:lnTo>
                <a:lnTo>
                  <a:pt x="9715070" y="3212262"/>
                </a:lnTo>
                <a:lnTo>
                  <a:pt x="9706290" y="3258880"/>
                </a:lnTo>
                <a:lnTo>
                  <a:pt x="9692099" y="3303342"/>
                </a:lnTo>
                <a:lnTo>
                  <a:pt x="9672858" y="3345285"/>
                </a:lnTo>
                <a:lnTo>
                  <a:pt x="9648929" y="3384348"/>
                </a:lnTo>
                <a:lnTo>
                  <a:pt x="9620673" y="3420170"/>
                </a:lnTo>
                <a:lnTo>
                  <a:pt x="9588454" y="3452389"/>
                </a:lnTo>
                <a:lnTo>
                  <a:pt x="9552631" y="3480644"/>
                </a:lnTo>
                <a:lnTo>
                  <a:pt x="9513568" y="3504572"/>
                </a:lnTo>
                <a:lnTo>
                  <a:pt x="9471625" y="3523812"/>
                </a:lnTo>
                <a:lnTo>
                  <a:pt x="9427164" y="3538003"/>
                </a:lnTo>
                <a:lnTo>
                  <a:pt x="9380548" y="3546782"/>
                </a:lnTo>
                <a:lnTo>
                  <a:pt x="9332137" y="3549789"/>
                </a:lnTo>
                <a:close/>
              </a:path>
            </a:pathLst>
          </a:custGeom>
          <a:ln w="76200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0851" y="2655366"/>
            <a:ext cx="7383830" cy="706462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20851" y="3570884"/>
            <a:ext cx="7383830" cy="70647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0851" y="4486389"/>
            <a:ext cx="7383830" cy="706475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5819622" y="5143360"/>
            <a:ext cx="3224530" cy="46990"/>
          </a:xfrm>
          <a:custGeom>
            <a:avLst/>
            <a:gdLst/>
            <a:ahLst/>
            <a:cxnLst/>
            <a:rect l="l" t="t" r="r" b="b"/>
            <a:pathLst>
              <a:path w="3224529" h="46989">
                <a:moveTo>
                  <a:pt x="3224428" y="0"/>
                </a:moveTo>
                <a:lnTo>
                  <a:pt x="0" y="0"/>
                </a:lnTo>
                <a:lnTo>
                  <a:pt x="0" y="46634"/>
                </a:lnTo>
                <a:lnTo>
                  <a:pt x="3224428" y="46634"/>
                </a:lnTo>
                <a:lnTo>
                  <a:pt x="3224428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5738" y="2313783"/>
            <a:ext cx="1962755" cy="4166213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877969" y="2814472"/>
            <a:ext cx="6451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FFFFFF"/>
                </a:solidFill>
                <a:latin typeface="Microsoft JhengHei"/>
                <a:cs typeface="Microsoft JhengHei"/>
              </a:rPr>
              <a:t>Stop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56308" y="3773247"/>
            <a:ext cx="6711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Think</a:t>
            </a:r>
            <a:endParaRPr sz="190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11226" y="4643135"/>
            <a:ext cx="4210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Do</a:t>
            </a:r>
            <a:endParaRPr sz="2200">
              <a:latin typeface="Microsoft JhengHei"/>
              <a:cs typeface="Microsoft JhengHe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90046" y="2393670"/>
            <a:ext cx="1164323" cy="116433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96858" y="3285731"/>
            <a:ext cx="1290315" cy="116432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241634" y="4189959"/>
            <a:ext cx="1261871" cy="1209039"/>
          </a:xfrm>
          <a:prstGeom prst="rect">
            <a:avLst/>
          </a:prstGeom>
        </p:spPr>
      </p:pic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1825872" y="634268"/>
            <a:ext cx="7814945" cy="523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Red</a:t>
            </a:r>
            <a:r>
              <a:rPr spc="-40" dirty="0"/>
              <a:t> </a:t>
            </a:r>
            <a:r>
              <a:rPr dirty="0"/>
              <a:t>Light,</a:t>
            </a:r>
            <a:r>
              <a:rPr spc="-40" dirty="0"/>
              <a:t> </a:t>
            </a:r>
            <a:r>
              <a:rPr dirty="0"/>
              <a:t>Green</a:t>
            </a:r>
            <a:r>
              <a:rPr spc="-40" dirty="0"/>
              <a:t> </a:t>
            </a:r>
            <a:r>
              <a:rPr dirty="0"/>
              <a:t>Light,</a:t>
            </a:r>
            <a:r>
              <a:rPr spc="-40" dirty="0"/>
              <a:t> </a:t>
            </a:r>
            <a:r>
              <a:rPr dirty="0"/>
              <a:t>Stop,</a:t>
            </a:r>
            <a:r>
              <a:rPr spc="-40" dirty="0"/>
              <a:t> </a:t>
            </a:r>
            <a:r>
              <a:rPr dirty="0"/>
              <a:t>Think,</a:t>
            </a:r>
            <a:r>
              <a:rPr spc="-35" dirty="0"/>
              <a:t> </a:t>
            </a:r>
            <a:r>
              <a:rPr spc="-25" dirty="0"/>
              <a:t>Do.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193975" y="2797605"/>
            <a:ext cx="29552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ED1C24"/>
                </a:solidFill>
                <a:latin typeface="Microsoft JhengHei"/>
                <a:cs typeface="Microsoft JhengHei"/>
              </a:rPr>
              <a:t>Stop</a:t>
            </a:r>
            <a:r>
              <a:rPr sz="2700" b="1" spc="-80" dirty="0">
                <a:solidFill>
                  <a:srgbClr val="ED1C24"/>
                </a:solidFill>
                <a:latin typeface="Microsoft JhengHei"/>
                <a:cs typeface="Microsoft JhengHei"/>
              </a:rPr>
              <a:t> </a:t>
            </a:r>
            <a:r>
              <a:rPr sz="2700" b="1" dirty="0">
                <a:solidFill>
                  <a:srgbClr val="ED1C24"/>
                </a:solidFill>
                <a:latin typeface="Microsoft JhengHei"/>
                <a:cs typeface="Microsoft JhengHei"/>
              </a:rPr>
              <a:t>and</a:t>
            </a:r>
            <a:r>
              <a:rPr sz="2700" b="1" spc="-80" dirty="0">
                <a:solidFill>
                  <a:srgbClr val="ED1C24"/>
                </a:solidFill>
                <a:latin typeface="Microsoft JhengHei"/>
                <a:cs typeface="Microsoft JhengHei"/>
              </a:rPr>
              <a:t> </a:t>
            </a:r>
            <a:r>
              <a:rPr sz="2700" b="1" spc="-10" dirty="0">
                <a:solidFill>
                  <a:srgbClr val="ED1C24"/>
                </a:solidFill>
                <a:latin typeface="Microsoft JhengHei"/>
                <a:cs typeface="Microsoft JhengHei"/>
              </a:rPr>
              <a:t>breathe.</a:t>
            </a:r>
            <a:endParaRPr sz="2700" dirty="0">
              <a:latin typeface="Microsoft JhengHei"/>
              <a:cs typeface="Microsoft JhengHe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193975" y="3712119"/>
            <a:ext cx="43827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99D1C"/>
                </a:solidFill>
                <a:latin typeface="Microsoft JhengHei"/>
                <a:cs typeface="Microsoft JhengHei"/>
              </a:rPr>
              <a:t>Think</a:t>
            </a:r>
            <a:r>
              <a:rPr sz="2700" b="1" spc="-20" dirty="0">
                <a:solidFill>
                  <a:srgbClr val="F99D1C"/>
                </a:solidFill>
                <a:latin typeface="Microsoft JhengHei"/>
                <a:cs typeface="Microsoft JhengHei"/>
              </a:rPr>
              <a:t> </a:t>
            </a:r>
            <a:r>
              <a:rPr sz="2700" b="1" dirty="0">
                <a:solidFill>
                  <a:srgbClr val="F99D1C"/>
                </a:solidFill>
                <a:latin typeface="Microsoft JhengHei"/>
                <a:cs typeface="Microsoft JhengHei"/>
              </a:rPr>
              <a:t>about</a:t>
            </a:r>
            <a:r>
              <a:rPr sz="2700" b="1" spc="-20" dirty="0">
                <a:solidFill>
                  <a:srgbClr val="F99D1C"/>
                </a:solidFill>
                <a:latin typeface="Microsoft JhengHei"/>
                <a:cs typeface="Microsoft JhengHei"/>
              </a:rPr>
              <a:t> </a:t>
            </a:r>
            <a:r>
              <a:rPr sz="2700" b="1" dirty="0">
                <a:solidFill>
                  <a:srgbClr val="F99D1C"/>
                </a:solidFill>
                <a:latin typeface="Microsoft JhengHei"/>
                <a:cs typeface="Microsoft JhengHei"/>
              </a:rPr>
              <a:t>what</a:t>
            </a:r>
            <a:r>
              <a:rPr sz="2700" b="1" spc="-20" dirty="0">
                <a:solidFill>
                  <a:srgbClr val="F99D1C"/>
                </a:solidFill>
                <a:latin typeface="Microsoft JhengHei"/>
                <a:cs typeface="Microsoft JhengHei"/>
              </a:rPr>
              <a:t> </a:t>
            </a:r>
            <a:r>
              <a:rPr sz="2700" b="1" dirty="0">
                <a:solidFill>
                  <a:srgbClr val="F99D1C"/>
                </a:solidFill>
                <a:latin typeface="Microsoft JhengHei"/>
                <a:cs typeface="Microsoft JhengHei"/>
              </a:rPr>
              <a:t>I</a:t>
            </a:r>
            <a:r>
              <a:rPr sz="2700" b="1" spc="-20" dirty="0">
                <a:solidFill>
                  <a:srgbClr val="F99D1C"/>
                </a:solidFill>
                <a:latin typeface="Microsoft JhengHei"/>
                <a:cs typeface="Microsoft JhengHei"/>
              </a:rPr>
              <a:t> </a:t>
            </a:r>
            <a:r>
              <a:rPr sz="2700" b="1" dirty="0">
                <a:solidFill>
                  <a:srgbClr val="F99D1C"/>
                </a:solidFill>
                <a:latin typeface="Microsoft JhengHei"/>
                <a:cs typeface="Microsoft JhengHei"/>
              </a:rPr>
              <a:t>can</a:t>
            </a:r>
            <a:r>
              <a:rPr sz="2700" b="1" spc="-15" dirty="0">
                <a:solidFill>
                  <a:srgbClr val="F99D1C"/>
                </a:solidFill>
                <a:latin typeface="Microsoft JhengHei"/>
                <a:cs typeface="Microsoft JhengHei"/>
              </a:rPr>
              <a:t> </a:t>
            </a:r>
            <a:r>
              <a:rPr sz="2700" b="1" spc="-25" dirty="0">
                <a:solidFill>
                  <a:srgbClr val="F99D1C"/>
                </a:solidFill>
                <a:latin typeface="Microsoft JhengHei"/>
                <a:cs typeface="Microsoft JhengHei"/>
              </a:rPr>
              <a:t>do.</a:t>
            </a:r>
            <a:endParaRPr sz="2700" dirty="0">
              <a:latin typeface="Microsoft JhengHei"/>
              <a:cs typeface="Microsoft JhengHe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93975" y="4588533"/>
            <a:ext cx="6016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38B54A"/>
                </a:solidFill>
                <a:latin typeface="Microsoft JhengHei"/>
                <a:cs typeface="Microsoft JhengHei"/>
              </a:rPr>
              <a:t>Select</a:t>
            </a:r>
            <a:r>
              <a:rPr sz="2700" b="1" spc="-25" dirty="0">
                <a:solidFill>
                  <a:srgbClr val="38B54A"/>
                </a:solidFill>
                <a:latin typeface="Microsoft JhengHei"/>
                <a:cs typeface="Microsoft JhengHei"/>
              </a:rPr>
              <a:t> </a:t>
            </a:r>
            <a:r>
              <a:rPr sz="2700" b="1" dirty="0">
                <a:solidFill>
                  <a:srgbClr val="38B54A"/>
                </a:solidFill>
                <a:latin typeface="Microsoft JhengHei"/>
                <a:cs typeface="Microsoft JhengHei"/>
              </a:rPr>
              <a:t>one</a:t>
            </a:r>
            <a:r>
              <a:rPr sz="2700" b="1" spc="-15" dirty="0">
                <a:solidFill>
                  <a:srgbClr val="38B54A"/>
                </a:solidFill>
                <a:latin typeface="Microsoft JhengHei"/>
                <a:cs typeface="Microsoft JhengHei"/>
              </a:rPr>
              <a:t> </a:t>
            </a:r>
            <a:r>
              <a:rPr sz="2700" b="1" dirty="0">
                <a:solidFill>
                  <a:srgbClr val="38B54A"/>
                </a:solidFill>
                <a:latin typeface="Microsoft JhengHei"/>
                <a:cs typeface="Microsoft JhengHei"/>
              </a:rPr>
              <a:t>with</a:t>
            </a:r>
            <a:r>
              <a:rPr sz="2700" b="1" spc="-20" dirty="0">
                <a:solidFill>
                  <a:srgbClr val="38B54A"/>
                </a:solidFill>
                <a:latin typeface="Microsoft JhengHei"/>
                <a:cs typeface="Microsoft JhengHei"/>
              </a:rPr>
              <a:t> </a:t>
            </a:r>
            <a:r>
              <a:rPr sz="3000" b="1" dirty="0">
                <a:solidFill>
                  <a:srgbClr val="38B54A"/>
                </a:solidFill>
                <a:latin typeface="Microsoft JhengHei"/>
                <a:cs typeface="Microsoft JhengHei"/>
              </a:rPr>
              <a:t>the</a:t>
            </a:r>
            <a:r>
              <a:rPr sz="3000" b="1" spc="-20" dirty="0">
                <a:solidFill>
                  <a:srgbClr val="38B54A"/>
                </a:solidFill>
                <a:latin typeface="Microsoft JhengHei"/>
                <a:cs typeface="Microsoft JhengHei"/>
              </a:rPr>
              <a:t> </a:t>
            </a:r>
            <a:r>
              <a:rPr sz="3000" b="1" dirty="0">
                <a:solidFill>
                  <a:srgbClr val="38B54A"/>
                </a:solidFill>
                <a:latin typeface="Microsoft JhengHei"/>
                <a:cs typeface="Microsoft JhengHei"/>
              </a:rPr>
              <a:t>best</a:t>
            </a:r>
            <a:r>
              <a:rPr sz="3000" b="1" spc="-20" dirty="0">
                <a:solidFill>
                  <a:srgbClr val="38B54A"/>
                </a:solidFill>
                <a:latin typeface="Microsoft JhengHei"/>
                <a:cs typeface="Microsoft JhengHei"/>
              </a:rPr>
              <a:t> </a:t>
            </a:r>
            <a:r>
              <a:rPr sz="3000" b="1" spc="-10" dirty="0">
                <a:solidFill>
                  <a:srgbClr val="38B54A"/>
                </a:solidFill>
                <a:latin typeface="Microsoft JhengHei"/>
                <a:cs typeface="Microsoft JhengHei"/>
              </a:rPr>
              <a:t>outcome</a:t>
            </a:r>
            <a:r>
              <a:rPr sz="2700" b="1" spc="-10" dirty="0">
                <a:solidFill>
                  <a:srgbClr val="38B54A"/>
                </a:solidFill>
                <a:latin typeface="Microsoft JhengHei"/>
                <a:cs typeface="Microsoft JhengHei"/>
              </a:rPr>
              <a:t>!</a:t>
            </a:r>
            <a:endParaRPr sz="2700" dirty="0">
              <a:latin typeface="Microsoft JhengHei"/>
              <a:cs typeface="Microsoft JhengHei"/>
            </a:endParaRPr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2E87D664-50AB-5C60-20E4-CC9BDA7AE0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1303" y="1539998"/>
            <a:ext cx="977506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When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find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my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feelings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go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too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strong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and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cannot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calm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down,</a:t>
            </a:r>
            <a:r>
              <a:rPr sz="2200" spc="-2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can</a:t>
            </a:r>
            <a:r>
              <a:rPr sz="2200" spc="-25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…</a:t>
            </a:r>
            <a:endParaRPr sz="2200" dirty="0">
              <a:latin typeface="Microsoft JhengHei" panose="020B0604030504040204" pitchFamily="34" charset="-120"/>
              <a:ea typeface="Microsoft JhengHei" panose="020B0604030504040204" pitchFamily="34" charset="-120"/>
              <a:cs typeface="Myriad Pro Light C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77</Words>
  <Application>Microsoft Macintosh PowerPoint</Application>
  <PresentationFormat>自訂</PresentationFormat>
  <Paragraphs>21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6" baseType="lpstr">
      <vt:lpstr>Microsoft JhengHei</vt:lpstr>
      <vt:lpstr>Calibri</vt:lpstr>
      <vt:lpstr>Office Theme</vt:lpstr>
      <vt:lpstr>附件 3.2</vt:lpstr>
      <vt:lpstr>PowerPoint 簡報</vt:lpstr>
      <vt:lpstr>Red Light, Green Light, Stop, Think, Do.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XXX實例3_附件2_環境設置_情緒紅綠燈_ppt_L009</dc:title>
  <cp:lastModifiedBy>E</cp:lastModifiedBy>
  <cp:revision>1</cp:revision>
  <dcterms:created xsi:type="dcterms:W3CDTF">2024-03-26T10:29:05Z</dcterms:created>
  <dcterms:modified xsi:type="dcterms:W3CDTF">2024-03-26T10:35:49Z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2024-03-26T00:00:00Z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2024-03-26T00:00:00Z</vt:filetime>
  </property>
  <property fmtid="{D5CDD505-2E9C-101B-9397-08002B2CF9AE}" pid="5" name="Producer">
    <vt:lpwstr>Adobe PDF library 17.00</vt:lpwstr>
  </property>
</Properties>
</file>