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3" d="100"/>
          <a:sy n="123" d="100"/>
        </p:scale>
        <p:origin x="85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4487" y="2295747"/>
            <a:ext cx="7147559" cy="1203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2257" y="600405"/>
            <a:ext cx="1042669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50B84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50B84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50B84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50B84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2807" y="506817"/>
            <a:ext cx="3454400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50B84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39369" y="6005644"/>
            <a:ext cx="17780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5102" y="2412921"/>
            <a:ext cx="47802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29" dirty="0">
                <a:solidFill>
                  <a:srgbClr val="FFFFFF"/>
                </a:solidFill>
                <a:latin typeface="Microsoft JhengHei"/>
                <a:cs typeface="Microsoft JhengHei"/>
              </a:rPr>
              <a:t>課堂常規流程</a:t>
            </a:r>
            <a:endParaRPr sz="6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b="0" spc="-25" dirty="0">
                <a:solidFill>
                  <a:srgbClr val="231F20"/>
                </a:solidFill>
                <a:latin typeface="Microsoft JhengHei"/>
                <a:cs typeface="Microsoft JhengHei"/>
              </a:rPr>
              <a:t>3.4</a:t>
            </a:r>
            <a:endParaRPr sz="2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22706" y="804562"/>
            <a:ext cx="3876040" cy="5394960"/>
          </a:xfrm>
          <a:custGeom>
            <a:avLst/>
            <a:gdLst/>
            <a:ahLst/>
            <a:cxnLst/>
            <a:rect l="l" t="t" r="r" b="b"/>
            <a:pathLst>
              <a:path w="3876040" h="5394960">
                <a:moveTo>
                  <a:pt x="3710647" y="5394693"/>
                </a:moveTo>
                <a:lnTo>
                  <a:pt x="164782" y="5394693"/>
                </a:lnTo>
                <a:lnTo>
                  <a:pt x="120976" y="5388807"/>
                </a:lnTo>
                <a:lnTo>
                  <a:pt x="81613" y="5372195"/>
                </a:lnTo>
                <a:lnTo>
                  <a:pt x="48263" y="5346430"/>
                </a:lnTo>
                <a:lnTo>
                  <a:pt x="22497" y="5313080"/>
                </a:lnTo>
                <a:lnTo>
                  <a:pt x="5886" y="5273716"/>
                </a:lnTo>
                <a:lnTo>
                  <a:pt x="0" y="5229910"/>
                </a:lnTo>
                <a:lnTo>
                  <a:pt x="0" y="164795"/>
                </a:lnTo>
                <a:lnTo>
                  <a:pt x="5886" y="120988"/>
                </a:lnTo>
                <a:lnTo>
                  <a:pt x="22497" y="81622"/>
                </a:lnTo>
                <a:lnTo>
                  <a:pt x="48263" y="48269"/>
                </a:lnTo>
                <a:lnTo>
                  <a:pt x="81613" y="22500"/>
                </a:lnTo>
                <a:lnTo>
                  <a:pt x="120976" y="5887"/>
                </a:lnTo>
                <a:lnTo>
                  <a:pt x="164782" y="0"/>
                </a:lnTo>
                <a:lnTo>
                  <a:pt x="3710647" y="0"/>
                </a:lnTo>
                <a:lnTo>
                  <a:pt x="3754454" y="5887"/>
                </a:lnTo>
                <a:lnTo>
                  <a:pt x="3793817" y="22500"/>
                </a:lnTo>
                <a:lnTo>
                  <a:pt x="3827167" y="48269"/>
                </a:lnTo>
                <a:lnTo>
                  <a:pt x="3852933" y="81622"/>
                </a:lnTo>
                <a:lnTo>
                  <a:pt x="3869544" y="120988"/>
                </a:lnTo>
                <a:lnTo>
                  <a:pt x="3875430" y="164795"/>
                </a:lnTo>
                <a:lnTo>
                  <a:pt x="3875430" y="5229910"/>
                </a:lnTo>
                <a:lnTo>
                  <a:pt x="3869544" y="5273716"/>
                </a:lnTo>
                <a:lnTo>
                  <a:pt x="3852933" y="5313080"/>
                </a:lnTo>
                <a:lnTo>
                  <a:pt x="3827167" y="5346430"/>
                </a:lnTo>
                <a:lnTo>
                  <a:pt x="3793817" y="5372195"/>
                </a:lnTo>
                <a:lnTo>
                  <a:pt x="3754454" y="5388807"/>
                </a:lnTo>
                <a:lnTo>
                  <a:pt x="3710647" y="5394693"/>
                </a:lnTo>
                <a:close/>
              </a:path>
            </a:pathLst>
          </a:custGeom>
          <a:ln w="53251">
            <a:solidFill>
              <a:srgbClr val="50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686" y="1097521"/>
            <a:ext cx="3468615" cy="7518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4686" y="2117597"/>
            <a:ext cx="3468615" cy="7518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686" y="3139681"/>
            <a:ext cx="3468615" cy="7518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4686" y="4159745"/>
            <a:ext cx="3468615" cy="7518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54686" y="5181841"/>
            <a:ext cx="3468615" cy="75183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386211" y="1762785"/>
            <a:ext cx="633730" cy="3406775"/>
          </a:xfrm>
          <a:custGeom>
            <a:avLst/>
            <a:gdLst/>
            <a:ahLst/>
            <a:cxnLst/>
            <a:rect l="l" t="t" r="r" b="b"/>
            <a:pathLst>
              <a:path w="633729" h="3406775">
                <a:moveTo>
                  <a:pt x="633298" y="3212884"/>
                </a:moveTo>
                <a:lnTo>
                  <a:pt x="483146" y="3212884"/>
                </a:lnTo>
                <a:lnTo>
                  <a:pt x="483146" y="3079292"/>
                </a:lnTo>
                <a:lnTo>
                  <a:pt x="150139" y="3079292"/>
                </a:lnTo>
                <a:lnTo>
                  <a:pt x="150139" y="3212884"/>
                </a:lnTo>
                <a:lnTo>
                  <a:pt x="0" y="3212884"/>
                </a:lnTo>
                <a:lnTo>
                  <a:pt x="316649" y="3406470"/>
                </a:lnTo>
                <a:lnTo>
                  <a:pt x="633298" y="3212884"/>
                </a:lnTo>
                <a:close/>
              </a:path>
              <a:path w="633729" h="3406775">
                <a:moveTo>
                  <a:pt x="633298" y="2186444"/>
                </a:moveTo>
                <a:lnTo>
                  <a:pt x="483146" y="2186444"/>
                </a:lnTo>
                <a:lnTo>
                  <a:pt x="483146" y="2052866"/>
                </a:lnTo>
                <a:lnTo>
                  <a:pt x="150139" y="2052866"/>
                </a:lnTo>
                <a:lnTo>
                  <a:pt x="150139" y="2186444"/>
                </a:lnTo>
                <a:lnTo>
                  <a:pt x="0" y="2186444"/>
                </a:lnTo>
                <a:lnTo>
                  <a:pt x="316649" y="2380030"/>
                </a:lnTo>
                <a:lnTo>
                  <a:pt x="633298" y="2186444"/>
                </a:lnTo>
                <a:close/>
              </a:path>
              <a:path w="633729" h="3406775">
                <a:moveTo>
                  <a:pt x="633298" y="1160018"/>
                </a:moveTo>
                <a:lnTo>
                  <a:pt x="483146" y="1160018"/>
                </a:lnTo>
                <a:lnTo>
                  <a:pt x="483146" y="1026426"/>
                </a:lnTo>
                <a:lnTo>
                  <a:pt x="150139" y="1026426"/>
                </a:lnTo>
                <a:lnTo>
                  <a:pt x="150139" y="1160018"/>
                </a:lnTo>
                <a:lnTo>
                  <a:pt x="0" y="1160018"/>
                </a:lnTo>
                <a:lnTo>
                  <a:pt x="316649" y="1353604"/>
                </a:lnTo>
                <a:lnTo>
                  <a:pt x="633298" y="1160018"/>
                </a:lnTo>
                <a:close/>
              </a:path>
              <a:path w="633729" h="3406775">
                <a:moveTo>
                  <a:pt x="633298" y="133578"/>
                </a:moveTo>
                <a:lnTo>
                  <a:pt x="483146" y="133578"/>
                </a:lnTo>
                <a:lnTo>
                  <a:pt x="483146" y="0"/>
                </a:lnTo>
                <a:lnTo>
                  <a:pt x="150139" y="0"/>
                </a:lnTo>
                <a:lnTo>
                  <a:pt x="150139" y="133578"/>
                </a:lnTo>
                <a:lnTo>
                  <a:pt x="0" y="133578"/>
                </a:lnTo>
                <a:lnTo>
                  <a:pt x="316649" y="327164"/>
                </a:lnTo>
                <a:lnTo>
                  <a:pt x="633298" y="133578"/>
                </a:lnTo>
                <a:close/>
              </a:path>
            </a:pathLst>
          </a:custGeom>
          <a:solidFill>
            <a:srgbClr val="50B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03803" y="4151760"/>
            <a:ext cx="957433" cy="8084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63451" y="3120831"/>
            <a:ext cx="1152098" cy="89188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70716" y="5077411"/>
            <a:ext cx="1100452" cy="99120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33656" y="892124"/>
            <a:ext cx="1267293" cy="113818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14473" y="2032297"/>
            <a:ext cx="1543414" cy="921678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444163" y="150017"/>
            <a:ext cx="2632710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spc="-10" dirty="0"/>
              <a:t>早上上課前常規</a:t>
            </a:r>
            <a:endParaRPr sz="2900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50CC0F3A-6E06-C8C0-FA97-3371381E1B39}"/>
              </a:ext>
            </a:extLst>
          </p:cNvPr>
          <p:cNvSpPr txBox="1"/>
          <p:nvPr/>
        </p:nvSpPr>
        <p:spPr>
          <a:xfrm>
            <a:off x="4099019" y="1333130"/>
            <a:ext cx="141605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安靜回到座位</a:t>
            </a:r>
            <a:endParaRPr sz="1800" dirty="0">
              <a:latin typeface="Microsoft JhengHei"/>
              <a:cs typeface="Microsoft JhengHei"/>
            </a:endParaRPr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A72E8163-C06B-3578-CDFE-6A191EEBB59D}"/>
              </a:ext>
            </a:extLst>
          </p:cNvPr>
          <p:cNvSpPr txBox="1"/>
          <p:nvPr/>
        </p:nvSpPr>
        <p:spPr>
          <a:xfrm>
            <a:off x="4099019" y="2316417"/>
            <a:ext cx="952500" cy="303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b="1" spc="-15" dirty="0">
                <a:solidFill>
                  <a:srgbClr val="231F20"/>
                </a:solidFill>
                <a:latin typeface="Microsoft JhengHei"/>
                <a:cs typeface="Microsoft JhengHei"/>
              </a:rPr>
              <a:t>繳交功課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id="{3F3A7DBE-5A16-F181-5964-53FDBD3F10AE}"/>
              </a:ext>
            </a:extLst>
          </p:cNvPr>
          <p:cNvSpPr txBox="1"/>
          <p:nvPr/>
        </p:nvSpPr>
        <p:spPr>
          <a:xfrm>
            <a:off x="4099019" y="3355785"/>
            <a:ext cx="2111375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b="1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把書包掛好</a:t>
            </a:r>
            <a:endParaRPr sz="1800" dirty="0">
              <a:latin typeface="Microsoft JhengHei"/>
              <a:cs typeface="Microsoft JhengHei"/>
            </a:endParaRPr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id="{F195D10B-7732-554C-58EA-50F7A224623F}"/>
              </a:ext>
            </a:extLst>
          </p:cNvPr>
          <p:cNvSpPr txBox="1"/>
          <p:nvPr/>
        </p:nvSpPr>
        <p:spPr>
          <a:xfrm>
            <a:off x="4094978" y="4227642"/>
            <a:ext cx="2111375" cy="5700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拿出筆袋和第一堂的</a:t>
            </a:r>
            <a:r>
              <a:rPr sz="1800" b="1" spc="-25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書本</a:t>
            </a:r>
            <a:endParaRPr sz="1800" dirty="0">
              <a:latin typeface="Microsoft JhengHei"/>
              <a:cs typeface="Microsoft JhengHei"/>
            </a:endParaRPr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56248E4C-580E-ED57-714C-F7DCB382AEE8}"/>
              </a:ext>
            </a:extLst>
          </p:cNvPr>
          <p:cNvSpPr txBox="1"/>
          <p:nvPr/>
        </p:nvSpPr>
        <p:spPr>
          <a:xfrm>
            <a:off x="4083050" y="5262447"/>
            <a:ext cx="2111375" cy="5700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閱讀圖書，靜待教師下一個指示</a:t>
            </a:r>
            <a:endParaRPr sz="18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13</Words>
  <Application>Microsoft Macintosh PowerPoint</Application>
  <PresentationFormat>自訂</PresentationFormat>
  <Paragraphs>10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Microsoft JhengHei</vt:lpstr>
      <vt:lpstr>Calibri</vt:lpstr>
      <vt:lpstr>Office Theme</vt:lpstr>
      <vt:lpstr>附件 3.4</vt:lpstr>
      <vt:lpstr>早上上課前常規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實例3_附件4_課堂常規_常規化的課堂安排_ppt_L009_for PPT</dc:title>
  <cp:lastModifiedBy>E</cp:lastModifiedBy>
  <cp:revision>4</cp:revision>
  <dcterms:created xsi:type="dcterms:W3CDTF">2024-03-16T09:38:46Z</dcterms:created>
  <dcterms:modified xsi:type="dcterms:W3CDTF">2024-04-03T12:21:10Z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2024-03-16T00:00:00Z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2024-03-16T00:00:00Z</vt:filetime>
  </property>
  <property fmtid="{D5CDD505-2E9C-101B-9397-08002B2CF9AE}" pid="5" name="Producer">
    <vt:lpwstr>Adobe PDF library 17.00</vt:lpwstr>
  </property>
</Properties>
</file>