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3"/>
    <p:restoredTop sz="94689"/>
  </p:normalViewPr>
  <p:slideViewPr>
    <p:cSldViewPr>
      <p:cViewPr>
        <p:scale>
          <a:sx n="245" d="100"/>
          <a:sy n="245" d="100"/>
        </p:scale>
        <p:origin x="144" y="-36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0607" y="2314650"/>
            <a:ext cx="7193279" cy="11521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2257" y="625743"/>
            <a:ext cx="1042669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dirty="0"/>
              <a:t>□</a:t>
            </a:r>
            <a:r>
              <a:rPr sz="1650" spc="-240" dirty="0"/>
              <a:t> </a:t>
            </a:r>
            <a:r>
              <a:rPr sz="1200" spc="-120" baseline="6944" dirty="0"/>
              <a:t>Check</a:t>
            </a:r>
            <a:r>
              <a:rPr sz="1200" spc="-44" baseline="6944" dirty="0"/>
              <a:t> </a:t>
            </a:r>
            <a:r>
              <a:rPr sz="1200" spc="-60" baseline="6944" dirty="0"/>
              <a:t>Unit</a:t>
            </a:r>
            <a:endParaRPr sz="1200" baseline="6944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dirty="0"/>
              <a:t>□</a:t>
            </a:r>
            <a:r>
              <a:rPr sz="1650" spc="-240" dirty="0"/>
              <a:t> </a:t>
            </a:r>
            <a:r>
              <a:rPr sz="1200" spc="-120" baseline="6944" dirty="0"/>
              <a:t>Check</a:t>
            </a:r>
            <a:r>
              <a:rPr sz="1200" spc="-44" baseline="6944" dirty="0"/>
              <a:t> </a:t>
            </a:r>
            <a:r>
              <a:rPr sz="1200" spc="-60" baseline="6944" dirty="0"/>
              <a:t>Unit</a:t>
            </a:r>
            <a:endParaRPr sz="1200" baseline="6944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dirty="0"/>
              <a:t>□</a:t>
            </a:r>
            <a:r>
              <a:rPr sz="1650" spc="-240" dirty="0"/>
              <a:t> </a:t>
            </a:r>
            <a:r>
              <a:rPr sz="1200" spc="-120" baseline="6944" dirty="0"/>
              <a:t>Check</a:t>
            </a:r>
            <a:r>
              <a:rPr sz="1200" spc="-44" baseline="6944" dirty="0"/>
              <a:t> </a:t>
            </a:r>
            <a:r>
              <a:rPr sz="1200" spc="-60" baseline="6944" dirty="0"/>
              <a:t>Unit</a:t>
            </a:r>
            <a:endParaRPr sz="1200" baseline="6944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dirty="0"/>
              <a:t>□</a:t>
            </a:r>
            <a:r>
              <a:rPr sz="1650" spc="-240" dirty="0"/>
              <a:t> </a:t>
            </a:r>
            <a:r>
              <a:rPr sz="1200" spc="-120" baseline="6944" dirty="0"/>
              <a:t>Check</a:t>
            </a:r>
            <a:r>
              <a:rPr sz="1200" spc="-44" baseline="6944" dirty="0"/>
              <a:t> </a:t>
            </a:r>
            <a:r>
              <a:rPr sz="1200" spc="-60" baseline="6944" dirty="0"/>
              <a:t>Unit</a:t>
            </a:r>
            <a:endParaRPr sz="1200" baseline="6944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dirty="0"/>
              <a:t>□</a:t>
            </a:r>
            <a:r>
              <a:rPr sz="1650" spc="-240" dirty="0"/>
              <a:t> </a:t>
            </a:r>
            <a:r>
              <a:rPr sz="1200" spc="-120" baseline="6944" dirty="0"/>
              <a:t>Check</a:t>
            </a:r>
            <a:r>
              <a:rPr sz="1200" spc="-44" baseline="6944" dirty="0"/>
              <a:t> </a:t>
            </a:r>
            <a:r>
              <a:rPr sz="1200" spc="-60" baseline="6944" dirty="0"/>
              <a:t>Unit</a:t>
            </a:r>
            <a:endParaRPr sz="1200" baseline="6944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262" y="259334"/>
            <a:ext cx="10372725" cy="1037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0701" y="5703725"/>
            <a:ext cx="623570" cy="304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dirty="0"/>
              <a:t>□</a:t>
            </a:r>
            <a:r>
              <a:rPr sz="1650" spc="-240" dirty="0"/>
              <a:t> </a:t>
            </a:r>
            <a:r>
              <a:rPr sz="1200" spc="-120" baseline="6944" dirty="0"/>
              <a:t>Check</a:t>
            </a:r>
            <a:r>
              <a:rPr sz="1200" spc="-44" baseline="6944" dirty="0"/>
              <a:t> </a:t>
            </a:r>
            <a:r>
              <a:rPr sz="1200" spc="-60" baseline="6944" dirty="0"/>
              <a:t>Unit</a:t>
            </a:r>
            <a:endParaRPr sz="1200" baseline="6944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5102" y="2429813"/>
            <a:ext cx="47802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229" dirty="0">
                <a:solidFill>
                  <a:srgbClr val="FFFFFF"/>
                </a:solidFill>
                <a:latin typeface="Microsoft JhengHei"/>
                <a:cs typeface="Microsoft JhengHei"/>
              </a:rPr>
              <a:t>查查達人清單</a:t>
            </a:r>
            <a:endParaRPr sz="60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5" dirty="0">
                <a:solidFill>
                  <a:srgbClr val="231F20"/>
                </a:solidFill>
                <a:latin typeface="Microsoft JhengHei"/>
                <a:cs typeface="Microsoft JhengHei"/>
              </a:rPr>
              <a:t>4.2</a:t>
            </a:r>
            <a:endParaRPr sz="2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9919" y="209805"/>
            <a:ext cx="235711" cy="2336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931" y="400813"/>
            <a:ext cx="1696719" cy="19019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687" y="559320"/>
            <a:ext cx="1426459" cy="2214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87199" y="1668781"/>
            <a:ext cx="335279" cy="3027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35535" y="1402589"/>
            <a:ext cx="300735" cy="3047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87199" y="1128269"/>
            <a:ext cx="302767" cy="3027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5535" y="1943101"/>
            <a:ext cx="300735" cy="3047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64847" y="461773"/>
            <a:ext cx="461263" cy="3596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35535" y="847853"/>
            <a:ext cx="327151" cy="31699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9332" y="400813"/>
            <a:ext cx="1696719" cy="19019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3451" y="559320"/>
            <a:ext cx="1426456" cy="2214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1956" y="1668781"/>
            <a:ext cx="335279" cy="30276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20292" y="1402589"/>
            <a:ext cx="300735" cy="3047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71956" y="1128269"/>
            <a:ext cx="302767" cy="30276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20292" y="1943101"/>
            <a:ext cx="300735" cy="3047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49604" y="461773"/>
            <a:ext cx="461263" cy="35966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20292" y="847853"/>
            <a:ext cx="327151" cy="31699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4090" y="400813"/>
            <a:ext cx="1696719" cy="190195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8208" y="559320"/>
            <a:ext cx="1426457" cy="22147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6713" y="1668781"/>
            <a:ext cx="335279" cy="30276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5049" y="1402589"/>
            <a:ext cx="300735" cy="3047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56713" y="1128269"/>
            <a:ext cx="302767" cy="30276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05049" y="1943101"/>
            <a:ext cx="300735" cy="3047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34361" y="461773"/>
            <a:ext cx="461263" cy="35966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05049" y="847853"/>
            <a:ext cx="327151" cy="31699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8847" y="400813"/>
            <a:ext cx="1696713" cy="190195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959" y="559320"/>
            <a:ext cx="1426457" cy="22147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1471" y="1668781"/>
            <a:ext cx="335279" cy="30276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9807" y="1402589"/>
            <a:ext cx="300735" cy="30479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1471" y="1128269"/>
            <a:ext cx="302767" cy="30276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89807" y="1943101"/>
            <a:ext cx="300735" cy="30479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19119" y="461773"/>
            <a:ext cx="461256" cy="35966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89807" y="847853"/>
            <a:ext cx="327151" cy="31699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3604" y="400813"/>
            <a:ext cx="1696719" cy="190195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77716" y="559320"/>
            <a:ext cx="1426456" cy="22147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6228" y="1668781"/>
            <a:ext cx="335279" cy="30276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74564" y="1402589"/>
            <a:ext cx="300735" cy="30479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26228" y="1128269"/>
            <a:ext cx="302767" cy="30276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74564" y="1943101"/>
            <a:ext cx="300735" cy="30479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03876" y="461773"/>
            <a:ext cx="461263" cy="35966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74564" y="847853"/>
            <a:ext cx="327151" cy="31699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8362" y="400813"/>
            <a:ext cx="1696719" cy="190195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2474" y="559320"/>
            <a:ext cx="1426455" cy="22147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10986" y="1668781"/>
            <a:ext cx="335279" cy="30276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59321" y="1402589"/>
            <a:ext cx="300727" cy="304798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10989" y="1128269"/>
            <a:ext cx="302755" cy="302766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59321" y="1943101"/>
            <a:ext cx="300727" cy="304798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88633" y="461773"/>
            <a:ext cx="461263" cy="359663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59321" y="847853"/>
            <a:ext cx="327151" cy="31699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931" y="2289021"/>
            <a:ext cx="1696719" cy="1901951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687" y="2447517"/>
            <a:ext cx="1426463" cy="221487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87199" y="3556989"/>
            <a:ext cx="335279" cy="30276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35535" y="3290797"/>
            <a:ext cx="300735" cy="304799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87199" y="3016477"/>
            <a:ext cx="302767" cy="302767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5535" y="3831310"/>
            <a:ext cx="300730" cy="304787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64855" y="2349982"/>
            <a:ext cx="461256" cy="35965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35535" y="2736061"/>
            <a:ext cx="327151" cy="316991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9332" y="2289021"/>
            <a:ext cx="1696719" cy="1901951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3444" y="2447517"/>
            <a:ext cx="1426463" cy="221487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1956" y="3556989"/>
            <a:ext cx="335279" cy="302767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20292" y="3290797"/>
            <a:ext cx="300735" cy="304799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71956" y="3016477"/>
            <a:ext cx="302767" cy="302767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20292" y="3831310"/>
            <a:ext cx="300730" cy="304787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49611" y="2349982"/>
            <a:ext cx="461256" cy="359651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20292" y="2736061"/>
            <a:ext cx="327151" cy="316991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4090" y="2289021"/>
            <a:ext cx="1696719" cy="1901951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8202" y="2447517"/>
            <a:ext cx="1426463" cy="221487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6713" y="3556989"/>
            <a:ext cx="335279" cy="302767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5049" y="3290797"/>
            <a:ext cx="300735" cy="304799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56713" y="3016477"/>
            <a:ext cx="302767" cy="302767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05056" y="3831310"/>
            <a:ext cx="300729" cy="304787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34361" y="2349982"/>
            <a:ext cx="461257" cy="359651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05049" y="2736061"/>
            <a:ext cx="327151" cy="316991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8847" y="2289021"/>
            <a:ext cx="1696713" cy="190194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959" y="2447518"/>
            <a:ext cx="1426457" cy="221486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1471" y="3556989"/>
            <a:ext cx="335279" cy="302767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9807" y="3290797"/>
            <a:ext cx="300735" cy="304799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1471" y="3016477"/>
            <a:ext cx="302767" cy="302767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89812" y="3831310"/>
            <a:ext cx="300730" cy="304787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19119" y="2349982"/>
            <a:ext cx="461256" cy="359651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89807" y="2736061"/>
            <a:ext cx="327151" cy="316991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3604" y="2289021"/>
            <a:ext cx="1696719" cy="1901951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77716" y="2447518"/>
            <a:ext cx="1426456" cy="221486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6228" y="3556989"/>
            <a:ext cx="335279" cy="302767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74564" y="3290798"/>
            <a:ext cx="300735" cy="304798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26228" y="3016477"/>
            <a:ext cx="302767" cy="302767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74564" y="3831310"/>
            <a:ext cx="300735" cy="304787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03881" y="2349982"/>
            <a:ext cx="461258" cy="359651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74564" y="2736062"/>
            <a:ext cx="327151" cy="316990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8362" y="2289021"/>
            <a:ext cx="1696719" cy="1901951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2474" y="2447518"/>
            <a:ext cx="1426455" cy="221486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10986" y="3556989"/>
            <a:ext cx="335279" cy="302767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59321" y="3290798"/>
            <a:ext cx="300727" cy="304798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10989" y="3016478"/>
            <a:ext cx="302755" cy="302766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59321" y="3831310"/>
            <a:ext cx="300727" cy="304787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88638" y="2349982"/>
            <a:ext cx="461259" cy="359651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59321" y="2736062"/>
            <a:ext cx="327151" cy="31699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931" y="4177229"/>
            <a:ext cx="1696719" cy="1901951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687" y="4335729"/>
            <a:ext cx="1426459" cy="221475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87199" y="5445197"/>
            <a:ext cx="335279" cy="302767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35535" y="5179005"/>
            <a:ext cx="300735" cy="304799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87199" y="4904685"/>
            <a:ext cx="302767" cy="302767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35535" y="5719517"/>
            <a:ext cx="300735" cy="304799"/>
          </a:xfrm>
          <a:prstGeom prst="rect">
            <a:avLst/>
          </a:prstGeom>
        </p:spPr>
      </p:pic>
      <p:sp>
        <p:nvSpPr>
          <p:cNvPr id="106" name="object 106"/>
          <p:cNvSpPr txBox="1"/>
          <p:nvPr/>
        </p:nvSpPr>
        <p:spPr>
          <a:xfrm>
            <a:off x="770811" y="533815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pic>
        <p:nvPicPr>
          <p:cNvPr id="108" name="object 1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64847" y="4238188"/>
            <a:ext cx="461263" cy="359663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35535" y="4624268"/>
            <a:ext cx="327151" cy="316991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9332" y="4177228"/>
            <a:ext cx="1696719" cy="1901951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3451" y="4335728"/>
            <a:ext cx="1426456" cy="221475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1956" y="5445196"/>
            <a:ext cx="335279" cy="302767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20292" y="5179004"/>
            <a:ext cx="300735" cy="304799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71956" y="4904684"/>
            <a:ext cx="302767" cy="302767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20292" y="5719516"/>
            <a:ext cx="300735" cy="304799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49604" y="4238188"/>
            <a:ext cx="461263" cy="359663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20292" y="4624268"/>
            <a:ext cx="327151" cy="316991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4090" y="4177228"/>
            <a:ext cx="1696719" cy="1901951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8208" y="4335728"/>
            <a:ext cx="1426457" cy="221475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6714" y="5445196"/>
            <a:ext cx="335279" cy="302767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5049" y="5179004"/>
            <a:ext cx="300735" cy="304799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56714" y="4904684"/>
            <a:ext cx="302767" cy="302767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05049" y="5719516"/>
            <a:ext cx="300735" cy="304799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34361" y="4238188"/>
            <a:ext cx="461263" cy="359663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05049" y="4624268"/>
            <a:ext cx="327151" cy="316991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8847" y="4177233"/>
            <a:ext cx="1696713" cy="1901947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959" y="4335729"/>
            <a:ext cx="1426457" cy="221475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1471" y="5445196"/>
            <a:ext cx="335279" cy="302767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9807" y="5179004"/>
            <a:ext cx="300735" cy="304799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1471" y="4904684"/>
            <a:ext cx="302767" cy="302767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89807" y="5719516"/>
            <a:ext cx="300735" cy="304799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19119" y="4238192"/>
            <a:ext cx="461256" cy="359659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89807" y="4624268"/>
            <a:ext cx="327151" cy="316991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77716" y="4335728"/>
            <a:ext cx="1426456" cy="221475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6228" y="5445196"/>
            <a:ext cx="335279" cy="302767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74564" y="5179008"/>
            <a:ext cx="300735" cy="304795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26228" y="4904684"/>
            <a:ext cx="302767" cy="302767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74564" y="5719520"/>
            <a:ext cx="300735" cy="304795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03876" y="4238188"/>
            <a:ext cx="461263" cy="359663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74564" y="4624268"/>
            <a:ext cx="327151" cy="316983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8362" y="4177228"/>
            <a:ext cx="1696719" cy="1901951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2474" y="4335728"/>
            <a:ext cx="1426455" cy="221475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10986" y="5445196"/>
            <a:ext cx="335279" cy="302767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59322" y="5179008"/>
            <a:ext cx="300727" cy="304795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10990" y="4904684"/>
            <a:ext cx="302755" cy="302759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59322" y="5719520"/>
            <a:ext cx="300727" cy="304795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88634" y="4238188"/>
            <a:ext cx="461263" cy="359663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59322" y="4624268"/>
            <a:ext cx="327151" cy="316983"/>
          </a:xfrm>
          <a:prstGeom prst="rect">
            <a:avLst/>
          </a:prstGeom>
        </p:spPr>
      </p:pic>
      <p:sp>
        <p:nvSpPr>
          <p:cNvPr id="160" name="object 160"/>
          <p:cNvSpPr/>
          <p:nvPr/>
        </p:nvSpPr>
        <p:spPr>
          <a:xfrm>
            <a:off x="629589" y="325932"/>
            <a:ext cx="10260965" cy="5828665"/>
          </a:xfrm>
          <a:custGeom>
            <a:avLst/>
            <a:gdLst/>
            <a:ahLst/>
            <a:cxnLst/>
            <a:rect l="l" t="t" r="r" b="b"/>
            <a:pathLst>
              <a:path w="10260965" h="5828665">
                <a:moveTo>
                  <a:pt x="10260825" y="5828118"/>
                </a:moveTo>
                <a:lnTo>
                  <a:pt x="0" y="5828118"/>
                </a:lnTo>
                <a:lnTo>
                  <a:pt x="0" y="0"/>
                </a:lnTo>
                <a:lnTo>
                  <a:pt x="10260825" y="0"/>
                </a:lnTo>
                <a:lnTo>
                  <a:pt x="10260825" y="5828118"/>
                </a:lnTo>
                <a:close/>
              </a:path>
            </a:pathLst>
          </a:custGeom>
          <a:ln w="32346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162" name="object 106">
            <a:extLst>
              <a:ext uri="{FF2B5EF4-FFF2-40B4-BE49-F238E27FC236}">
                <a16:creationId xmlns:a16="http://schemas.microsoft.com/office/drawing/2014/main" id="{E47A27AE-99E7-9210-C4B2-50F800D93A42}"/>
              </a:ext>
            </a:extLst>
          </p:cNvPr>
          <p:cNvSpPr txBox="1"/>
          <p:nvPr/>
        </p:nvSpPr>
        <p:spPr>
          <a:xfrm>
            <a:off x="2474920" y="533815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63" name="object 106">
            <a:extLst>
              <a:ext uri="{FF2B5EF4-FFF2-40B4-BE49-F238E27FC236}">
                <a16:creationId xmlns:a16="http://schemas.microsoft.com/office/drawing/2014/main" id="{89069C8B-F8A7-2493-A907-A982DC567685}"/>
              </a:ext>
            </a:extLst>
          </p:cNvPr>
          <p:cNvSpPr txBox="1"/>
          <p:nvPr/>
        </p:nvSpPr>
        <p:spPr>
          <a:xfrm>
            <a:off x="4153052" y="533815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64" name="object 106">
            <a:extLst>
              <a:ext uri="{FF2B5EF4-FFF2-40B4-BE49-F238E27FC236}">
                <a16:creationId xmlns:a16="http://schemas.microsoft.com/office/drawing/2014/main" id="{913784BC-60BF-115C-B368-5B7270CC9D22}"/>
              </a:ext>
            </a:extLst>
          </p:cNvPr>
          <p:cNvSpPr txBox="1"/>
          <p:nvPr/>
        </p:nvSpPr>
        <p:spPr>
          <a:xfrm>
            <a:off x="5857161" y="533815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65" name="object 106">
            <a:extLst>
              <a:ext uri="{FF2B5EF4-FFF2-40B4-BE49-F238E27FC236}">
                <a16:creationId xmlns:a16="http://schemas.microsoft.com/office/drawing/2014/main" id="{474FA760-A4E8-F12F-23FC-DFDF75BEE911}"/>
              </a:ext>
            </a:extLst>
          </p:cNvPr>
          <p:cNvSpPr txBox="1"/>
          <p:nvPr/>
        </p:nvSpPr>
        <p:spPr>
          <a:xfrm>
            <a:off x="7524902" y="533815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66" name="object 106">
            <a:extLst>
              <a:ext uri="{FF2B5EF4-FFF2-40B4-BE49-F238E27FC236}">
                <a16:creationId xmlns:a16="http://schemas.microsoft.com/office/drawing/2014/main" id="{8BE03E98-1E11-FC4A-C60B-E3E94BC0477D}"/>
              </a:ext>
            </a:extLst>
          </p:cNvPr>
          <p:cNvSpPr txBox="1"/>
          <p:nvPr/>
        </p:nvSpPr>
        <p:spPr>
          <a:xfrm>
            <a:off x="9221584" y="533815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67" name="object 106">
            <a:extLst>
              <a:ext uri="{FF2B5EF4-FFF2-40B4-BE49-F238E27FC236}">
                <a16:creationId xmlns:a16="http://schemas.microsoft.com/office/drawing/2014/main" id="{13A2CA48-7DAD-D0CB-8744-E6200FFD6167}"/>
              </a:ext>
            </a:extLst>
          </p:cNvPr>
          <p:cNvSpPr txBox="1"/>
          <p:nvPr/>
        </p:nvSpPr>
        <p:spPr>
          <a:xfrm>
            <a:off x="770811" y="2424960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68" name="object 106">
            <a:extLst>
              <a:ext uri="{FF2B5EF4-FFF2-40B4-BE49-F238E27FC236}">
                <a16:creationId xmlns:a16="http://schemas.microsoft.com/office/drawing/2014/main" id="{AAC8F63A-D9BC-1536-30EC-A7C261C93DAB}"/>
              </a:ext>
            </a:extLst>
          </p:cNvPr>
          <p:cNvSpPr txBox="1"/>
          <p:nvPr/>
        </p:nvSpPr>
        <p:spPr>
          <a:xfrm>
            <a:off x="2474920" y="2424960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69" name="object 106">
            <a:extLst>
              <a:ext uri="{FF2B5EF4-FFF2-40B4-BE49-F238E27FC236}">
                <a16:creationId xmlns:a16="http://schemas.microsoft.com/office/drawing/2014/main" id="{237A1E42-343B-4AAA-5196-048B7A830CAD}"/>
              </a:ext>
            </a:extLst>
          </p:cNvPr>
          <p:cNvSpPr txBox="1"/>
          <p:nvPr/>
        </p:nvSpPr>
        <p:spPr>
          <a:xfrm>
            <a:off x="4153052" y="2424960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70" name="object 106">
            <a:extLst>
              <a:ext uri="{FF2B5EF4-FFF2-40B4-BE49-F238E27FC236}">
                <a16:creationId xmlns:a16="http://schemas.microsoft.com/office/drawing/2014/main" id="{92888C3A-AEFB-437F-47EA-38958D10FB89}"/>
              </a:ext>
            </a:extLst>
          </p:cNvPr>
          <p:cNvSpPr txBox="1"/>
          <p:nvPr/>
        </p:nvSpPr>
        <p:spPr>
          <a:xfrm>
            <a:off x="5857161" y="2424960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71" name="object 106">
            <a:extLst>
              <a:ext uri="{FF2B5EF4-FFF2-40B4-BE49-F238E27FC236}">
                <a16:creationId xmlns:a16="http://schemas.microsoft.com/office/drawing/2014/main" id="{562FD5D4-B1B3-6CEA-C030-DE88F4DA788B}"/>
              </a:ext>
            </a:extLst>
          </p:cNvPr>
          <p:cNvSpPr txBox="1"/>
          <p:nvPr/>
        </p:nvSpPr>
        <p:spPr>
          <a:xfrm>
            <a:off x="7524902" y="2424960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72" name="object 106">
            <a:extLst>
              <a:ext uri="{FF2B5EF4-FFF2-40B4-BE49-F238E27FC236}">
                <a16:creationId xmlns:a16="http://schemas.microsoft.com/office/drawing/2014/main" id="{C6F5BED2-CBAF-B1D5-D883-E77915263FAF}"/>
              </a:ext>
            </a:extLst>
          </p:cNvPr>
          <p:cNvSpPr txBox="1"/>
          <p:nvPr/>
        </p:nvSpPr>
        <p:spPr>
          <a:xfrm>
            <a:off x="9221584" y="2424960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73" name="object 106">
            <a:extLst>
              <a:ext uri="{FF2B5EF4-FFF2-40B4-BE49-F238E27FC236}">
                <a16:creationId xmlns:a16="http://schemas.microsoft.com/office/drawing/2014/main" id="{4478D64A-5855-624D-F93F-DC7D82742D76}"/>
              </a:ext>
            </a:extLst>
          </p:cNvPr>
          <p:cNvSpPr txBox="1"/>
          <p:nvPr/>
        </p:nvSpPr>
        <p:spPr>
          <a:xfrm>
            <a:off x="770811" y="4316105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74" name="object 106">
            <a:extLst>
              <a:ext uri="{FF2B5EF4-FFF2-40B4-BE49-F238E27FC236}">
                <a16:creationId xmlns:a16="http://schemas.microsoft.com/office/drawing/2014/main" id="{D4FE24EA-2A1A-AA79-6863-061962773520}"/>
              </a:ext>
            </a:extLst>
          </p:cNvPr>
          <p:cNvSpPr txBox="1"/>
          <p:nvPr/>
        </p:nvSpPr>
        <p:spPr>
          <a:xfrm>
            <a:off x="2474920" y="4316105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75" name="object 106">
            <a:extLst>
              <a:ext uri="{FF2B5EF4-FFF2-40B4-BE49-F238E27FC236}">
                <a16:creationId xmlns:a16="http://schemas.microsoft.com/office/drawing/2014/main" id="{39A129E8-382E-DF94-8257-E65AD229ABE5}"/>
              </a:ext>
            </a:extLst>
          </p:cNvPr>
          <p:cNvSpPr txBox="1"/>
          <p:nvPr/>
        </p:nvSpPr>
        <p:spPr>
          <a:xfrm>
            <a:off x="4153052" y="4316105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76" name="object 106">
            <a:extLst>
              <a:ext uri="{FF2B5EF4-FFF2-40B4-BE49-F238E27FC236}">
                <a16:creationId xmlns:a16="http://schemas.microsoft.com/office/drawing/2014/main" id="{48EE5081-29DA-E054-7162-6272A945E9E3}"/>
              </a:ext>
            </a:extLst>
          </p:cNvPr>
          <p:cNvSpPr txBox="1"/>
          <p:nvPr/>
        </p:nvSpPr>
        <p:spPr>
          <a:xfrm>
            <a:off x="5857161" y="4316105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77" name="object 106">
            <a:extLst>
              <a:ext uri="{FF2B5EF4-FFF2-40B4-BE49-F238E27FC236}">
                <a16:creationId xmlns:a16="http://schemas.microsoft.com/office/drawing/2014/main" id="{BEB93BDF-C32E-5947-9343-C35482A88781}"/>
              </a:ext>
            </a:extLst>
          </p:cNvPr>
          <p:cNvSpPr txBox="1"/>
          <p:nvPr/>
        </p:nvSpPr>
        <p:spPr>
          <a:xfrm>
            <a:off x="7524902" y="4316105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  <p:sp>
        <p:nvSpPr>
          <p:cNvPr id="178" name="object 106">
            <a:extLst>
              <a:ext uri="{FF2B5EF4-FFF2-40B4-BE49-F238E27FC236}">
                <a16:creationId xmlns:a16="http://schemas.microsoft.com/office/drawing/2014/main" id="{2EF57B4A-E2E9-9A09-B5FE-C05B4ED8CD41}"/>
              </a:ext>
            </a:extLst>
          </p:cNvPr>
          <p:cNvSpPr txBox="1"/>
          <p:nvPr/>
        </p:nvSpPr>
        <p:spPr>
          <a:xfrm>
            <a:off x="9221584" y="4316105"/>
            <a:ext cx="1161415" cy="168058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05"/>
              </a:spcBef>
            </a:pPr>
            <a:r>
              <a:rPr sz="12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查查達人清單</a:t>
            </a:r>
            <a:endParaRPr sz="12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12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明白題目重點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算式對應題目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抄對數字/符號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做對計算步驟</a:t>
            </a:r>
            <a:endParaRPr sz="1150" dirty="0">
              <a:latin typeface="Microsoft JhengHei"/>
              <a:cs typeface="Microsoft JhengHei"/>
            </a:endParaRPr>
          </a:p>
          <a:p>
            <a:pPr marL="198120" indent="-185420">
              <a:lnSpc>
                <a:spcPct val="100000"/>
              </a:lnSpc>
              <a:spcBef>
                <a:spcPts val="800"/>
              </a:spcBef>
              <a:buSzPct val="156521"/>
              <a:buChar char="□"/>
              <a:tabLst>
                <a:tab pos="198120" algn="l"/>
              </a:tabLst>
            </a:pPr>
            <a:r>
              <a:rPr sz="1150" spc="-10" dirty="0" err="1">
                <a:solidFill>
                  <a:srgbClr val="231F20"/>
                </a:solidFill>
                <a:latin typeface="Microsoft JhengHei"/>
                <a:cs typeface="Microsoft JhengHei"/>
              </a:rPr>
              <a:t>注意題目單位</a:t>
            </a:r>
            <a:endParaRPr sz="115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931" y="401294"/>
            <a:ext cx="1696719" cy="19019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687" y="557758"/>
            <a:ext cx="1426463" cy="2214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6076" y="1669262"/>
            <a:ext cx="379983" cy="3027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5535" y="1403070"/>
            <a:ext cx="300735" cy="3027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0850" y="1128750"/>
            <a:ext cx="300735" cy="3027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3840" y="1943582"/>
            <a:ext cx="300735" cy="3027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7947" y="553683"/>
            <a:ext cx="1260475" cy="16605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 dirty="0">
              <a:latin typeface="Microsoft JhengHei"/>
              <a:cs typeface="Microsoft JhengHe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68479" y="492735"/>
            <a:ext cx="386079" cy="3007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21507" y="848335"/>
            <a:ext cx="327151" cy="3169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8253" y="401294"/>
            <a:ext cx="1696719" cy="190195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2365" y="557758"/>
            <a:ext cx="1426463" cy="2214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753" y="1669262"/>
            <a:ext cx="379983" cy="30276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9212" y="1403070"/>
            <a:ext cx="300735" cy="30276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04527" y="1128750"/>
            <a:ext cx="300735" cy="30276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57517" y="1943582"/>
            <a:ext cx="300735" cy="30276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451627" y="553683"/>
            <a:ext cx="1260475" cy="16605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 dirty="0">
              <a:latin typeface="Microsoft JhengHei"/>
              <a:cs typeface="Microsoft JhengHe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52156" y="492735"/>
            <a:ext cx="386079" cy="30073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5184" y="848335"/>
            <a:ext cx="327151" cy="31699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1930" y="401294"/>
            <a:ext cx="1696719" cy="190195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042" y="557758"/>
            <a:ext cx="1426463" cy="22148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3431" y="1669262"/>
            <a:ext cx="379983" cy="30276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2890" y="1403070"/>
            <a:ext cx="300735" cy="30276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88204" y="1128750"/>
            <a:ext cx="300735" cy="30276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1195" y="1943582"/>
            <a:ext cx="300735" cy="302767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135301" y="553683"/>
            <a:ext cx="1260475" cy="16605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 dirty="0">
              <a:latin typeface="Microsoft JhengHei"/>
              <a:cs typeface="Microsoft JhengHe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5834" y="492735"/>
            <a:ext cx="386079" cy="30073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88862" y="848335"/>
            <a:ext cx="327151" cy="31699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5607" y="401294"/>
            <a:ext cx="1696719" cy="190195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9719" y="557758"/>
            <a:ext cx="1426463" cy="22148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7108" y="1669262"/>
            <a:ext cx="379983" cy="30276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86568" y="1403070"/>
            <a:ext cx="300735" cy="30276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71882" y="1128750"/>
            <a:ext cx="300735" cy="30276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24873" y="1943582"/>
            <a:ext cx="300735" cy="302767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818981" y="553683"/>
            <a:ext cx="1260475" cy="16605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>
              <a:latin typeface="Microsoft JhengHei"/>
              <a:cs typeface="Microsoft JhengHe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19518" y="492735"/>
            <a:ext cx="386067" cy="30073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72539" y="848335"/>
            <a:ext cx="327151" cy="31699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9285" y="401294"/>
            <a:ext cx="1696719" cy="190195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3397" y="557758"/>
            <a:ext cx="1426457" cy="22148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80786" y="1669262"/>
            <a:ext cx="379983" cy="30276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70245" y="1403070"/>
            <a:ext cx="300735" cy="30276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55559" y="1128750"/>
            <a:ext cx="300735" cy="30276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08550" y="1943582"/>
            <a:ext cx="300729" cy="302767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7502655" y="553683"/>
            <a:ext cx="1260475" cy="16605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 dirty="0">
              <a:latin typeface="Microsoft JhengHei"/>
              <a:cs typeface="Microsoft JhengHei"/>
            </a:endParaRPr>
          </a:p>
        </p:txBody>
      </p:sp>
      <p:pic>
        <p:nvPicPr>
          <p:cNvPr id="51" name="object 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03188" y="492735"/>
            <a:ext cx="386079" cy="300735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56217" y="848335"/>
            <a:ext cx="327151" cy="316991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2962" y="401294"/>
            <a:ext cx="1696713" cy="1901951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7074" y="557758"/>
            <a:ext cx="1426463" cy="22148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4463" y="1669262"/>
            <a:ext cx="379983" cy="302767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53922" y="1403070"/>
            <a:ext cx="300735" cy="302767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39237" y="1128750"/>
            <a:ext cx="300735" cy="302767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92227" y="1943582"/>
            <a:ext cx="300735" cy="302767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9186335" y="553683"/>
            <a:ext cx="1260475" cy="16605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>
              <a:latin typeface="Microsoft JhengHei"/>
              <a:cs typeface="Microsoft JhengHei"/>
            </a:endParaRPr>
          </a:p>
        </p:txBody>
      </p:sp>
      <p:pic>
        <p:nvPicPr>
          <p:cNvPr id="61" name="object 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6866" y="492735"/>
            <a:ext cx="386073" cy="300735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39894" y="848335"/>
            <a:ext cx="327151" cy="316991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931" y="2292662"/>
            <a:ext cx="1696719" cy="1901951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687" y="2449126"/>
            <a:ext cx="1426463" cy="221487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2240" y="3560630"/>
            <a:ext cx="379983" cy="302767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5535" y="3294438"/>
            <a:ext cx="300735" cy="302767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0850" y="3020118"/>
            <a:ext cx="300735" cy="302767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3840" y="3834950"/>
            <a:ext cx="300735" cy="302767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767947" y="2445035"/>
            <a:ext cx="1260475" cy="16605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 dirty="0">
              <a:latin typeface="Microsoft JhengHei"/>
              <a:cs typeface="Microsoft JhengHei"/>
            </a:endParaRPr>
          </a:p>
        </p:txBody>
      </p:sp>
      <p:pic>
        <p:nvPicPr>
          <p:cNvPr id="71" name="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68479" y="2384102"/>
            <a:ext cx="386079" cy="300735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21507" y="2739702"/>
            <a:ext cx="327151" cy="316991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8253" y="2292662"/>
            <a:ext cx="1696719" cy="1901951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2365" y="2449126"/>
            <a:ext cx="1426463" cy="221487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5917" y="3560630"/>
            <a:ext cx="379983" cy="30276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9212" y="3294438"/>
            <a:ext cx="300735" cy="302767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04527" y="3020118"/>
            <a:ext cx="300735" cy="302767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57517" y="3834950"/>
            <a:ext cx="300735" cy="302767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2451627" y="2445035"/>
            <a:ext cx="1260475" cy="16605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 dirty="0">
              <a:latin typeface="Microsoft JhengHei"/>
              <a:cs typeface="Microsoft JhengHei"/>
            </a:endParaRPr>
          </a:p>
        </p:txBody>
      </p:sp>
      <p:pic>
        <p:nvPicPr>
          <p:cNvPr id="81" name="object 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52156" y="2384102"/>
            <a:ext cx="386079" cy="300735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5184" y="2739702"/>
            <a:ext cx="327151" cy="316991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1930" y="2292662"/>
            <a:ext cx="1696719" cy="1901951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042" y="2449126"/>
            <a:ext cx="1426463" cy="221487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9595" y="3560630"/>
            <a:ext cx="379983" cy="30276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2890" y="3294438"/>
            <a:ext cx="300735" cy="302767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88204" y="3020118"/>
            <a:ext cx="300735" cy="302767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1195" y="3834950"/>
            <a:ext cx="300735" cy="302767"/>
          </a:xfrm>
          <a:prstGeom prst="rect">
            <a:avLst/>
          </a:prstGeom>
        </p:spPr>
      </p:pic>
      <p:sp>
        <p:nvSpPr>
          <p:cNvPr id="89" name="object 89"/>
          <p:cNvSpPr txBox="1"/>
          <p:nvPr/>
        </p:nvSpPr>
        <p:spPr>
          <a:xfrm>
            <a:off x="4135301" y="2445035"/>
            <a:ext cx="1260475" cy="16605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>
              <a:latin typeface="Microsoft JhengHei"/>
              <a:cs typeface="Microsoft JhengHei"/>
            </a:endParaRPr>
          </a:p>
        </p:txBody>
      </p:sp>
      <p:pic>
        <p:nvPicPr>
          <p:cNvPr id="91" name="object 9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5834" y="2384102"/>
            <a:ext cx="386079" cy="300735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88862" y="2739702"/>
            <a:ext cx="327151" cy="316991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5607" y="2292662"/>
            <a:ext cx="1696719" cy="1901951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9719" y="2449126"/>
            <a:ext cx="1426463" cy="221487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3272" y="3560630"/>
            <a:ext cx="379983" cy="302760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86568" y="3294438"/>
            <a:ext cx="300735" cy="302767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71882" y="3020118"/>
            <a:ext cx="300735" cy="302767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24873" y="3834950"/>
            <a:ext cx="300735" cy="302767"/>
          </a:xfrm>
          <a:prstGeom prst="rect">
            <a:avLst/>
          </a:prstGeom>
        </p:spPr>
      </p:pic>
      <p:sp>
        <p:nvSpPr>
          <p:cNvPr id="99" name="object 99"/>
          <p:cNvSpPr txBox="1"/>
          <p:nvPr/>
        </p:nvSpPr>
        <p:spPr>
          <a:xfrm>
            <a:off x="5818981" y="2445035"/>
            <a:ext cx="1260475" cy="16605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>
              <a:latin typeface="Microsoft JhengHei"/>
              <a:cs typeface="Microsoft JhengHei"/>
            </a:endParaRPr>
          </a:p>
        </p:txBody>
      </p:sp>
      <p:pic>
        <p:nvPicPr>
          <p:cNvPr id="101" name="object 1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19518" y="2384102"/>
            <a:ext cx="386067" cy="300728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72539" y="2739702"/>
            <a:ext cx="327151" cy="316991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9285" y="2292667"/>
            <a:ext cx="1696719" cy="1901946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3397" y="2449131"/>
            <a:ext cx="1426457" cy="221483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96950" y="3560630"/>
            <a:ext cx="379983" cy="302767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70245" y="3294438"/>
            <a:ext cx="300735" cy="302767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55559" y="3020118"/>
            <a:ext cx="300735" cy="302767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08550" y="3834950"/>
            <a:ext cx="300729" cy="302760"/>
          </a:xfrm>
          <a:prstGeom prst="rect">
            <a:avLst/>
          </a:prstGeom>
        </p:spPr>
      </p:pic>
      <p:sp>
        <p:nvSpPr>
          <p:cNvPr id="109" name="object 109"/>
          <p:cNvSpPr txBox="1"/>
          <p:nvPr/>
        </p:nvSpPr>
        <p:spPr>
          <a:xfrm>
            <a:off x="7502655" y="2445035"/>
            <a:ext cx="1260475" cy="16605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>
              <a:latin typeface="Microsoft JhengHei"/>
              <a:cs typeface="Microsoft JhengHei"/>
            </a:endParaRPr>
          </a:p>
        </p:txBody>
      </p:sp>
      <p:pic>
        <p:nvPicPr>
          <p:cNvPr id="111" name="object 1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03188" y="2384102"/>
            <a:ext cx="386079" cy="300735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56217" y="2739702"/>
            <a:ext cx="327151" cy="316991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2962" y="2292667"/>
            <a:ext cx="1696713" cy="1901946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7074" y="2449126"/>
            <a:ext cx="1426463" cy="221487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0627" y="3560630"/>
            <a:ext cx="379983" cy="302767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53922" y="3294438"/>
            <a:ext cx="300735" cy="302767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39237" y="3020118"/>
            <a:ext cx="300735" cy="302767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92227" y="3834950"/>
            <a:ext cx="300735" cy="302767"/>
          </a:xfrm>
          <a:prstGeom prst="rect">
            <a:avLst/>
          </a:prstGeom>
        </p:spPr>
      </p:pic>
      <p:sp>
        <p:nvSpPr>
          <p:cNvPr id="119" name="object 119"/>
          <p:cNvSpPr txBox="1"/>
          <p:nvPr/>
        </p:nvSpPr>
        <p:spPr>
          <a:xfrm>
            <a:off x="9186335" y="2445035"/>
            <a:ext cx="1260475" cy="16605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 dirty="0">
              <a:latin typeface="Microsoft JhengHei"/>
              <a:cs typeface="Microsoft JhengHei"/>
            </a:endParaRPr>
          </a:p>
        </p:txBody>
      </p:sp>
      <p:pic>
        <p:nvPicPr>
          <p:cNvPr id="121" name="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6866" y="2384102"/>
            <a:ext cx="386073" cy="300728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39894" y="2739702"/>
            <a:ext cx="327151" cy="316991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931" y="4184029"/>
            <a:ext cx="1696719" cy="1901951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687" y="4340493"/>
            <a:ext cx="1426463" cy="221487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6768" y="5451997"/>
            <a:ext cx="379983" cy="302767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5535" y="5185805"/>
            <a:ext cx="300735" cy="302767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0850" y="4911485"/>
            <a:ext cx="300735" cy="302767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3840" y="5726317"/>
            <a:ext cx="300735" cy="302767"/>
          </a:xfrm>
          <a:prstGeom prst="rect">
            <a:avLst/>
          </a:prstGeom>
        </p:spPr>
      </p:pic>
      <p:sp>
        <p:nvSpPr>
          <p:cNvPr id="129" name="object 129"/>
          <p:cNvSpPr txBox="1"/>
          <p:nvPr/>
        </p:nvSpPr>
        <p:spPr>
          <a:xfrm>
            <a:off x="767947" y="4336404"/>
            <a:ext cx="1260475" cy="13811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 dirty="0">
              <a:latin typeface="Microsoft JhengHei"/>
              <a:cs typeface="Microsoft JhengHei"/>
            </a:endParaRPr>
          </a:p>
        </p:txBody>
      </p:sp>
      <p:pic>
        <p:nvPicPr>
          <p:cNvPr id="131" name="object 1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68479" y="4275469"/>
            <a:ext cx="386079" cy="300735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21507" y="4631069"/>
            <a:ext cx="327151" cy="316991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8253" y="4184029"/>
            <a:ext cx="1696719" cy="1901951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2365" y="4340493"/>
            <a:ext cx="1426463" cy="221487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0891" y="5451997"/>
            <a:ext cx="379983" cy="302765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9212" y="5185805"/>
            <a:ext cx="300735" cy="302767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04527" y="4911485"/>
            <a:ext cx="300735" cy="302767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57517" y="5726317"/>
            <a:ext cx="300735" cy="302767"/>
          </a:xfrm>
          <a:prstGeom prst="rect">
            <a:avLst/>
          </a:prstGeom>
        </p:spPr>
      </p:pic>
      <p:sp>
        <p:nvSpPr>
          <p:cNvPr id="139" name="object 139"/>
          <p:cNvSpPr txBox="1"/>
          <p:nvPr/>
        </p:nvSpPr>
        <p:spPr>
          <a:xfrm>
            <a:off x="2451627" y="4336404"/>
            <a:ext cx="1260475" cy="13811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 dirty="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 dirty="0">
              <a:latin typeface="Microsoft JhengHei"/>
              <a:cs typeface="Microsoft JhengHei"/>
            </a:endParaRPr>
          </a:p>
        </p:txBody>
      </p:sp>
      <p:pic>
        <p:nvPicPr>
          <p:cNvPr id="141" name="object 1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52156" y="4275469"/>
            <a:ext cx="386079" cy="300735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05184" y="4631069"/>
            <a:ext cx="327151" cy="316991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1930" y="4184029"/>
            <a:ext cx="1696719" cy="1901951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6042" y="4340493"/>
            <a:ext cx="1426463" cy="221487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34123" y="5451997"/>
            <a:ext cx="379983" cy="302767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2890" y="5185805"/>
            <a:ext cx="300735" cy="302767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88204" y="4911485"/>
            <a:ext cx="300735" cy="302767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1195" y="5726317"/>
            <a:ext cx="300735" cy="302767"/>
          </a:xfrm>
          <a:prstGeom prst="rect">
            <a:avLst/>
          </a:prstGeom>
        </p:spPr>
      </p:pic>
      <p:sp>
        <p:nvSpPr>
          <p:cNvPr id="149" name="object 149"/>
          <p:cNvSpPr txBox="1"/>
          <p:nvPr/>
        </p:nvSpPr>
        <p:spPr>
          <a:xfrm>
            <a:off x="4135301" y="4336404"/>
            <a:ext cx="1260475" cy="13811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>
              <a:latin typeface="Microsoft JhengHei"/>
              <a:cs typeface="Microsoft JhengHei"/>
            </a:endParaRPr>
          </a:p>
        </p:txBody>
      </p:sp>
      <p:pic>
        <p:nvPicPr>
          <p:cNvPr id="151" name="object 1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5834" y="4275469"/>
            <a:ext cx="386079" cy="300735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88862" y="4631069"/>
            <a:ext cx="327151" cy="316991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5607" y="4184029"/>
            <a:ext cx="1696719" cy="1901951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9719" y="4340493"/>
            <a:ext cx="1426463" cy="221487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7800" y="5451997"/>
            <a:ext cx="379983" cy="302765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86568" y="5185805"/>
            <a:ext cx="300735" cy="302767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71882" y="4911485"/>
            <a:ext cx="300735" cy="302767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24873" y="5726317"/>
            <a:ext cx="300735" cy="302767"/>
          </a:xfrm>
          <a:prstGeom prst="rect">
            <a:avLst/>
          </a:prstGeom>
        </p:spPr>
      </p:pic>
      <p:sp>
        <p:nvSpPr>
          <p:cNvPr id="159" name="object 159"/>
          <p:cNvSpPr txBox="1"/>
          <p:nvPr/>
        </p:nvSpPr>
        <p:spPr>
          <a:xfrm>
            <a:off x="5818981" y="4336404"/>
            <a:ext cx="1260475" cy="13811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>
              <a:latin typeface="Microsoft JhengHei"/>
              <a:cs typeface="Microsoft JhengHei"/>
            </a:endParaRPr>
          </a:p>
        </p:txBody>
      </p:sp>
      <p:pic>
        <p:nvPicPr>
          <p:cNvPr id="161" name="object 1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19518" y="4275469"/>
            <a:ext cx="386067" cy="300733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72539" y="4631069"/>
            <a:ext cx="327151" cy="316991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9285" y="4184029"/>
            <a:ext cx="1696719" cy="1901949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3397" y="4340493"/>
            <a:ext cx="1426457" cy="221485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1478" y="5451997"/>
            <a:ext cx="379983" cy="302767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70245" y="5185805"/>
            <a:ext cx="300735" cy="302767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55559" y="4911485"/>
            <a:ext cx="300735" cy="302767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08550" y="5726317"/>
            <a:ext cx="300729" cy="302765"/>
          </a:xfrm>
          <a:prstGeom prst="rect">
            <a:avLst/>
          </a:prstGeom>
        </p:spPr>
      </p:pic>
      <p:sp>
        <p:nvSpPr>
          <p:cNvPr id="169" name="object 169"/>
          <p:cNvSpPr txBox="1"/>
          <p:nvPr/>
        </p:nvSpPr>
        <p:spPr>
          <a:xfrm>
            <a:off x="7502655" y="4336404"/>
            <a:ext cx="1260475" cy="13811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>
              <a:latin typeface="Microsoft JhengHei"/>
              <a:cs typeface="Microsoft JhengHei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03188" y="4275469"/>
            <a:ext cx="386079" cy="30073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56217" y="4631069"/>
            <a:ext cx="327151" cy="316991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2962" y="4184029"/>
            <a:ext cx="1696713" cy="1901949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57074" y="4340493"/>
            <a:ext cx="1426463" cy="221487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5155" y="5451997"/>
            <a:ext cx="379983" cy="302767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53922" y="5185805"/>
            <a:ext cx="300735" cy="302767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39237" y="4911485"/>
            <a:ext cx="300735" cy="302767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92227" y="5726317"/>
            <a:ext cx="300735" cy="302767"/>
          </a:xfrm>
          <a:prstGeom prst="rect">
            <a:avLst/>
          </a:prstGeom>
        </p:spPr>
      </p:pic>
      <p:sp>
        <p:nvSpPr>
          <p:cNvPr id="179" name="object 179"/>
          <p:cNvSpPr txBox="1"/>
          <p:nvPr/>
        </p:nvSpPr>
        <p:spPr>
          <a:xfrm>
            <a:off x="9186335" y="4336404"/>
            <a:ext cx="1260475" cy="13811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470"/>
              </a:spcBef>
            </a:pP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dirty="0">
                <a:solidFill>
                  <a:srgbClr val="231F20"/>
                </a:solidFill>
                <a:latin typeface="Microsoft JhengHei"/>
                <a:cs typeface="Microsoft JhengHei"/>
              </a:rPr>
              <a:t>Check's</a:t>
            </a:r>
            <a:r>
              <a:rPr sz="750" b="1" spc="-3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750" b="1" spc="-10" dirty="0">
                <a:solidFill>
                  <a:srgbClr val="231F20"/>
                </a:solidFill>
                <a:latin typeface="Microsoft JhengHei"/>
                <a:cs typeface="Microsoft JhengHei"/>
              </a:rPr>
              <a:t>Checklist</a:t>
            </a:r>
            <a:endParaRPr sz="750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819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Keywords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29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Correct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Equation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1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Copy</a:t>
            </a:r>
            <a:r>
              <a:rPr sz="1200" spc="-3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Right</a:t>
            </a:r>
            <a:r>
              <a:rPr sz="1200" spc="-22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7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Number/Sign</a:t>
            </a:r>
            <a:endParaRPr sz="1200" baseline="6944">
              <a:latin typeface="Microsoft JhengHei"/>
              <a:cs typeface="Microsoft JhengHei"/>
            </a:endParaRPr>
          </a:p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35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0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Clear</a:t>
            </a:r>
            <a:r>
              <a:rPr sz="1200" spc="-15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Calculation</a:t>
            </a:r>
            <a:endParaRPr sz="1200" baseline="6944">
              <a:latin typeface="Microsoft JhengHei"/>
              <a:cs typeface="Microsoft JhengHei"/>
            </a:endParaRPr>
          </a:p>
        </p:txBody>
      </p:sp>
      <p:pic>
        <p:nvPicPr>
          <p:cNvPr id="181" name="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6867" y="4275470"/>
            <a:ext cx="386073" cy="300733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39894" y="4631070"/>
            <a:ext cx="327151" cy="316991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49919" y="208254"/>
            <a:ext cx="235711" cy="235711"/>
          </a:xfrm>
          <a:prstGeom prst="rect">
            <a:avLst/>
          </a:prstGeom>
        </p:spPr>
      </p:pic>
      <p:sp>
        <p:nvSpPr>
          <p:cNvPr id="184" name="object 184"/>
          <p:cNvSpPr/>
          <p:nvPr/>
        </p:nvSpPr>
        <p:spPr>
          <a:xfrm>
            <a:off x="629589" y="325932"/>
            <a:ext cx="10260965" cy="5828665"/>
          </a:xfrm>
          <a:custGeom>
            <a:avLst/>
            <a:gdLst/>
            <a:ahLst/>
            <a:cxnLst/>
            <a:rect l="l" t="t" r="r" b="b"/>
            <a:pathLst>
              <a:path w="10260965" h="5828665">
                <a:moveTo>
                  <a:pt x="10260825" y="5828118"/>
                </a:moveTo>
                <a:lnTo>
                  <a:pt x="0" y="5828118"/>
                </a:lnTo>
                <a:lnTo>
                  <a:pt x="0" y="0"/>
                </a:lnTo>
                <a:lnTo>
                  <a:pt x="10260825" y="0"/>
                </a:lnTo>
                <a:lnTo>
                  <a:pt x="10260825" y="5828118"/>
                </a:lnTo>
                <a:close/>
              </a:path>
            </a:pathLst>
          </a:custGeom>
          <a:ln w="32346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793347" y="5703725"/>
            <a:ext cx="623570" cy="30416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6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>
              <a:latin typeface="Microsoft JhengHei"/>
              <a:cs typeface="Microsoft JhengHei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2477027" y="5703725"/>
            <a:ext cx="623570" cy="30416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6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>
              <a:latin typeface="Microsoft JhengHei"/>
              <a:cs typeface="Microsoft JhengHei"/>
            </a:endParaRPr>
          </a:p>
        </p:txBody>
      </p:sp>
      <p:sp>
        <p:nvSpPr>
          <p:cNvPr id="187" name="object 18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dirty="0"/>
              <a:t>□</a:t>
            </a:r>
            <a:r>
              <a:rPr sz="1650" spc="-240" dirty="0"/>
              <a:t> </a:t>
            </a:r>
            <a:r>
              <a:rPr sz="1200" spc="-120" baseline="6944" dirty="0"/>
              <a:t>Check</a:t>
            </a:r>
            <a:r>
              <a:rPr sz="1200" spc="-44" baseline="6944" dirty="0"/>
              <a:t> </a:t>
            </a:r>
            <a:r>
              <a:rPr sz="1200" spc="-60" baseline="6944" dirty="0"/>
              <a:t>Unit</a:t>
            </a:r>
            <a:endParaRPr sz="1200" baseline="6944"/>
          </a:p>
        </p:txBody>
      </p:sp>
      <p:sp>
        <p:nvSpPr>
          <p:cNvPr id="188" name="object 188"/>
          <p:cNvSpPr txBox="1"/>
          <p:nvPr/>
        </p:nvSpPr>
        <p:spPr>
          <a:xfrm>
            <a:off x="5844381" y="5703725"/>
            <a:ext cx="623570" cy="30416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6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>
              <a:latin typeface="Microsoft JhengHei"/>
              <a:cs typeface="Microsoft JhengHei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7528055" y="5703725"/>
            <a:ext cx="623570" cy="30416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6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>
              <a:latin typeface="Microsoft JhengHei"/>
              <a:cs typeface="Microsoft JhengHei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9211735" y="5703725"/>
            <a:ext cx="623570" cy="30416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50" dirty="0">
                <a:solidFill>
                  <a:srgbClr val="231F20"/>
                </a:solidFill>
                <a:latin typeface="Microsoft JhengHei"/>
                <a:cs typeface="Microsoft JhengHei"/>
              </a:rPr>
              <a:t>□</a:t>
            </a:r>
            <a:r>
              <a:rPr sz="1650" spc="-240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12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Check</a:t>
            </a:r>
            <a:r>
              <a:rPr sz="1200" spc="-44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 </a:t>
            </a:r>
            <a:r>
              <a:rPr sz="1200" spc="-60" baseline="6944" dirty="0">
                <a:solidFill>
                  <a:srgbClr val="231F20"/>
                </a:solidFill>
                <a:latin typeface="Microsoft JhengHei"/>
                <a:cs typeface="Microsoft JhengHei"/>
              </a:rPr>
              <a:t>Unit</a:t>
            </a:r>
            <a:endParaRPr sz="1200" baseline="6944">
              <a:latin typeface="Microsoft JhengHei"/>
              <a:cs typeface="Microsoft JhengHei"/>
            </a:endParaRPr>
          </a:p>
        </p:txBody>
      </p:sp>
      <p:sp>
        <p:nvSpPr>
          <p:cNvPr id="191" name="object 19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528</Words>
  <Application>Microsoft Macintosh PowerPoint</Application>
  <PresentationFormat>自訂</PresentationFormat>
  <Paragraphs>221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6" baseType="lpstr">
      <vt:lpstr>Microsoft JhengHei</vt:lpstr>
      <vt:lpstr>Calibri</vt:lpstr>
      <vt:lpstr>Office Theme</vt:lpstr>
      <vt:lpstr>附件 4.2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實例4_附件2_學習策略__查查達人清單_ppt_L009</dc:title>
  <cp:lastModifiedBy>E</cp:lastModifiedBy>
  <cp:revision>1</cp:revision>
  <dcterms:created xsi:type="dcterms:W3CDTF">2024-03-23T11:59:13Z</dcterms:created>
  <dcterms:modified xsi:type="dcterms:W3CDTF">2024-03-23T12:06:13Z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2024-03-23T00:00:00Z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2024-03-23T00:00:00Z</vt:filetime>
  </property>
  <property fmtid="{D5CDD505-2E9C-101B-9397-08002B2CF9AE}" pid="5" name="Producer">
    <vt:lpwstr>Adobe PDF library 17.00</vt:lpwstr>
  </property>
</Properties>
</file>