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75" d="100"/>
          <a:sy n="75" d="100"/>
        </p:scale>
        <p:origin x="3504" y="1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288" y="517425"/>
            <a:ext cx="6827508" cy="958291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449" y="4202456"/>
            <a:ext cx="2252459" cy="173735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841" y="2419388"/>
            <a:ext cx="1898902" cy="137463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135" y="6369584"/>
            <a:ext cx="2081783" cy="17282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2023" y="8405648"/>
            <a:ext cx="1752599" cy="14447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711" y="4098414"/>
            <a:ext cx="6156959" cy="1203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9483" y="1343600"/>
            <a:ext cx="5768340" cy="82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98388" y="10109179"/>
            <a:ext cx="236220" cy="363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5105" y="4213781"/>
            <a:ext cx="47802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229" dirty="0">
                <a:solidFill>
                  <a:srgbClr val="FFFFFF"/>
                </a:solidFill>
              </a:rPr>
              <a:t>數學解題策略</a:t>
            </a:r>
            <a:endParaRPr sz="6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7098388" y="10235374"/>
            <a:ext cx="236220" cy="2167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z="1200" spc="-50" dirty="0"/>
              <a:t>1</a:t>
            </a:fld>
            <a:endParaRPr sz="1200"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1031577" y="680780"/>
            <a:ext cx="104266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spc="-25" dirty="0">
                <a:solidFill>
                  <a:srgbClr val="231F20"/>
                </a:solidFill>
                <a:latin typeface="Microsoft JhengHei"/>
                <a:cs typeface="Microsoft JhengHei"/>
              </a:rPr>
              <a:t>4.4</a:t>
            </a:r>
            <a:endParaRPr sz="2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3618" y="2716805"/>
            <a:ext cx="9779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讀一讀</a:t>
            </a:r>
            <a:endParaRPr sz="2500" dirty="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7098388" y="10235374"/>
            <a:ext cx="236220" cy="2167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z="1200" spc="-50" dirty="0"/>
              <a:t>2</a:t>
            </a:fld>
            <a:endParaRPr sz="1200"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653618" y="3224805"/>
            <a:ext cx="18173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(標示關鍵字)</a:t>
            </a:r>
            <a:endParaRPr sz="2500" dirty="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3618" y="4621805"/>
            <a:ext cx="149987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25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想一想</a:t>
            </a:r>
            <a:r>
              <a:rPr sz="2500" spc="625" dirty="0">
                <a:solidFill>
                  <a:srgbClr val="231F20"/>
                </a:solidFill>
                <a:latin typeface="Microsoft JhengHei"/>
                <a:cs typeface="Microsoft JhengHei"/>
              </a:rPr>
              <a:t>   </a:t>
            </a:r>
            <a:r>
              <a:rPr sz="25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(弄清題意)</a:t>
            </a:r>
            <a:endParaRPr sz="25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3618" y="6526806"/>
            <a:ext cx="24523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畫一畫(圖示問題)</a:t>
            </a:r>
            <a:endParaRPr sz="25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3618" y="7542805"/>
            <a:ext cx="30873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計一計(運用直式計算)</a:t>
            </a:r>
            <a:endParaRPr sz="25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3618" y="8685805"/>
            <a:ext cx="213487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25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查一查</a:t>
            </a:r>
            <a:r>
              <a:rPr sz="2500" spc="625" dirty="0">
                <a:solidFill>
                  <a:srgbClr val="231F20"/>
                </a:solidFill>
                <a:latin typeface="Microsoft JhengHei"/>
                <a:cs typeface="Microsoft JhengHei"/>
              </a:rPr>
              <a:t>       </a:t>
            </a:r>
            <a:r>
              <a:rPr sz="25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(檢查所有步驟)</a:t>
            </a:r>
            <a:endParaRPr sz="25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75" dirty="0"/>
              <a:t>「讀、想、做、查」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91971" y="696189"/>
            <a:ext cx="3364229" cy="626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900" b="1" spc="-180" dirty="0">
                <a:solidFill>
                  <a:srgbClr val="231F20"/>
                </a:solidFill>
                <a:latin typeface="Microsoft JhengHei"/>
                <a:cs typeface="Microsoft JhengHei"/>
              </a:rPr>
              <a:t>數學解題策略：</a:t>
            </a:r>
            <a:endParaRPr sz="39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2039" y="2779586"/>
            <a:ext cx="7239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讀</a:t>
            </a:r>
            <a:endParaRPr sz="5500" dirty="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2039" y="4778693"/>
            <a:ext cx="7239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想</a:t>
            </a:r>
            <a:endParaRPr sz="55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36639" y="6653806"/>
            <a:ext cx="33947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250" b="1" spc="104" baseline="-10101" dirty="0">
                <a:solidFill>
                  <a:srgbClr val="231F20"/>
                </a:solidFill>
                <a:latin typeface="Microsoft JhengHei"/>
                <a:cs typeface="Microsoft JhengHei"/>
              </a:rPr>
              <a:t>做 </a:t>
            </a:r>
            <a:r>
              <a:rPr sz="25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列一列(列出橫式)</a:t>
            </a:r>
            <a:endParaRPr sz="25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62039" y="8776907"/>
            <a:ext cx="7239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查</a:t>
            </a:r>
            <a:endParaRPr sz="55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</Words>
  <Application>Microsoft Macintosh PowerPoint</Application>
  <PresentationFormat>自訂</PresentationFormat>
  <Paragraphs>16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Microsoft JhengHei</vt:lpstr>
      <vt:lpstr>Calibri</vt:lpstr>
      <vt:lpstr>Office Theme</vt:lpstr>
      <vt:lpstr>數學解題策略</vt:lpstr>
      <vt:lpstr>「讀、想、做、查」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實例4_附件4_學習策略_解題策略_ppt_L009</dc:title>
  <cp:lastModifiedBy>E</cp:lastModifiedBy>
  <cp:revision>1</cp:revision>
  <dcterms:created xsi:type="dcterms:W3CDTF">2024-03-11T14:05:15Z</dcterms:created>
  <dcterms:modified xsi:type="dcterms:W3CDTF">2024-03-16T09:51:48Z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2024-03-11T00:00:00Z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2024-03-11T00:00:00Z</vt:filetime>
  </property>
  <property fmtid="{D5CDD505-2E9C-101B-9397-08002B2CF9AE}" pid="5" name="Producer">
    <vt:lpwstr>Adobe PDF library 17.00</vt:lpwstr>
  </property>
</Properties>
</file>