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68" r:id="rId5"/>
    <p:sldId id="299" r:id="rId6"/>
    <p:sldId id="300" r:id="rId7"/>
    <p:sldId id="290" r:id="rId8"/>
    <p:sldId id="289" r:id="rId9"/>
    <p:sldId id="297" r:id="rId10"/>
    <p:sldId id="301" r:id="rId11"/>
    <p:sldId id="288" r:id="rId12"/>
    <p:sldId id="28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231CF-EDB2-4089-938F-9746C7B2BFFF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668A8-3E82-422F-B662-FBD820AD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668A8-3E82-422F-B662-FBD820ADD0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6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B6D4-577E-3744-B8B7-CDD08C120687}" type="datetimeFigureOut">
              <a:rPr lang="en-US" altLang="zh-HK" smtClean="0"/>
              <a:t>2/28/2023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52A-D6C5-B64A-87C6-67DF47D5685D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43231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B6D4-577E-3744-B8B7-CDD08C120687}" type="datetimeFigureOut">
              <a:rPr lang="en-US" altLang="zh-HK" smtClean="0"/>
              <a:t>2/28/2023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52A-D6C5-B64A-87C6-67DF47D5685D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733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B6D4-577E-3744-B8B7-CDD08C120687}" type="datetimeFigureOut">
              <a:rPr lang="en-US" altLang="zh-HK" smtClean="0"/>
              <a:t>2/28/2023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52A-D6C5-B64A-87C6-67DF47D5685D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6043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B6D4-577E-3744-B8B7-CDD08C120687}" type="datetimeFigureOut">
              <a:rPr lang="en-US" altLang="zh-HK" smtClean="0"/>
              <a:t>2/28/2023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52A-D6C5-B64A-87C6-67DF47D5685D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7665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B6D4-577E-3744-B8B7-CDD08C120687}" type="datetimeFigureOut">
              <a:rPr lang="en-US" altLang="zh-HK" smtClean="0"/>
              <a:t>2/28/2023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52A-D6C5-B64A-87C6-67DF47D5685D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0293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B6D4-577E-3744-B8B7-CDD08C120687}" type="datetimeFigureOut">
              <a:rPr lang="en-US" altLang="zh-HK" smtClean="0"/>
              <a:t>2/28/2023</a:t>
            </a:fld>
            <a:endParaRPr lang="zh-HK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52A-D6C5-B64A-87C6-67DF47D5685D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9428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B6D4-577E-3744-B8B7-CDD08C120687}" type="datetimeFigureOut">
              <a:rPr lang="en-US" altLang="zh-HK" smtClean="0"/>
              <a:t>2/28/2023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52A-D6C5-B64A-87C6-67DF47D5685D}" type="slidenum">
              <a:rPr lang="en-US" altLang="zh-HK" smtClean="0"/>
              <a:t>‹#›</a:t>
            </a:fld>
            <a:endParaRPr lang="zh-HK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0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B6D4-577E-3744-B8B7-CDD08C120687}" type="datetimeFigureOut">
              <a:rPr lang="en-US" altLang="zh-HK" smtClean="0"/>
              <a:t>2/28/2023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52A-D6C5-B64A-87C6-67DF47D5685D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649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B6D4-577E-3744-B8B7-CDD08C120687}" type="datetimeFigureOut">
              <a:rPr lang="en-US" altLang="zh-HK" smtClean="0"/>
              <a:t>2/28/2023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52A-D6C5-B64A-87C6-67DF47D5685D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302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B6D4-577E-3744-B8B7-CDD08C120687}" type="datetimeFigureOut">
              <a:rPr lang="en-US" altLang="zh-HK" smtClean="0"/>
              <a:t>2/28/2023</a:t>
            </a:fld>
            <a:endParaRPr lang="zh-HK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52A-D6C5-B64A-87C6-67DF47D5685D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0745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AC2B6D4-577E-3744-B8B7-CDD08C120687}" type="datetimeFigureOut">
              <a:rPr lang="en-US" altLang="zh-HK" smtClean="0"/>
              <a:t>2/28/2023</a:t>
            </a:fld>
            <a:endParaRPr lang="zh-HK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52A-D6C5-B64A-87C6-67DF47D5685D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3563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AC2B6D4-577E-3744-B8B7-CDD08C120687}" type="datetimeFigureOut">
              <a:rPr lang="en-US" altLang="zh-HK" smtClean="0"/>
              <a:t>2/28/2023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ABA752A-D6C5-B64A-87C6-67DF47D5685D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815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84484" y="1254248"/>
            <a:ext cx="8783515" cy="2387600"/>
          </a:xfrm>
        </p:spPr>
        <p:txBody>
          <a:bodyPr>
            <a:normAutofit/>
          </a:bodyPr>
          <a:lstStyle/>
          <a:p>
            <a:r>
              <a:rPr lang="ja-JP" altLang="en-US" sz="4800" b="1" dirty="0"/>
              <a:t>脫下</a:t>
            </a:r>
            <a:r>
              <a:rPr lang="zh-TW" altLang="en-US" sz="4800" b="1" dirty="0" smtClean="0"/>
              <a:t>口罩</a:t>
            </a:r>
            <a:r>
              <a:rPr lang="en-US" altLang="zh-TW" sz="4800" b="1" dirty="0" smtClean="0"/>
              <a:t>  </a:t>
            </a:r>
            <a:r>
              <a:rPr lang="zh-TW" altLang="en-US" sz="4800" b="1" dirty="0" smtClean="0"/>
              <a:t>正面迎向復常</a:t>
            </a:r>
            <a:endParaRPr lang="zh-HK" altLang="en-US" sz="48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50223" y="5393621"/>
            <a:ext cx="9144000" cy="1655762"/>
          </a:xfrm>
        </p:spPr>
        <p:txBody>
          <a:bodyPr/>
          <a:lstStyle/>
          <a:p>
            <a:r>
              <a:rPr lang="en-US" altLang="zh-TW" b="1" dirty="0"/>
              <a:t>2023</a:t>
            </a:r>
            <a:r>
              <a:rPr lang="zh-TW" altLang="en-US" b="1" dirty="0"/>
              <a:t>年</a:t>
            </a:r>
            <a:r>
              <a:rPr lang="en-US" altLang="zh-TW" b="1" dirty="0"/>
              <a:t>2</a:t>
            </a:r>
            <a:r>
              <a:rPr lang="zh-TW" altLang="en-US" b="1" dirty="0"/>
              <a:t>月</a:t>
            </a:r>
            <a:endParaRPr lang="en-US" altLang="zh-TW" b="1" dirty="0"/>
          </a:p>
          <a:p>
            <a:r>
              <a:rPr lang="en-US" altLang="zh-TW" b="1" dirty="0"/>
              <a:t>(</a:t>
            </a:r>
            <a:r>
              <a:rPr lang="zh-TW" altLang="en-US" b="1" dirty="0"/>
              <a:t>建議家長或老師陪伴學生閱讀</a:t>
            </a:r>
            <a:r>
              <a:rPr lang="en-US" altLang="zh-TW" b="1" dirty="0"/>
              <a:t>)</a:t>
            </a:r>
            <a:endParaRPr lang="zh-HK" altLang="en-US" b="1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337" y="3008449"/>
            <a:ext cx="3468925" cy="3724979"/>
          </a:xfrm>
          <a:prstGeom prst="rect">
            <a:avLst/>
          </a:prstGeom>
        </p:spPr>
      </p:pic>
      <p:sp>
        <p:nvSpPr>
          <p:cNvPr id="13" name="乘號 12"/>
          <p:cNvSpPr/>
          <p:nvPr/>
        </p:nvSpPr>
        <p:spPr>
          <a:xfrm>
            <a:off x="8476337" y="3008449"/>
            <a:ext cx="2417886" cy="2184997"/>
          </a:xfrm>
          <a:prstGeom prst="mathMultiply">
            <a:avLst>
              <a:gd name="adj1" fmla="val 8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9F04F5-1C18-8143-93F8-8AD927FCD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19" y="293979"/>
            <a:ext cx="11591541" cy="300946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200" dirty="0"/>
              <a:t>近期，疫情對我們的影響大大減退，</a:t>
            </a:r>
            <a:r>
              <a:rPr lang="zh-TW" altLang="en-US" sz="3200" dirty="0" smtClean="0"/>
              <a:t>我們逐步</a:t>
            </a:r>
            <a:r>
              <a:rPr lang="zh-TW" altLang="en-US" sz="3200" b="1" dirty="0"/>
              <a:t>回復</a:t>
            </a:r>
            <a:r>
              <a:rPr lang="zh-TW" altLang="en-US" sz="3200" b="1" dirty="0" smtClean="0"/>
              <a:t>正常</a:t>
            </a:r>
            <a:r>
              <a:rPr lang="zh-TW" altLang="en-US" sz="3200" b="1" dirty="0"/>
              <a:t>生活</a:t>
            </a:r>
            <a:r>
              <a:rPr lang="zh-TW" altLang="en-US" sz="3200" dirty="0" smtClean="0"/>
              <a:t>。</a:t>
            </a:r>
            <a:endParaRPr lang="en-US" altLang="zh-TW" sz="3200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200" dirty="0" smtClean="0"/>
              <a:t>政府</a:t>
            </a:r>
            <a:r>
              <a:rPr lang="zh-TW" altLang="en-US" sz="3200" dirty="0" smtClean="0">
                <a:solidFill>
                  <a:schemeClr val="tx1"/>
                </a:solidFill>
              </a:rPr>
              <a:t>宣佈</a:t>
            </a:r>
            <a:r>
              <a:rPr lang="zh-TW" altLang="en-US" sz="3200" dirty="0">
                <a:solidFill>
                  <a:schemeClr val="tx1"/>
                </a:solidFill>
              </a:rPr>
              <a:t>取消口罩</a:t>
            </a:r>
            <a:r>
              <a:rPr lang="zh-TW" altLang="en-US" sz="3200" dirty="0" smtClean="0">
                <a:solidFill>
                  <a:schemeClr val="tx1"/>
                </a:solidFill>
              </a:rPr>
              <a:t>令</a:t>
            </a:r>
            <a:r>
              <a:rPr lang="zh-TW" altLang="en-US" sz="3200" dirty="0" smtClean="0"/>
              <a:t>，</a:t>
            </a:r>
            <a:r>
              <a:rPr lang="zh-TW" altLang="en-US" sz="3200" dirty="0"/>
              <a:t>在公眾地方，例如遊樂場、商場或學校等，</a:t>
            </a:r>
            <a:r>
              <a:rPr lang="zh-TW" altLang="en-US" sz="3200" dirty="0" smtClean="0"/>
              <a:t>我們</a:t>
            </a:r>
            <a:r>
              <a:rPr lang="zh-TW" altLang="en-US" sz="3200" b="1" dirty="0" smtClean="0"/>
              <a:t>不用</a:t>
            </a:r>
            <a:r>
              <a:rPr lang="zh-TW" altLang="en-US" sz="3200" b="1" dirty="0"/>
              <a:t>再佩戴口罩</a:t>
            </a:r>
            <a:r>
              <a:rPr lang="zh-TW" altLang="en-US" sz="3200" dirty="0"/>
              <a:t>。</a:t>
            </a:r>
            <a:endParaRPr lang="en-US" altLang="zh-HK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400" y="3273247"/>
            <a:ext cx="4505264" cy="2364714"/>
          </a:xfrm>
          <a:prstGeom prst="rect">
            <a:avLst/>
          </a:prstGeom>
        </p:spPr>
      </p:pic>
      <p:pic>
        <p:nvPicPr>
          <p:cNvPr id="1026" name="Picture 2" descr="校舎のイラスト | かわいいフリー素材集 いらすと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10" y="4557630"/>
            <a:ext cx="3429860" cy="216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3185" y="3303440"/>
            <a:ext cx="2671275" cy="2863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702" y="4335504"/>
            <a:ext cx="3896990" cy="260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0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6656" y="110989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/>
              <a:t>我們以前通常只在喝水或進食時</a:t>
            </a:r>
            <a:r>
              <a:rPr lang="zh-TW" altLang="en-US" sz="2800" b="1" dirty="0"/>
              <a:t>暫時脫下口罩</a:t>
            </a:r>
            <a:r>
              <a:rPr lang="zh-TW" altLang="en-US" sz="2800" dirty="0"/>
              <a:t>，</a:t>
            </a:r>
            <a:endParaRPr lang="en-US" altLang="zh-TW" sz="2800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/>
              <a:t>現在</a:t>
            </a:r>
            <a:r>
              <a:rPr lang="zh-TW" altLang="en-US" sz="2800" dirty="0" smtClean="0"/>
              <a:t>我們可以</a:t>
            </a:r>
            <a:r>
              <a:rPr lang="zh-TW" altLang="en-US" sz="2800" b="1" dirty="0" smtClean="0"/>
              <a:t>脫下</a:t>
            </a:r>
            <a:r>
              <a:rPr lang="zh-TW" altLang="en-US" sz="2800" b="1" dirty="0"/>
              <a:t>口罩，</a:t>
            </a:r>
            <a:r>
              <a:rPr lang="zh-TW" altLang="en-US" sz="2800" dirty="0"/>
              <a:t>就</a:t>
            </a:r>
            <a:r>
              <a:rPr lang="zh-TW" altLang="en-US" sz="2800" dirty="0" smtClean="0"/>
              <a:t>如在疫</a:t>
            </a:r>
            <a:r>
              <a:rPr lang="zh-TW" altLang="en-US" sz="2800" dirty="0"/>
              <a:t>情</a:t>
            </a:r>
            <a:r>
              <a:rPr lang="zh-TW" altLang="en-US" sz="2800" dirty="0" smtClean="0"/>
              <a:t>前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大約在</a:t>
            </a:r>
            <a:r>
              <a:rPr lang="en-US" altLang="zh-TW" sz="2800" dirty="0" smtClean="0"/>
              <a:t>3</a:t>
            </a:r>
            <a:r>
              <a:rPr lang="zh-TW" altLang="en-US" sz="2800" dirty="0" smtClean="0"/>
              <a:t>年前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一樣。</a:t>
            </a:r>
            <a:endParaRPr lang="en-US" altLang="zh-TW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HK" altLang="en-US" sz="2800" dirty="0"/>
              <a:t>在學校裡</a:t>
            </a:r>
            <a:r>
              <a:rPr lang="zh-TW" altLang="en-US" sz="2800" dirty="0"/>
              <a:t>， </a:t>
            </a:r>
            <a:r>
              <a:rPr lang="zh-HK" altLang="en-US" sz="2800" dirty="0"/>
              <a:t>我</a:t>
            </a:r>
            <a:r>
              <a:rPr lang="zh-TW" altLang="en-US" sz="2800" dirty="0"/>
              <a:t>們</a:t>
            </a:r>
            <a:r>
              <a:rPr lang="zh-HK" altLang="en-US" sz="2800" dirty="0"/>
              <a:t>會見到校長</a:t>
            </a:r>
            <a:r>
              <a:rPr lang="zh-TW" altLang="en-US" sz="2800" dirty="0"/>
              <a:t>、</a:t>
            </a:r>
            <a:r>
              <a:rPr lang="zh-HK" altLang="en-US" sz="2800" dirty="0"/>
              <a:t>老</a:t>
            </a:r>
            <a:r>
              <a:rPr lang="zh-TW" altLang="en-US" sz="2800" dirty="0"/>
              <a:t>師、</a:t>
            </a:r>
            <a:r>
              <a:rPr lang="zh-HK" altLang="en-US" sz="2800" dirty="0"/>
              <a:t>同</a:t>
            </a:r>
            <a:r>
              <a:rPr lang="zh-TW" altLang="en-US" sz="2800" dirty="0"/>
              <a:t>學和</a:t>
            </a:r>
            <a:r>
              <a:rPr lang="zh-HK" altLang="en-US" sz="2800" dirty="0"/>
              <a:t>校工</a:t>
            </a:r>
            <a:r>
              <a:rPr lang="zh-HK" altLang="en-US" sz="2800" dirty="0" smtClean="0"/>
              <a:t>都不用</a:t>
            </a:r>
            <a:endParaRPr lang="en-US" altLang="zh-HK" sz="2800" dirty="0"/>
          </a:p>
          <a:p>
            <a:pPr marL="0" indent="0">
              <a:lnSpc>
                <a:spcPct val="150000"/>
              </a:lnSpc>
              <a:buNone/>
            </a:pPr>
            <a:r>
              <a:rPr lang="zh-HK" altLang="en-US" sz="2800" dirty="0"/>
              <a:t>佩戴</a:t>
            </a:r>
            <a:r>
              <a:rPr lang="zh-TW" altLang="en-US" sz="2800" dirty="0"/>
              <a:t>口罩。</a:t>
            </a:r>
            <a:endParaRPr lang="en-US" sz="2800" dirty="0"/>
          </a:p>
          <a:p>
            <a:pPr marL="0" indent="0">
              <a:lnSpc>
                <a:spcPct val="150000"/>
              </a:lnSpc>
              <a:buNone/>
            </a:pPr>
            <a:endParaRPr lang="en-US" sz="28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352" y="87923"/>
            <a:ext cx="1397977" cy="139797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066" y="3421175"/>
            <a:ext cx="4505129" cy="449872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298" y="4113334"/>
            <a:ext cx="2744666" cy="274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0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3618" y="671079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 smtClean="0"/>
              <a:t>不用</a:t>
            </a:r>
            <a:r>
              <a:rPr lang="zh-TW" altLang="en-US" sz="2800" dirty="0"/>
              <a:t>佩戴口罩，我們在與人溝通時可以更容易</a:t>
            </a:r>
            <a:r>
              <a:rPr lang="zh-TW" altLang="en-US" sz="2800" b="1" dirty="0"/>
              <a:t>看到別人的面部表情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/>
              <a:t>我會看到別人的表情，同時別人也會看到我的表情，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/>
              <a:t>所以我們在與人溝通時可能需要</a:t>
            </a:r>
            <a:r>
              <a:rPr lang="zh-TW" altLang="en-US" sz="2800" dirty="0" smtClean="0"/>
              <a:t>更</a:t>
            </a:r>
            <a:r>
              <a:rPr lang="zh-TW" altLang="en-US" sz="2800" b="1" dirty="0" smtClean="0"/>
              <a:t>留意</a:t>
            </a:r>
            <a:r>
              <a:rPr lang="zh-TW" altLang="en-US" sz="2800" b="1" dirty="0"/>
              <a:t>自己的面部表情</a:t>
            </a:r>
            <a:r>
              <a:rPr lang="zh-TW" altLang="en-US" sz="2800" dirty="0"/>
              <a:t>。</a:t>
            </a:r>
            <a:endParaRPr lang="en-US" altLang="zh-TW" sz="28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048" y="4064000"/>
            <a:ext cx="4968671" cy="273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58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-167053"/>
            <a:ext cx="12192000" cy="368397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title" idx="4294967295"/>
          </p:nvPr>
        </p:nvSpPr>
        <p:spPr>
          <a:xfrm>
            <a:off x="1635246" y="1010382"/>
            <a:ext cx="5926138" cy="21288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/>
              <a:t>我們可能會感到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</a:rPr>
              <a:t>開心</a:t>
            </a:r>
            <a:r>
              <a:rPr lang="zh-TW" altLang="en-US" sz="2800" dirty="0"/>
              <a:t>，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en-US" sz="2800" dirty="0"/>
              <a:t>因為可以</a:t>
            </a:r>
            <a:r>
              <a:rPr lang="zh-TW" altLang="en-US" sz="2800" b="1" dirty="0"/>
              <a:t>舒適地呼吸</a:t>
            </a:r>
            <a:r>
              <a:rPr lang="zh-TW" altLang="en-US" sz="2800" dirty="0"/>
              <a:t>；</a:t>
            </a:r>
            <a:endParaRPr 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827" y="1164741"/>
            <a:ext cx="1914310" cy="2097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487" y="4050032"/>
            <a:ext cx="1424354" cy="1924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sp>
        <p:nvSpPr>
          <p:cNvPr id="10" name="標題 7"/>
          <p:cNvSpPr txBox="1">
            <a:spLocks/>
          </p:cNvSpPr>
          <p:nvPr/>
        </p:nvSpPr>
        <p:spPr bwMode="blackWhite">
          <a:xfrm>
            <a:off x="1635369" y="3821432"/>
            <a:ext cx="5926015" cy="243869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2800" dirty="0"/>
              <a:t>我們也可能會感到</a:t>
            </a:r>
            <a:r>
              <a:rPr lang="zh-TW" altLang="en-US" sz="2800" b="1" dirty="0">
                <a:solidFill>
                  <a:srgbClr val="00B050"/>
                </a:solidFill>
              </a:rPr>
              <a:t>擔心</a:t>
            </a:r>
            <a:r>
              <a:rPr lang="zh-TW" altLang="en-US" sz="2800" dirty="0"/>
              <a:t>，</a:t>
            </a:r>
            <a:endParaRPr lang="en-US" altLang="zh-TW" sz="2800" dirty="0"/>
          </a:p>
          <a:p>
            <a:pPr>
              <a:lnSpc>
                <a:spcPct val="150000"/>
              </a:lnSpc>
            </a:pPr>
            <a:r>
              <a:rPr lang="zh-TW" altLang="en-US" sz="2800" dirty="0"/>
              <a:t>因為</a:t>
            </a:r>
            <a:r>
              <a:rPr lang="zh-TW" altLang="en-US" sz="2800" b="1" dirty="0"/>
              <a:t>害怕生病</a:t>
            </a:r>
            <a:r>
              <a:rPr lang="zh-TW" altLang="en-US" sz="2800" dirty="0"/>
              <a:t>或</a:t>
            </a:r>
            <a:endParaRPr lang="en-US" altLang="zh-TW" sz="2800" dirty="0"/>
          </a:p>
          <a:p>
            <a:pPr>
              <a:lnSpc>
                <a:spcPct val="150000"/>
              </a:lnSpc>
            </a:pPr>
            <a:r>
              <a:rPr lang="zh-TW" altLang="en-US" sz="2800" b="1" dirty="0"/>
              <a:t>別人會留意自己的表情</a:t>
            </a:r>
            <a:r>
              <a:rPr lang="zh-TW" altLang="en-US" sz="2800" dirty="0"/>
              <a:t>。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26955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3031" y="656248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800" smtClean="0"/>
              <a:t>面對轉變</a:t>
            </a:r>
            <a:r>
              <a:rPr lang="zh-TW" altLang="en-US" sz="2800" dirty="0"/>
              <a:t>，我們有不同的情緒都是</a:t>
            </a:r>
            <a:r>
              <a:rPr lang="zh-TW" altLang="en-US" sz="2800" b="1" dirty="0"/>
              <a:t>正常的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 smtClean="0"/>
              <a:t>我可以</a:t>
            </a:r>
            <a:r>
              <a:rPr lang="zh-TW" altLang="en-US" sz="2800" dirty="0"/>
              <a:t>將自己的</a:t>
            </a:r>
            <a:r>
              <a:rPr lang="zh-TW" altLang="en-US" sz="2800" b="1" dirty="0"/>
              <a:t>心情</a:t>
            </a:r>
            <a:r>
              <a:rPr lang="zh-TW" altLang="en-US" sz="2800" dirty="0"/>
              <a:t>或</a:t>
            </a:r>
            <a:r>
              <a:rPr lang="zh-TW" altLang="en-US" sz="2800" b="1" dirty="0"/>
              <a:t>看法</a:t>
            </a:r>
            <a:r>
              <a:rPr lang="zh-TW" altLang="en-US" sz="2800" dirty="0"/>
              <a:t>告訴</a:t>
            </a:r>
            <a:r>
              <a:rPr lang="zh-TW" altLang="en-US" sz="2800" b="1" dirty="0"/>
              <a:t>老師及家人</a:t>
            </a:r>
            <a:r>
              <a:rPr lang="zh-TW" altLang="en-US" sz="2800" dirty="0" smtClean="0"/>
              <a:t>，他們會和我一起</a:t>
            </a:r>
            <a:r>
              <a:rPr lang="zh-TW" altLang="en-US" sz="2800" dirty="0"/>
              <a:t>找方法舒緩。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5" name="矩形圖說文字 4"/>
          <p:cNvSpPr/>
          <p:nvPr/>
        </p:nvSpPr>
        <p:spPr>
          <a:xfrm>
            <a:off x="4852592" y="2644773"/>
            <a:ext cx="7104946" cy="3509842"/>
          </a:xfrm>
          <a:prstGeom prst="wedgeRectCallout">
            <a:avLst>
              <a:gd name="adj1" fmla="val -59854"/>
              <a:gd name="adj2" fmla="val 2738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/>
              <a:t>  </a:t>
            </a:r>
            <a:endParaRPr lang="en-US" altLang="zh-TW" sz="3200" b="1" dirty="0" smtClean="0"/>
          </a:p>
          <a:p>
            <a:endParaRPr lang="en-US" altLang="zh-TW" sz="3200" b="1" dirty="0"/>
          </a:p>
          <a:p>
            <a:endParaRPr lang="en-US" altLang="zh-TW" sz="3200" b="1" dirty="0"/>
          </a:p>
          <a:p>
            <a:r>
              <a:rPr lang="en-US" altLang="zh-TW" sz="3200" b="1" dirty="0"/>
              <a:t>  </a:t>
            </a:r>
            <a:r>
              <a:rPr lang="zh-TW" altLang="en-US" sz="3200" b="1" dirty="0"/>
              <a:t>我覺得</a:t>
            </a:r>
            <a:r>
              <a:rPr lang="en-US" altLang="zh-TW" sz="3200" b="1" dirty="0"/>
              <a:t>________________________</a:t>
            </a:r>
            <a:r>
              <a:rPr lang="zh-TW" altLang="en-US" sz="3200" b="1" dirty="0"/>
              <a:t>，</a:t>
            </a:r>
            <a:endParaRPr lang="en-US" altLang="zh-TW" sz="3200" b="1" dirty="0"/>
          </a:p>
          <a:p>
            <a:pPr algn="ctr"/>
            <a:endParaRPr lang="en-US" altLang="zh-TW" sz="3200" b="1" dirty="0"/>
          </a:p>
          <a:p>
            <a:r>
              <a:rPr lang="zh-TW" altLang="en-US" sz="3200" b="1" dirty="0"/>
              <a:t>  因為</a:t>
            </a:r>
            <a:r>
              <a:rPr lang="en-US" altLang="zh-TW" sz="3200" b="1" dirty="0"/>
              <a:t>__________________________</a:t>
            </a:r>
            <a:r>
              <a:rPr lang="zh-TW" altLang="en-US" sz="3200" b="1" dirty="0"/>
              <a:t>。</a:t>
            </a:r>
            <a:endParaRPr lang="en-US" sz="3200" b="1" dirty="0"/>
          </a:p>
        </p:txBody>
      </p:sp>
      <p:pic>
        <p:nvPicPr>
          <p:cNvPr id="113" name="圖片 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02" y="3414096"/>
            <a:ext cx="3785944" cy="3054361"/>
          </a:xfrm>
          <a:prstGeom prst="rect">
            <a:avLst/>
          </a:prstGeom>
        </p:spPr>
      </p:pic>
      <p:grpSp>
        <p:nvGrpSpPr>
          <p:cNvPr id="125" name="群組 124"/>
          <p:cNvGrpSpPr/>
          <p:nvPr/>
        </p:nvGrpSpPr>
        <p:grpSpPr>
          <a:xfrm>
            <a:off x="6418010" y="2831917"/>
            <a:ext cx="4737190" cy="1575661"/>
            <a:chOff x="6418010" y="2677776"/>
            <a:chExt cx="4737190" cy="1575661"/>
          </a:xfrm>
        </p:grpSpPr>
        <p:pic>
          <p:nvPicPr>
            <p:cNvPr id="116" name="圖片 1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8010" y="2690779"/>
              <a:ext cx="1021738" cy="1562658"/>
            </a:xfrm>
            <a:prstGeom prst="rect">
              <a:avLst/>
            </a:prstGeom>
          </p:spPr>
        </p:pic>
        <p:pic>
          <p:nvPicPr>
            <p:cNvPr id="117" name="圖片 1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06224" y="2677776"/>
              <a:ext cx="1012652" cy="1559592"/>
            </a:xfrm>
            <a:prstGeom prst="rect">
              <a:avLst/>
            </a:prstGeom>
          </p:spPr>
        </p:pic>
        <p:pic>
          <p:nvPicPr>
            <p:cNvPr id="118" name="圖片 1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77179" y="2690779"/>
              <a:ext cx="991614" cy="1537797"/>
            </a:xfrm>
            <a:prstGeom prst="rect">
              <a:avLst/>
            </a:prstGeom>
          </p:spPr>
        </p:pic>
        <p:pic>
          <p:nvPicPr>
            <p:cNvPr id="119" name="圖片 1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35269" y="2690779"/>
              <a:ext cx="1019931" cy="1548985"/>
            </a:xfrm>
            <a:prstGeom prst="rect">
              <a:avLst/>
            </a:prstGeom>
          </p:spPr>
        </p:pic>
        <p:cxnSp>
          <p:nvCxnSpPr>
            <p:cNvPr id="121" name="直線接點 120"/>
            <p:cNvCxnSpPr/>
            <p:nvPr/>
          </p:nvCxnSpPr>
          <p:spPr>
            <a:xfrm flipH="1">
              <a:off x="7386993" y="2857500"/>
              <a:ext cx="251136" cy="102566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接點 122"/>
            <p:cNvCxnSpPr/>
            <p:nvPr/>
          </p:nvCxnSpPr>
          <p:spPr>
            <a:xfrm flipH="1">
              <a:off x="8607112" y="2858921"/>
              <a:ext cx="251136" cy="102566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接點 123"/>
            <p:cNvCxnSpPr/>
            <p:nvPr/>
          </p:nvCxnSpPr>
          <p:spPr>
            <a:xfrm flipH="1">
              <a:off x="9858400" y="2872963"/>
              <a:ext cx="251136" cy="102566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143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3031" y="656248"/>
            <a:ext cx="10515600" cy="87361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/>
              <a:t>我們也可以用</a:t>
            </a:r>
            <a:r>
              <a:rPr lang="zh-TW" alt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正面的角度</a:t>
            </a:r>
            <a:r>
              <a:rPr lang="zh-TW" alt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思考</a:t>
            </a:r>
            <a:r>
              <a:rPr lang="zh-TW" altLang="en-US" sz="2400" b="1" dirty="0"/>
              <a:t>，</a:t>
            </a:r>
            <a:r>
              <a:rPr lang="zh-HK" altLang="en-US" sz="2400" dirty="0"/>
              <a:t>我知</a:t>
            </a:r>
            <a:r>
              <a:rPr lang="zh-TW" altLang="en-US" sz="2400" dirty="0"/>
              <a:t>道</a:t>
            </a:r>
            <a:r>
              <a:rPr lang="zh-HK" altLang="en-US" sz="2400" dirty="0"/>
              <a:t>不用戴</a:t>
            </a:r>
            <a:r>
              <a:rPr lang="zh-TW" altLang="en-US" sz="2400" dirty="0"/>
              <a:t>口罩</a:t>
            </a:r>
            <a:r>
              <a:rPr lang="zh-HK" altLang="en-US" sz="2400" dirty="0"/>
              <a:t>也有很多好</a:t>
            </a:r>
            <a:r>
              <a:rPr lang="zh-TW" altLang="en-US" sz="2400" dirty="0"/>
              <a:t>處。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400" dirty="0"/>
              <a:t>	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270" y="4179836"/>
            <a:ext cx="1783253" cy="2788974"/>
          </a:xfrm>
          <a:prstGeom prst="rect">
            <a:avLst/>
          </a:prstGeom>
        </p:spPr>
      </p:pic>
      <p:sp>
        <p:nvSpPr>
          <p:cNvPr id="6" name="雲朵形圖說文字 5"/>
          <p:cNvSpPr/>
          <p:nvPr/>
        </p:nvSpPr>
        <p:spPr>
          <a:xfrm>
            <a:off x="3815862" y="1529863"/>
            <a:ext cx="4167553" cy="1695688"/>
          </a:xfrm>
          <a:prstGeom prst="cloudCallout">
            <a:avLst>
              <a:gd name="adj1" fmla="val 2436"/>
              <a:gd name="adj2" fmla="val 107154"/>
            </a:avLst>
          </a:prstGeom>
          <a:solidFill>
            <a:srgbClr val="FA992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現在疫情已穩定，</a:t>
            </a:r>
            <a:endParaRPr lang="en-US" altLang="zh-TW" b="1" dirty="0"/>
          </a:p>
          <a:p>
            <a:pPr algn="ctr"/>
            <a:r>
              <a:rPr lang="zh-TW" altLang="en-US" b="1" dirty="0" smtClean="0"/>
              <a:t>傳染病</a:t>
            </a:r>
            <a:r>
              <a:rPr lang="zh-TW" altLang="en-US" b="1" dirty="0"/>
              <a:t>風險已大大降低，</a:t>
            </a:r>
            <a:endParaRPr lang="en-US" altLang="zh-TW" b="1" dirty="0"/>
          </a:p>
          <a:p>
            <a:pPr algn="ctr"/>
            <a:r>
              <a:rPr lang="zh-TW" altLang="en-US" b="1" dirty="0"/>
              <a:t>就算不戴口罩也沒有</a:t>
            </a:r>
            <a:r>
              <a:rPr lang="zh-TW" altLang="en-US" b="1" dirty="0" smtClean="0"/>
              <a:t>問題。</a:t>
            </a:r>
            <a:endParaRPr lang="zh-TW" altLang="en-US" b="1" dirty="0"/>
          </a:p>
        </p:txBody>
      </p:sp>
      <p:sp>
        <p:nvSpPr>
          <p:cNvPr id="7" name="雲朵形圖說文字 6"/>
          <p:cNvSpPr/>
          <p:nvPr/>
        </p:nvSpPr>
        <p:spPr>
          <a:xfrm>
            <a:off x="7778263" y="2637692"/>
            <a:ext cx="3174023" cy="1580803"/>
          </a:xfrm>
          <a:prstGeom prst="cloudCallout">
            <a:avLst>
              <a:gd name="adj1" fmla="val -69032"/>
              <a:gd name="adj2" fmla="val 65645"/>
            </a:avLst>
          </a:prstGeom>
          <a:solidFill>
            <a:srgbClr val="FA992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大家可以看到彼此的表情，會更容易明白</a:t>
            </a:r>
            <a:r>
              <a:rPr lang="zh-TW" altLang="en-US" b="1" dirty="0" smtClean="0"/>
              <a:t>對方。</a:t>
            </a:r>
            <a:endParaRPr lang="zh-TW" altLang="en-US" b="1" dirty="0"/>
          </a:p>
        </p:txBody>
      </p:sp>
      <p:sp>
        <p:nvSpPr>
          <p:cNvPr id="8" name="雲朵形圖說文字 7"/>
          <p:cNvSpPr/>
          <p:nvPr/>
        </p:nvSpPr>
        <p:spPr>
          <a:xfrm>
            <a:off x="903589" y="3006970"/>
            <a:ext cx="3174023" cy="1631560"/>
          </a:xfrm>
          <a:prstGeom prst="cloudCallout">
            <a:avLst>
              <a:gd name="adj1" fmla="val 81937"/>
              <a:gd name="adj2" fmla="val 45519"/>
            </a:avLst>
          </a:prstGeom>
          <a:solidFill>
            <a:srgbClr val="FA992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我</a:t>
            </a:r>
            <a:r>
              <a:rPr lang="zh-TW" altLang="en-US" b="1" dirty="0" smtClean="0"/>
              <a:t>可以</a:t>
            </a:r>
            <a:r>
              <a:rPr lang="zh-TW" altLang="en-US" b="1" dirty="0"/>
              <a:t>好好</a:t>
            </a:r>
            <a:endParaRPr lang="en-US" altLang="zh-TW" b="1" dirty="0"/>
          </a:p>
          <a:p>
            <a:pPr algn="ctr"/>
            <a:r>
              <a:rPr lang="zh-TW" altLang="en-US" b="1" dirty="0"/>
              <a:t>呼吸新鮮</a:t>
            </a:r>
            <a:r>
              <a:rPr lang="zh-TW" altLang="en-US" b="1" dirty="0" smtClean="0"/>
              <a:t>空氣。</a:t>
            </a:r>
            <a:endParaRPr lang="zh-TW" altLang="en-US" b="1" dirty="0"/>
          </a:p>
        </p:txBody>
      </p:sp>
      <p:sp>
        <p:nvSpPr>
          <p:cNvPr id="9" name="雲朵形圖說文字 8"/>
          <p:cNvSpPr/>
          <p:nvPr/>
        </p:nvSpPr>
        <p:spPr>
          <a:xfrm>
            <a:off x="903588" y="5020408"/>
            <a:ext cx="3814327" cy="1547447"/>
          </a:xfrm>
          <a:prstGeom prst="cloudCallout">
            <a:avLst>
              <a:gd name="adj1" fmla="val 82768"/>
              <a:gd name="adj2" fmla="val -31211"/>
            </a:avLst>
          </a:prstGeom>
          <a:solidFill>
            <a:srgbClr val="FA992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面部不再被遮蓋，</a:t>
            </a:r>
            <a:endParaRPr lang="en-US" altLang="zh-TW" b="1" dirty="0"/>
          </a:p>
          <a:p>
            <a:pPr algn="ctr"/>
            <a:r>
              <a:rPr lang="zh-TW" altLang="en-US" b="1" dirty="0"/>
              <a:t>會感到很</a:t>
            </a:r>
            <a:r>
              <a:rPr lang="zh-TW" altLang="en-US" b="1" dirty="0" smtClean="0"/>
              <a:t>自在。</a:t>
            </a:r>
            <a:endParaRPr lang="en-US" altLang="zh-TW" b="1" dirty="0"/>
          </a:p>
        </p:txBody>
      </p:sp>
      <p:sp>
        <p:nvSpPr>
          <p:cNvPr id="10" name="雲朵形圖說文字 9"/>
          <p:cNvSpPr/>
          <p:nvPr/>
        </p:nvSpPr>
        <p:spPr>
          <a:xfrm>
            <a:off x="8226670" y="4451928"/>
            <a:ext cx="3796717" cy="1984042"/>
          </a:xfrm>
          <a:prstGeom prst="cloudCallout">
            <a:avLst>
              <a:gd name="adj1" fmla="val -79558"/>
              <a:gd name="adj2" fmla="val -18632"/>
            </a:avLst>
          </a:prstGeom>
          <a:solidFill>
            <a:srgbClr val="FA992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b="1" dirty="0"/>
              <a:t>我知</a:t>
            </a:r>
            <a:r>
              <a:rPr lang="zh-TW" altLang="en-US" b="1" dirty="0"/>
              <a:t>道</a:t>
            </a:r>
            <a:r>
              <a:rPr lang="zh-HK" altLang="en-US" b="1" dirty="0"/>
              <a:t>習</a:t>
            </a:r>
            <a:r>
              <a:rPr lang="zh-TW" altLang="en-US" b="1" dirty="0"/>
              <a:t>慣</a:t>
            </a:r>
            <a:r>
              <a:rPr lang="zh-HK" altLang="en-US" b="1" dirty="0"/>
              <a:t>是需</a:t>
            </a:r>
            <a:r>
              <a:rPr lang="zh-TW" altLang="en-US" b="1" dirty="0"/>
              <a:t>要</a:t>
            </a:r>
            <a:r>
              <a:rPr lang="zh-HK" altLang="en-US" b="1" dirty="0"/>
              <a:t>時</a:t>
            </a:r>
            <a:r>
              <a:rPr lang="zh-TW" altLang="en-US" b="1" dirty="0" smtClean="0"/>
              <a:t>間</a:t>
            </a:r>
            <a:r>
              <a:rPr lang="zh-TW" altLang="en-US" b="1" dirty="0"/>
              <a:t>改變</a:t>
            </a:r>
            <a:r>
              <a:rPr lang="zh-HK" altLang="en-US" b="1" dirty="0" smtClean="0"/>
              <a:t>的</a:t>
            </a:r>
            <a:r>
              <a:rPr lang="zh-TW" altLang="en-US" b="1" dirty="0"/>
              <a:t>，</a:t>
            </a:r>
            <a:r>
              <a:rPr lang="zh-HK" altLang="en-US" b="1" dirty="0"/>
              <a:t>我可</a:t>
            </a:r>
            <a:r>
              <a:rPr lang="zh-TW" altLang="en-US" b="1" dirty="0"/>
              <a:t>以</a:t>
            </a:r>
            <a:r>
              <a:rPr lang="zh-HK" altLang="en-US" b="1" dirty="0"/>
              <a:t>慢</a:t>
            </a:r>
            <a:r>
              <a:rPr lang="zh-TW" altLang="en-US" b="1" dirty="0"/>
              <a:t>慢</a:t>
            </a:r>
            <a:r>
              <a:rPr lang="zh-HK" altLang="en-US" b="1" dirty="0"/>
              <a:t>適</a:t>
            </a:r>
            <a:r>
              <a:rPr lang="zh-TW" altLang="en-US" b="1" dirty="0"/>
              <a:t>應，</a:t>
            </a:r>
            <a:r>
              <a:rPr lang="zh-HK" altLang="en-US" b="1" dirty="0"/>
              <a:t>有一天我會享</a:t>
            </a:r>
            <a:r>
              <a:rPr lang="zh-TW" altLang="en-US" b="1" dirty="0"/>
              <a:t>受</a:t>
            </a:r>
            <a:r>
              <a:rPr lang="zh-HK" altLang="en-US" b="1" dirty="0"/>
              <a:t>不用戴</a:t>
            </a:r>
            <a:r>
              <a:rPr lang="zh-TW" altLang="en-US" b="1" dirty="0"/>
              <a:t>口罩</a:t>
            </a:r>
            <a:r>
              <a:rPr lang="zh-HK" altLang="en-US" b="1" dirty="0"/>
              <a:t>的生</a:t>
            </a:r>
            <a:r>
              <a:rPr lang="zh-TW" altLang="en-US" b="1" dirty="0"/>
              <a:t>活，就</a:t>
            </a:r>
            <a:r>
              <a:rPr lang="zh-HK" altLang="en-US" b="1" dirty="0"/>
              <a:t>如疫情前一</a:t>
            </a:r>
            <a:r>
              <a:rPr lang="zh-TW" altLang="en-US" b="1" dirty="0" smtClean="0"/>
              <a:t>樣。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2826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79681" y="705580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/>
              <a:t>這樣，家人和老師都會覺得我是一個</a:t>
            </a:r>
            <a:r>
              <a:rPr lang="zh-TW" altLang="en-US" sz="2800" b="1" dirty="0"/>
              <a:t>靈活變通</a:t>
            </a:r>
            <a:r>
              <a:rPr lang="zh-TW" altLang="en-US" sz="2800" dirty="0"/>
              <a:t>和</a:t>
            </a:r>
            <a:r>
              <a:rPr lang="zh-TW" altLang="en-US" sz="2800" b="1" dirty="0"/>
              <a:t>勇敢</a:t>
            </a:r>
            <a:r>
              <a:rPr lang="zh-TW" altLang="en-US" sz="2800" dirty="0"/>
              <a:t>的人，</a:t>
            </a:r>
            <a:endParaRPr lang="en-US" altLang="zh-TW" sz="2800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/>
              <a:t>欣賞我能</a:t>
            </a:r>
            <a:r>
              <a:rPr lang="zh-TW" altLang="en-US" sz="2800" b="1" dirty="0"/>
              <a:t>積極應對轉變</a:t>
            </a:r>
            <a:r>
              <a:rPr lang="zh-TW" altLang="en-US" sz="2800" dirty="0"/>
              <a:t>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682" y="2450756"/>
            <a:ext cx="3253154" cy="41588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3365">
            <a:off x="7037103" y="2122545"/>
            <a:ext cx="2348949" cy="260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11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36139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022" y="1217859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4400" b="1" dirty="0">
                <a:solidFill>
                  <a:schemeClr val="bg1"/>
                </a:solidFill>
              </a:rPr>
              <a:t>沒有口罩不用怕</a:t>
            </a:r>
            <a:endParaRPr lang="en-US" altLang="zh-TW" sz="4400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4400" b="1" dirty="0">
                <a:solidFill>
                  <a:schemeClr val="bg1"/>
                </a:solidFill>
              </a:rPr>
              <a:t>積極面對我做到</a:t>
            </a:r>
            <a:endParaRPr lang="en-US" altLang="zh-TW" sz="4400" b="1" dirty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706" y="3526212"/>
            <a:ext cx="3932359" cy="326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8768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紅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D82F8FB48ED94699C3B3514C3E485B" ma:contentTypeVersion="36" ma:contentTypeDescription="Create a new document." ma:contentTypeScope="" ma:versionID="de721cac414ac1f5aa6d56f933b67cae">
  <xsd:schema xmlns:xsd="http://www.w3.org/2001/XMLSchema" xmlns:xs="http://www.w3.org/2001/XMLSchema" xmlns:p="http://schemas.microsoft.com/office/2006/metadata/properties" xmlns:ns3="4c181cb0-dc94-4774-9f08-d71bb7d13fc2" xmlns:ns4="bb94bd6b-a4fd-4757-810a-6c66fe9d5472" targetNamespace="http://schemas.microsoft.com/office/2006/metadata/properties" ma:root="true" ma:fieldsID="d8234c23bcc87648ad0a0ea460ae69fe" ns3:_="" ns4:_="">
    <xsd:import namespace="4c181cb0-dc94-4774-9f08-d71bb7d13fc2"/>
    <xsd:import namespace="bb94bd6b-a4fd-4757-810a-6c66fe9d54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81cb0-dc94-4774-9f08-d71bb7d13f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3" nillable="true" ma:displayName="Math Settings" ma:internalName="Math_Settings">
      <xsd:simpleType>
        <xsd:restriction base="dms:Text"/>
      </xsd:simpleType>
    </xsd:element>
    <xsd:element name="DefaultSectionNames" ma:index="2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0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5" nillable="true" ma:displayName="Is Collaboration Space Locked" ma:internalName="Is_Collaboration_Space_Locked">
      <xsd:simpleType>
        <xsd:restriction base="dms:Boolean"/>
      </xsd:simpleType>
    </xsd:element>
    <xsd:element name="IsNotebookLocked" ma:index="36" nillable="true" ma:displayName="Is Notebook Locked" ma:internalName="IsNotebookLocked">
      <xsd:simpleType>
        <xsd:restriction base="dms:Boolean"/>
      </xsd:simpleType>
    </xsd:element>
    <xsd:element name="MediaLengthInSeconds" ma:index="40" nillable="true" ma:displayName="Length (seconds)" ma:internalName="MediaLengthInSeconds" ma:readOnly="true">
      <xsd:simpleType>
        <xsd:restriction base="dms:Unknown"/>
      </xsd:simpleType>
    </xsd:element>
    <xsd:element name="MediaServiceLocation" ma:index="41" nillable="true" ma:displayName="Location" ma:internalName="MediaServiceLocation" ma:readOnly="true">
      <xsd:simpleType>
        <xsd:restriction base="dms:Text"/>
      </xsd:simpleType>
    </xsd:element>
    <xsd:element name="MediaServiceSearchProperties" ma:index="4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94bd6b-a4fd-4757-810a-6c66fe9d5472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4c181cb0-dc94-4774-9f08-d71bb7d13fc2" xsi:nil="true"/>
    <AppVersion xmlns="4c181cb0-dc94-4774-9f08-d71bb7d13fc2" xsi:nil="true"/>
    <Invited_Teachers xmlns="4c181cb0-dc94-4774-9f08-d71bb7d13fc2" xsi:nil="true"/>
    <Self_Registration_Enabled xmlns="4c181cb0-dc94-4774-9f08-d71bb7d13fc2" xsi:nil="true"/>
    <Student_Groups xmlns="4c181cb0-dc94-4774-9f08-d71bb7d13fc2">
      <UserInfo>
        <DisplayName/>
        <AccountId xsi:nil="true"/>
        <AccountType/>
      </UserInfo>
    </Student_Groups>
    <Distribution_Groups xmlns="4c181cb0-dc94-4774-9f08-d71bb7d13fc2" xsi:nil="true"/>
    <LMS_Mappings xmlns="4c181cb0-dc94-4774-9f08-d71bb7d13fc2" xsi:nil="true"/>
    <Invited_Students xmlns="4c181cb0-dc94-4774-9f08-d71bb7d13fc2" xsi:nil="true"/>
    <Templates xmlns="4c181cb0-dc94-4774-9f08-d71bb7d13fc2" xsi:nil="true"/>
    <Has_Teacher_Only_SectionGroup xmlns="4c181cb0-dc94-4774-9f08-d71bb7d13fc2" xsi:nil="true"/>
    <CultureName xmlns="4c181cb0-dc94-4774-9f08-d71bb7d13fc2" xsi:nil="true"/>
    <TeamsChannelId xmlns="4c181cb0-dc94-4774-9f08-d71bb7d13fc2" xsi:nil="true"/>
    <IsNotebookLocked xmlns="4c181cb0-dc94-4774-9f08-d71bb7d13fc2" xsi:nil="true"/>
    <Is_Collaboration_Space_Locked xmlns="4c181cb0-dc94-4774-9f08-d71bb7d13fc2" xsi:nil="true"/>
    <FolderType xmlns="4c181cb0-dc94-4774-9f08-d71bb7d13fc2" xsi:nil="true"/>
    <Teachers xmlns="4c181cb0-dc94-4774-9f08-d71bb7d13fc2">
      <UserInfo>
        <DisplayName/>
        <AccountId xsi:nil="true"/>
        <AccountType/>
      </UserInfo>
    </Teachers>
    <_activity xmlns="4c181cb0-dc94-4774-9f08-d71bb7d13fc2" xsi:nil="true"/>
    <Math_Settings xmlns="4c181cb0-dc94-4774-9f08-d71bb7d13fc2" xsi:nil="true"/>
    <Owner xmlns="4c181cb0-dc94-4774-9f08-d71bb7d13fc2">
      <UserInfo>
        <DisplayName/>
        <AccountId xsi:nil="true"/>
        <AccountType/>
      </UserInfo>
    </Owner>
    <Students xmlns="4c181cb0-dc94-4774-9f08-d71bb7d13fc2">
      <UserInfo>
        <DisplayName/>
        <AccountId xsi:nil="true"/>
        <AccountType/>
      </UserInfo>
    </Students>
    <DefaultSectionNames xmlns="4c181cb0-dc94-4774-9f08-d71bb7d13fc2" xsi:nil="true"/>
    <NotebookType xmlns="4c181cb0-dc94-4774-9f08-d71bb7d13fc2" xsi:nil="true"/>
  </documentManagement>
</p:properties>
</file>

<file path=customXml/itemProps1.xml><?xml version="1.0" encoding="utf-8"?>
<ds:datastoreItem xmlns:ds="http://schemas.openxmlformats.org/officeDocument/2006/customXml" ds:itemID="{30DC897B-8D21-4D92-AE0B-7D32AED7422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c181cb0-dc94-4774-9f08-d71bb7d13fc2"/>
    <ds:schemaRef ds:uri="bb94bd6b-a4fd-4757-810a-6c66fe9d547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0EC2DC-497A-42D6-B1A5-877C684F35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31BF6E-0081-456A-AE8C-14E106A4E457}">
  <ds:schemaRefs>
    <ds:schemaRef ds:uri="4c181cb0-dc94-4774-9f08-d71bb7d13fc2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bb94bd6b-a4fd-4757-810a-6c66fe9d547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TM10001115[[fn=包裹]]</Template>
  <TotalTime>1243</TotalTime>
  <Words>389</Words>
  <Application>Microsoft Office PowerPoint</Application>
  <PresentationFormat>Widescreen</PresentationFormat>
  <Paragraphs>40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HGｺﾞｼｯｸE</vt:lpstr>
      <vt:lpstr>微軟正黑體</vt:lpstr>
      <vt:lpstr>Arial</vt:lpstr>
      <vt:lpstr>Calibri</vt:lpstr>
      <vt:lpstr>Gill Sans MT</vt:lpstr>
      <vt:lpstr>Parcel</vt:lpstr>
      <vt:lpstr>脫下口罩  正面迎向復常</vt:lpstr>
      <vt:lpstr>PowerPoint Presentation</vt:lpstr>
      <vt:lpstr>PowerPoint Presentation</vt:lpstr>
      <vt:lpstr>PowerPoint Presentation</vt:lpstr>
      <vt:lpstr>我們可能會感到開心， 因為可以舒適地呼吸；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為甚麼會提早放暑假?</dc:title>
  <dc:creator>WONG, King-sing</dc:creator>
  <cp:lastModifiedBy>LI, Wing-yee</cp:lastModifiedBy>
  <cp:revision>139</cp:revision>
  <dcterms:created xsi:type="dcterms:W3CDTF">2022-02-26T05:54:03Z</dcterms:created>
  <dcterms:modified xsi:type="dcterms:W3CDTF">2023-02-28T06:25:43Z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0x010100CCD82F8FB48ED94699C3B3514C3E485B</vt:lpwstr>
  </property>
  <property fmtid="{D5CDD505-2E9C-101B-9397-08002B2CF9AE}" pid="3" name="Order">
    <vt:r8>93200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