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68" r:id="rId5"/>
    <p:sldId id="299" r:id="rId6"/>
    <p:sldId id="300" r:id="rId7"/>
    <p:sldId id="290" r:id="rId8"/>
    <p:sldId id="289" r:id="rId9"/>
    <p:sldId id="297" r:id="rId10"/>
    <p:sldId id="301" r:id="rId11"/>
    <p:sldId id="288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Wing-yee" userId="a2e3cff9-fbd7-4c0d-be0f-cf9b7ed3fe52" providerId="ADAL" clId="{5B4EFE6E-ED76-294D-A917-3102119D4C9A}"/>
    <pc:docChg chg="custSel modSld">
      <pc:chgData name="LI, Wing-yee" userId="a2e3cff9-fbd7-4c0d-be0f-cf9b7ed3fe52" providerId="ADAL" clId="{5B4EFE6E-ED76-294D-A917-3102119D4C9A}" dt="2023-02-21T11:41:45.881" v="617" actId="20577"/>
      <pc:docMkLst>
        <pc:docMk/>
      </pc:docMkLst>
      <pc:sldChg chg="modSp">
        <pc:chgData name="LI, Wing-yee" userId="a2e3cff9-fbd7-4c0d-be0f-cf9b7ed3fe52" providerId="ADAL" clId="{5B4EFE6E-ED76-294D-A917-3102119D4C9A}" dt="2023-02-21T11:37:23.452" v="112" actId="20577"/>
        <pc:sldMkLst>
          <pc:docMk/>
          <pc:sldMk cId="212630283" sldId="268"/>
        </pc:sldMkLst>
        <pc:spChg chg="mod">
          <ac:chgData name="LI, Wing-yee" userId="a2e3cff9-fbd7-4c0d-be0f-cf9b7ed3fe52" providerId="ADAL" clId="{5B4EFE6E-ED76-294D-A917-3102119D4C9A}" dt="2023-02-21T11:37:23.452" v="112" actId="20577"/>
          <ac:spMkLst>
            <pc:docMk/>
            <pc:sldMk cId="212630283" sldId="268"/>
            <ac:spMk id="2" creationId="{00000000-0000-0000-0000-000000000000}"/>
          </ac:spMkLst>
        </pc:spChg>
      </pc:sldChg>
      <pc:sldChg chg="modSp">
        <pc:chgData name="LI, Wing-yee" userId="a2e3cff9-fbd7-4c0d-be0f-cf9b7ed3fe52" providerId="ADAL" clId="{5B4EFE6E-ED76-294D-A917-3102119D4C9A}" dt="2023-02-21T11:41:45.881" v="617" actId="20577"/>
        <pc:sldMkLst>
          <pc:docMk/>
          <pc:sldMk cId="3658000424" sldId="299"/>
        </pc:sldMkLst>
        <pc:spChg chg="mod">
          <ac:chgData name="LI, Wing-yee" userId="a2e3cff9-fbd7-4c0d-be0f-cf9b7ed3fe52" providerId="ADAL" clId="{5B4EFE6E-ED76-294D-A917-3102119D4C9A}" dt="2023-02-21T11:41:45.881" v="617" actId="20577"/>
          <ac:spMkLst>
            <pc:docMk/>
            <pc:sldMk cId="3658000424" sldId="299"/>
            <ac:spMk id="3" creationId="{169F04F5-1C18-8143-93F8-8AD927FCD8BB}"/>
          </ac:spMkLst>
        </pc:spChg>
        <pc:picChg chg="mod">
          <ac:chgData name="LI, Wing-yee" userId="a2e3cff9-fbd7-4c0d-be0f-cf9b7ed3fe52" providerId="ADAL" clId="{5B4EFE6E-ED76-294D-A917-3102119D4C9A}" dt="2023-02-21T11:38:07.669" v="141" actId="1076"/>
          <ac:picMkLst>
            <pc:docMk/>
            <pc:sldMk cId="3658000424" sldId="299"/>
            <ac:picMk id="4" creationId="{00000000-0000-0000-0000-000000000000}"/>
          </ac:picMkLst>
        </pc:picChg>
      </pc:sldChg>
    </pc:docChg>
  </pc:docChgLst>
  <pc:docChgLst>
    <pc:chgData name="LI, Wing-yee" userId="a2e3cff9-fbd7-4c0d-be0f-cf9b7ed3fe52" providerId="ADAL" clId="{0D280D87-79FD-8C43-A1EA-EE8FF935361D}"/>
    <pc:docChg chg="modSld">
      <pc:chgData name="LI, Wing-yee" userId="a2e3cff9-fbd7-4c0d-be0f-cf9b7ed3fe52" providerId="ADAL" clId="{0D280D87-79FD-8C43-A1EA-EE8FF935361D}" dt="2023-02-28T15:34:00.201" v="3" actId="20577"/>
      <pc:docMkLst>
        <pc:docMk/>
      </pc:docMkLst>
      <pc:sldChg chg="modSp">
        <pc:chgData name="LI, Wing-yee" userId="a2e3cff9-fbd7-4c0d-be0f-cf9b7ed3fe52" providerId="ADAL" clId="{0D280D87-79FD-8C43-A1EA-EE8FF935361D}" dt="2023-02-28T15:34:00.201" v="3" actId="20577"/>
        <pc:sldMkLst>
          <pc:docMk/>
          <pc:sldMk cId="212630283" sldId="268"/>
        </pc:sldMkLst>
        <pc:spChg chg="mod">
          <ac:chgData name="LI, Wing-yee" userId="a2e3cff9-fbd7-4c0d-be0f-cf9b7ed3fe52" providerId="ADAL" clId="{0D280D87-79FD-8C43-A1EA-EE8FF935361D}" dt="2023-02-28T15:34:00.201" v="3" actId="20577"/>
          <ac:spMkLst>
            <pc:docMk/>
            <pc:sldMk cId="212630283" sldId="268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231CF-EDB2-4089-938F-9746C7B2BFF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668A8-3E82-422F-B662-FBD820AD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668A8-3E82-422F-B662-FBD820ADD0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6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668A8-3E82-422F-B662-FBD820ADD0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3/1/2023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3231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3/1/2023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733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3/1/2023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043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3/1/2023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665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3/1/2023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0293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3/1/2023</a:t>
            </a:fld>
            <a:endParaRPr lang="zh-HK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428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3/1/2023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0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3/1/2023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649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3/1/2023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302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B6D4-577E-3744-B8B7-CDD08C120687}" type="datetimeFigureOut">
              <a:rPr lang="en-US" altLang="zh-HK" smtClean="0"/>
              <a:t>3/1/2023</a:t>
            </a:fld>
            <a:endParaRPr lang="zh-HK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745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AC2B6D4-577E-3744-B8B7-CDD08C120687}" type="datetimeFigureOut">
              <a:rPr lang="en-US" altLang="zh-HK" smtClean="0"/>
              <a:t>3/1/2023</a:t>
            </a:fld>
            <a:endParaRPr lang="zh-HK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563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AC2B6D4-577E-3744-B8B7-CDD08C120687}" type="datetimeFigureOut">
              <a:rPr lang="en-US" altLang="zh-HK" smtClean="0"/>
              <a:t>3/1/2023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ABA752A-D6C5-B64A-87C6-67DF47D5685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815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8630" y="1241185"/>
            <a:ext cx="11172825" cy="238760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sz="3200" b="1" dirty="0"/>
              <a:t>Life</a:t>
            </a:r>
            <a:r>
              <a:rPr lang="en-US" sz="3200" b="1" dirty="0"/>
              <a:t> </a:t>
            </a:r>
            <a:r>
              <a:rPr lang="en-US" sz="3200" b="1"/>
              <a:t>without </a:t>
            </a:r>
            <a:r>
              <a:rPr lang="en-US" sz="3200" b="1" smtClean="0"/>
              <a:t>Masks</a:t>
            </a:r>
            <a:br>
              <a:rPr lang="en-US" sz="3200" b="1" smtClean="0"/>
            </a:br>
            <a:r>
              <a:rPr lang="en-US" sz="3200" b="1"/>
              <a:t/>
            </a:r>
            <a:br>
              <a:rPr lang="en-US" sz="3200" b="1"/>
            </a:br>
            <a:r>
              <a:rPr lang="en-US" sz="3200" b="1"/>
              <a:t>Easing Back into </a:t>
            </a:r>
            <a:r>
              <a:rPr lang="en-US" sz="3200" b="1"/>
              <a:t>Normal </a:t>
            </a:r>
            <a:r>
              <a:rPr lang="en-US" sz="3200" b="1" smtClean="0"/>
              <a:t>Positively</a:t>
            </a:r>
            <a:endParaRPr lang="zh-TW" altLang="zh-TW" sz="3200" b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29063" y="5507565"/>
            <a:ext cx="6251885" cy="1655762"/>
          </a:xfrm>
        </p:spPr>
        <p:txBody>
          <a:bodyPr>
            <a:normAutofit/>
          </a:bodyPr>
          <a:lstStyle/>
          <a:p>
            <a:r>
              <a:rPr lang="en-US" altLang="zh-TW" b="1" dirty="0"/>
              <a:t>February, 2023</a:t>
            </a:r>
          </a:p>
          <a:p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(Parents or teachers should read with the students</a:t>
            </a: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)</a:t>
            </a:r>
            <a:endParaRPr lang="zh-TW" altLang="zh-TW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446" y="3008449"/>
            <a:ext cx="3468925" cy="3724979"/>
          </a:xfrm>
          <a:prstGeom prst="rect">
            <a:avLst/>
          </a:prstGeom>
        </p:spPr>
      </p:pic>
      <p:sp>
        <p:nvSpPr>
          <p:cNvPr id="13" name="乘號 12"/>
          <p:cNvSpPr/>
          <p:nvPr/>
        </p:nvSpPr>
        <p:spPr>
          <a:xfrm>
            <a:off x="8476337" y="3008449"/>
            <a:ext cx="2417886" cy="2184997"/>
          </a:xfrm>
          <a:prstGeom prst="mathMultiply">
            <a:avLst>
              <a:gd name="adj1" fmla="val 8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57018" y="-1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9F04F5-1C18-8143-93F8-8AD927FCD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9" y="293979"/>
            <a:ext cx="11728549" cy="300946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Recently, the impact of the pandemic on us has greatly subsided, our life gradually </a:t>
            </a:r>
            <a:r>
              <a:rPr lang="en-GB" altLang="zh-TW" sz="3200" b="1" dirty="0">
                <a:latin typeface="Arial" panose="020B0604020202020204" pitchFamily="34" charset="0"/>
                <a:cs typeface="Arial" panose="020B0604020202020204" pitchFamily="34" charset="0"/>
              </a:rPr>
              <a:t>returned to normal</a:t>
            </a:r>
            <a:r>
              <a:rPr lang="en-GB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The government has announced the lifting of the mask mandate.   We </a:t>
            </a:r>
            <a:r>
              <a:rPr lang="en-GB" altLang="zh-TW" sz="3200" b="1" dirty="0">
                <a:latin typeface="Arial" panose="020B0604020202020204" pitchFamily="34" charset="0"/>
                <a:cs typeface="Arial" panose="020B0604020202020204" pitchFamily="34" charset="0"/>
              </a:rPr>
              <a:t>no longer have to wear face masks </a:t>
            </a:r>
            <a:r>
              <a:rPr lang="en-GB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in public areas, such as playgrounds, shopping malls or schools. </a:t>
            </a:r>
            <a:endParaRPr lang="en-US" altLang="zh-TW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737" y="3178788"/>
            <a:ext cx="3684861" cy="1934103"/>
          </a:xfrm>
          <a:prstGeom prst="rect">
            <a:avLst/>
          </a:prstGeom>
        </p:spPr>
      </p:pic>
      <p:pic>
        <p:nvPicPr>
          <p:cNvPr id="1026" name="Picture 2" descr="校舎のイラスト | かわいいフリー素材集 いらすと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10" y="4557630"/>
            <a:ext cx="3429860" cy="216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185" y="3303440"/>
            <a:ext cx="2671275" cy="286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02" y="4335504"/>
            <a:ext cx="3896990" cy="260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0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022" y="1328920"/>
            <a:ext cx="11481847" cy="435133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We used </a:t>
            </a:r>
            <a:r>
              <a:rPr lang="zh-TW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to take off our masks temporarily </a:t>
            </a:r>
            <a:r>
              <a:rPr lang="en-US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only </a:t>
            </a:r>
            <a:r>
              <a:rPr lang="en-US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during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drinking or eating</a:t>
            </a:r>
            <a:r>
              <a:rPr lang="en-US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.</a:t>
            </a:r>
            <a:endParaRPr lang="zh-TW" altLang="zh-TW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 sz="2800" dirty="0">
              <a:solidFill>
                <a:srgbClr val="202124"/>
              </a:solidFill>
              <a:latin typeface="Arial" panose="020B0604020202020204" pitchFamily="34" charset="0"/>
              <a:ea typeface="inherit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Now we </a:t>
            </a:r>
            <a:r>
              <a:rPr lang="en-US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can </a:t>
            </a:r>
            <a:r>
              <a:rPr lang="zh-TW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take off </a:t>
            </a:r>
            <a:r>
              <a:rPr lang="en-US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our</a:t>
            </a:r>
            <a:r>
              <a:rPr lang="zh-TW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mask</a:t>
            </a:r>
            <a:r>
              <a:rPr lang="en-US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, just like </a:t>
            </a:r>
            <a:r>
              <a:rPr lang="en-US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it was about 3 years ago before the epidemic.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</a:t>
            </a:r>
            <a:endParaRPr lang="en-US" altLang="zh-TW" sz="2800" dirty="0">
              <a:solidFill>
                <a:srgbClr val="202124"/>
              </a:solidFill>
              <a:latin typeface="Arial" panose="020B0604020202020204" pitchFamily="34" charset="0"/>
              <a:ea typeface="inherit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school, we will see the principal, teachers, classmates, and school workers without wearing masks.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TW" altLang="zh-TW" sz="2800" dirty="0">
              <a:solidFill>
                <a:srgbClr val="202124"/>
              </a:solidFill>
              <a:latin typeface="Arial" panose="020B0604020202020204" pitchFamily="34" charset="0"/>
              <a:ea typeface="inherit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207" y="87923"/>
            <a:ext cx="1397977" cy="13979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677" y="3955338"/>
            <a:ext cx="3942726" cy="37638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053" y="4502516"/>
            <a:ext cx="2355484" cy="2355484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0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8138" y="377362"/>
            <a:ext cx="10859569" cy="4351338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Without wearing a mask, we </a:t>
            </a:r>
            <a:r>
              <a:rPr lang="zh-TW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can see other</a:t>
            </a:r>
            <a:r>
              <a:rPr lang="en-US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’</a:t>
            </a:r>
            <a:r>
              <a:rPr lang="zh-TW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 facial expressions 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more easily when communicating with them.</a:t>
            </a:r>
            <a:endParaRPr lang="en-US" altLang="zh-TW" sz="2800" dirty="0">
              <a:solidFill>
                <a:srgbClr val="202124"/>
              </a:solidFill>
              <a:latin typeface="Arial" panose="020B0604020202020204" pitchFamily="34" charset="0"/>
              <a:ea typeface="inherit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 sz="2800" dirty="0">
              <a:solidFill>
                <a:srgbClr val="202124"/>
              </a:solidFill>
              <a:latin typeface="Arial" panose="020B0604020202020204" pitchFamily="34" charset="0"/>
              <a:ea typeface="inherit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I will see other people's </a:t>
            </a:r>
            <a:r>
              <a:rPr lang="en-US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face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, and others will also see my </a:t>
            </a:r>
            <a:r>
              <a:rPr lang="en-US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face.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 sz="2800" dirty="0">
              <a:solidFill>
                <a:srgbClr val="202124"/>
              </a:solidFill>
              <a:latin typeface="Arial" panose="020B0604020202020204" pitchFamily="34" charset="0"/>
              <a:ea typeface="inherit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Therefore,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we may need to </a:t>
            </a:r>
            <a:r>
              <a:rPr lang="zh-TW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pay more attention to our facial expressions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when </a:t>
            </a:r>
            <a:r>
              <a:rPr lang="en-US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interacting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with others</a:t>
            </a:r>
            <a:r>
              <a:rPr lang="en-US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.</a:t>
            </a:r>
            <a:endParaRPr lang="zh-TW" altLang="zh-TW" sz="2800" dirty="0">
              <a:solidFill>
                <a:srgbClr val="202124"/>
              </a:solidFill>
              <a:latin typeface="Arial" panose="020B0604020202020204" pitchFamily="34" charset="0"/>
              <a:ea typeface="inherit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28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308" y="3717900"/>
            <a:ext cx="4382160" cy="31401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79837"/>
            <a:ext cx="104196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zh-TW" alt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5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167053"/>
            <a:ext cx="12192000" cy="368397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title" idx="4294967295"/>
          </p:nvPr>
        </p:nvSpPr>
        <p:spPr>
          <a:xfrm>
            <a:off x="1103590" y="1010382"/>
            <a:ext cx="8327487" cy="2128838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zh-TW" altLang="zh-TW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We may </a:t>
            </a:r>
            <a:r>
              <a:rPr lang="en-US" altLang="zh-TW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be</a:t>
            </a:r>
            <a:r>
              <a:rPr lang="zh-TW" altLang="zh-TW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</a:t>
            </a:r>
            <a:r>
              <a:rPr lang="zh-TW" altLang="zh-TW" cap="none" dirty="0">
                <a:solidFill>
                  <a:schemeClr val="accent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happy </a:t>
            </a:r>
            <a:r>
              <a:rPr lang="en-US" altLang="zh-TW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/>
            </a:r>
            <a:br>
              <a:rPr lang="en-US" altLang="zh-TW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</a:br>
            <a:r>
              <a:rPr lang="zh-TW" altLang="zh-TW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because we can </a:t>
            </a:r>
            <a:r>
              <a:rPr lang="zh-TW" altLang="zh-TW" b="1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breathe comfortably</a:t>
            </a:r>
            <a:r>
              <a:rPr lang="zh-TW" altLang="zh-TW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;</a:t>
            </a:r>
            <a:r>
              <a:rPr lang="zh-TW" altLang="zh-TW" sz="9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TW" altLang="zh-TW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512" y="1042014"/>
            <a:ext cx="1914310" cy="2097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490" y="4125510"/>
            <a:ext cx="1424354" cy="192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10" name="標題 7"/>
          <p:cNvSpPr txBox="1">
            <a:spLocks/>
          </p:cNvSpPr>
          <p:nvPr/>
        </p:nvSpPr>
        <p:spPr bwMode="blackWhite">
          <a:xfrm>
            <a:off x="1103590" y="3868566"/>
            <a:ext cx="8327487" cy="243869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zh-TW" altLang="zh-TW" sz="2800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We may also </a:t>
            </a:r>
            <a:r>
              <a:rPr lang="en-US" altLang="zh-TW" sz="2800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be</a:t>
            </a:r>
            <a:r>
              <a:rPr lang="zh-TW" altLang="zh-TW" sz="2800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</a:t>
            </a:r>
            <a:r>
              <a:rPr lang="en-US" altLang="zh-TW" sz="2800" cap="none" dirty="0">
                <a:solidFill>
                  <a:srgbClr val="00B050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worried</a:t>
            </a:r>
            <a:r>
              <a:rPr lang="zh-TW" altLang="zh-TW" sz="2800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, </a:t>
            </a:r>
            <a:endParaRPr lang="en-US" altLang="zh-TW" sz="2800" cap="none" dirty="0">
              <a:solidFill>
                <a:srgbClr val="202124"/>
              </a:solidFill>
              <a:latin typeface="Arial" panose="020B0604020202020204" pitchFamily="34" charset="0"/>
              <a:ea typeface="inherit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TW" sz="2800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because of the </a:t>
            </a:r>
            <a:r>
              <a:rPr lang="zh-TW" altLang="zh-TW" sz="2800" b="1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fear of getting sick </a:t>
            </a:r>
            <a:r>
              <a:rPr lang="zh-TW" altLang="zh-TW" sz="2800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or </a:t>
            </a:r>
            <a:endParaRPr lang="en-US" altLang="zh-TW" sz="2800" cap="none" dirty="0">
              <a:solidFill>
                <a:srgbClr val="202124"/>
              </a:solidFill>
              <a:latin typeface="Arial" panose="020B0604020202020204" pitchFamily="34" charset="0"/>
              <a:ea typeface="inherit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TW" sz="2800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</a:t>
            </a:r>
            <a:r>
              <a:rPr lang="en-US" altLang="zh-TW" sz="2800" b="1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o</a:t>
            </a:r>
            <a:r>
              <a:rPr lang="zh-TW" altLang="zh-TW" sz="2800" b="1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thers will pay attention to </a:t>
            </a:r>
            <a:r>
              <a:rPr lang="en-US" altLang="zh-TW" sz="2800" b="1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our face</a:t>
            </a:r>
            <a:r>
              <a:rPr lang="zh-TW" altLang="zh-TW" sz="2800" cap="none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.</a:t>
            </a:r>
            <a:r>
              <a:rPr lang="zh-TW" altLang="zh-TW" sz="9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TW" altLang="zh-TW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5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031" y="656248"/>
            <a:ext cx="11010278" cy="4351338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It is </a:t>
            </a:r>
            <a:r>
              <a:rPr lang="zh-TW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normal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for us to have different emotions </a:t>
            </a:r>
            <a:r>
              <a:rPr lang="en-US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when facing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change.</a:t>
            </a:r>
            <a:r>
              <a:rPr lang="zh-TW" altLang="zh-TW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TW" altLang="zh-TW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 sz="2800" dirty="0">
              <a:solidFill>
                <a:srgbClr val="202124"/>
              </a:solidFill>
              <a:latin typeface="Arial" panose="020B0604020202020204" pitchFamily="34" charset="0"/>
              <a:ea typeface="inherit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I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can </a:t>
            </a:r>
            <a:r>
              <a:rPr lang="zh-TW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tell teachers and family </a:t>
            </a:r>
            <a:r>
              <a:rPr lang="en-US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members</a:t>
            </a:r>
            <a:r>
              <a:rPr lang="zh-TW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about </a:t>
            </a:r>
            <a:r>
              <a:rPr lang="en-US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my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</a:t>
            </a:r>
            <a:r>
              <a:rPr lang="zh-TW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feelings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or </a:t>
            </a:r>
            <a:r>
              <a:rPr lang="en-US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thought</a:t>
            </a:r>
            <a:r>
              <a:rPr lang="zh-TW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, and </a:t>
            </a:r>
            <a:r>
              <a:rPr lang="en-US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they will work with me to 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find ways to relieve </a:t>
            </a:r>
            <a:r>
              <a:rPr lang="en-US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my emotions.</a:t>
            </a:r>
            <a:endParaRPr lang="zh-TW" altLang="zh-TW" sz="2800" dirty="0">
              <a:solidFill>
                <a:srgbClr val="202124"/>
              </a:solidFill>
              <a:latin typeface="Arial" panose="020B0604020202020204" pitchFamily="34" charset="0"/>
              <a:ea typeface="inherit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5" name="矩形圖說文字 4"/>
          <p:cNvSpPr/>
          <p:nvPr/>
        </p:nvSpPr>
        <p:spPr>
          <a:xfrm>
            <a:off x="4852592" y="2627796"/>
            <a:ext cx="7104946" cy="3509842"/>
          </a:xfrm>
          <a:prstGeom prst="wedgeRectCallout">
            <a:avLst>
              <a:gd name="adj1" fmla="val -59854"/>
              <a:gd name="adj2" fmla="val 2738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/>
              <a:t>  </a:t>
            </a:r>
            <a:endParaRPr lang="en-US" altLang="zh-TW" sz="3200" b="1" dirty="0"/>
          </a:p>
          <a:p>
            <a:r>
              <a:rPr lang="en-US" altLang="zh-TW" sz="3200" b="1" dirty="0"/>
              <a:t> </a:t>
            </a:r>
          </a:p>
          <a:p>
            <a:endParaRPr lang="en-US" altLang="zh-TW" sz="3200" b="1" dirty="0"/>
          </a:p>
          <a:p>
            <a:r>
              <a:rPr lang="en-US" altLang="zh-TW" sz="3200" b="1" dirty="0"/>
              <a:t> I feel________________________,</a:t>
            </a:r>
          </a:p>
          <a:p>
            <a:pPr algn="ctr"/>
            <a:endParaRPr lang="en-US" altLang="zh-TW" sz="3200" b="1" dirty="0"/>
          </a:p>
          <a:p>
            <a:r>
              <a:rPr lang="zh-TW" altLang="en-US" sz="3200" b="1" dirty="0"/>
              <a:t>  </a:t>
            </a:r>
            <a:r>
              <a:rPr lang="en-US" altLang="zh-TW" sz="3200" b="1" dirty="0"/>
              <a:t>because________________________.</a:t>
            </a:r>
            <a:endParaRPr lang="en-US" sz="3200" b="1" dirty="0"/>
          </a:p>
        </p:txBody>
      </p:sp>
      <p:pic>
        <p:nvPicPr>
          <p:cNvPr id="113" name="圖片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02" y="3414096"/>
            <a:ext cx="3785944" cy="3054361"/>
          </a:xfrm>
          <a:prstGeom prst="rect">
            <a:avLst/>
          </a:prstGeom>
        </p:spPr>
      </p:pic>
      <p:grpSp>
        <p:nvGrpSpPr>
          <p:cNvPr id="125" name="群組 124"/>
          <p:cNvGrpSpPr/>
          <p:nvPr/>
        </p:nvGrpSpPr>
        <p:grpSpPr>
          <a:xfrm>
            <a:off x="6365255" y="2820059"/>
            <a:ext cx="4789945" cy="1573846"/>
            <a:chOff x="6365255" y="2665918"/>
            <a:chExt cx="4789945" cy="1573846"/>
          </a:xfrm>
        </p:grpSpPr>
        <p:pic>
          <p:nvPicPr>
            <p:cNvPr id="116" name="圖片 1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5255" y="2665918"/>
              <a:ext cx="1021738" cy="1562658"/>
            </a:xfrm>
            <a:prstGeom prst="rect">
              <a:avLst/>
            </a:prstGeom>
          </p:spPr>
        </p:pic>
        <p:pic>
          <p:nvPicPr>
            <p:cNvPr id="117" name="圖片 1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6224" y="2677776"/>
              <a:ext cx="1012652" cy="1559592"/>
            </a:xfrm>
            <a:prstGeom prst="rect">
              <a:avLst/>
            </a:prstGeom>
          </p:spPr>
        </p:pic>
        <p:pic>
          <p:nvPicPr>
            <p:cNvPr id="118" name="圖片 1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7179" y="2690779"/>
              <a:ext cx="991614" cy="1537797"/>
            </a:xfrm>
            <a:prstGeom prst="rect">
              <a:avLst/>
            </a:prstGeom>
          </p:spPr>
        </p:pic>
        <p:pic>
          <p:nvPicPr>
            <p:cNvPr id="119" name="圖片 1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35269" y="2690779"/>
              <a:ext cx="1019931" cy="1548985"/>
            </a:xfrm>
            <a:prstGeom prst="rect">
              <a:avLst/>
            </a:prstGeom>
          </p:spPr>
        </p:pic>
        <p:cxnSp>
          <p:nvCxnSpPr>
            <p:cNvPr id="121" name="直線接點 120"/>
            <p:cNvCxnSpPr/>
            <p:nvPr/>
          </p:nvCxnSpPr>
          <p:spPr>
            <a:xfrm flipH="1">
              <a:off x="7386993" y="2857500"/>
              <a:ext cx="251136" cy="102566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接點 122"/>
            <p:cNvCxnSpPr/>
            <p:nvPr/>
          </p:nvCxnSpPr>
          <p:spPr>
            <a:xfrm flipH="1">
              <a:off x="8607112" y="2858921"/>
              <a:ext cx="251136" cy="102566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接點 123"/>
            <p:cNvCxnSpPr/>
            <p:nvPr/>
          </p:nvCxnSpPr>
          <p:spPr>
            <a:xfrm flipH="1">
              <a:off x="9858400" y="2872963"/>
              <a:ext cx="251136" cy="102566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1508" y="3787800"/>
            <a:ext cx="877509" cy="49901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</a:t>
            </a:r>
            <a:endParaRPr lang="zh-TW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71734" y="3803263"/>
            <a:ext cx="877509" cy="49901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  <a:endParaRPr lang="zh-TW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43558" y="3803262"/>
            <a:ext cx="877509" cy="49901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Angry</a:t>
            </a:r>
            <a:endParaRPr lang="zh-TW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10490" y="3815508"/>
            <a:ext cx="877509" cy="49901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endParaRPr lang="zh-TW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3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031" y="656248"/>
            <a:ext cx="10515600" cy="87361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We can also </a:t>
            </a:r>
            <a:r>
              <a:rPr lang="zh-TW" altLang="zh-TW" sz="2800" dirty="0">
                <a:solidFill>
                  <a:schemeClr val="accent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think positively</a:t>
            </a:r>
            <a:r>
              <a:rPr lang="en-US" altLang="zh-TW" sz="2800" dirty="0">
                <a:solidFill>
                  <a:schemeClr val="accent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, </a:t>
            </a:r>
            <a:r>
              <a:rPr lang="en-US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and I know there are many benefits of not wearing a mask.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dirty="0"/>
              <a:t>	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270" y="4179836"/>
            <a:ext cx="1783253" cy="2788974"/>
          </a:xfrm>
          <a:prstGeom prst="rect">
            <a:avLst/>
          </a:prstGeom>
        </p:spPr>
      </p:pic>
      <p:sp>
        <p:nvSpPr>
          <p:cNvPr id="6" name="雲朵形圖說文字 5"/>
          <p:cNvSpPr/>
          <p:nvPr/>
        </p:nvSpPr>
        <p:spPr>
          <a:xfrm>
            <a:off x="3980873" y="1794442"/>
            <a:ext cx="3668435" cy="2135402"/>
          </a:xfrm>
          <a:prstGeom prst="cloudCallout">
            <a:avLst>
              <a:gd name="adj1" fmla="val 2436"/>
              <a:gd name="adj2" fmla="val 107154"/>
            </a:avLst>
          </a:prstGeom>
          <a:solidFill>
            <a:srgbClr val="FA992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T</a:t>
            </a:r>
            <a:r>
              <a:rPr lang="zh-TW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he epidemic has stabilized,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t</a:t>
            </a:r>
            <a:r>
              <a:rPr lang="zh-TW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he risk of infection has been greatly reduced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.</a:t>
            </a:r>
            <a:r>
              <a:rPr lang="zh-TW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It's okay even if 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I</a:t>
            </a:r>
            <a:r>
              <a:rPr lang="zh-TW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don't wear a mask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.</a:t>
            </a:r>
            <a:r>
              <a:rPr lang="zh-TW" altLang="zh-TW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TW" altLang="zh-TW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雲朵形圖說文字 6"/>
          <p:cNvSpPr/>
          <p:nvPr/>
        </p:nvSpPr>
        <p:spPr>
          <a:xfrm>
            <a:off x="7887855" y="1681018"/>
            <a:ext cx="3666836" cy="2115127"/>
          </a:xfrm>
          <a:prstGeom prst="cloudCallout">
            <a:avLst>
              <a:gd name="adj1" fmla="val -69032"/>
              <a:gd name="adj2" fmla="val 65645"/>
            </a:avLst>
          </a:prstGeom>
          <a:solidFill>
            <a:srgbClr val="FA992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I</a:t>
            </a:r>
            <a:r>
              <a:rPr lang="zh-TW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t will be easier to understand each othe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r when e</a:t>
            </a:r>
            <a:r>
              <a:rPr lang="zh-TW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veryone can see each other's expressions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.</a:t>
            </a:r>
            <a:endParaRPr lang="zh-TW" altLang="zh-TW" dirty="0">
              <a:solidFill>
                <a:schemeClr val="bg1"/>
              </a:solidFill>
              <a:latin typeface="Arial" panose="020B0604020202020204" pitchFamily="34" charset="0"/>
              <a:ea typeface="inherit"/>
              <a:cs typeface="Arial" panose="020B0604020202020204" pitchFamily="34" charset="0"/>
            </a:endParaRPr>
          </a:p>
        </p:txBody>
      </p:sp>
      <p:sp>
        <p:nvSpPr>
          <p:cNvPr id="8" name="雲朵形圖說文字 7"/>
          <p:cNvSpPr/>
          <p:nvPr/>
        </p:nvSpPr>
        <p:spPr>
          <a:xfrm>
            <a:off x="903589" y="3006970"/>
            <a:ext cx="3174023" cy="1631560"/>
          </a:xfrm>
          <a:prstGeom prst="cloudCallout">
            <a:avLst>
              <a:gd name="adj1" fmla="val 81937"/>
              <a:gd name="adj2" fmla="val 45519"/>
            </a:avLst>
          </a:prstGeom>
          <a:solidFill>
            <a:srgbClr val="FA992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I can breathe in fresh air freely.</a:t>
            </a:r>
            <a:endParaRPr lang="zh-TW" altLang="en-US" dirty="0">
              <a:solidFill>
                <a:schemeClr val="bg1"/>
              </a:solidFill>
              <a:latin typeface="Arial" panose="020B0604020202020204" pitchFamily="34" charset="0"/>
              <a:ea typeface="inherit"/>
              <a:cs typeface="Arial" panose="020B0604020202020204" pitchFamily="34" charset="0"/>
            </a:endParaRPr>
          </a:p>
        </p:txBody>
      </p:sp>
      <p:sp>
        <p:nvSpPr>
          <p:cNvPr id="9" name="雲朵形圖說文字 8"/>
          <p:cNvSpPr/>
          <p:nvPr/>
        </p:nvSpPr>
        <p:spPr>
          <a:xfrm>
            <a:off x="263285" y="4888522"/>
            <a:ext cx="3814327" cy="1547447"/>
          </a:xfrm>
          <a:prstGeom prst="cloudCallout">
            <a:avLst>
              <a:gd name="adj1" fmla="val 82768"/>
              <a:gd name="adj2" fmla="val -31211"/>
            </a:avLst>
          </a:prstGeom>
          <a:solidFill>
            <a:srgbClr val="FA992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It is comfortable when the face is not covered with a mask. </a:t>
            </a:r>
          </a:p>
        </p:txBody>
      </p:sp>
      <p:sp>
        <p:nvSpPr>
          <p:cNvPr id="10" name="雲朵形圖說文字 9"/>
          <p:cNvSpPr/>
          <p:nvPr/>
        </p:nvSpPr>
        <p:spPr>
          <a:xfrm>
            <a:off x="7822914" y="4060725"/>
            <a:ext cx="3796717" cy="2733963"/>
          </a:xfrm>
          <a:prstGeom prst="cloudCallout">
            <a:avLst>
              <a:gd name="adj1" fmla="val -79558"/>
              <a:gd name="adj2" fmla="val -18632"/>
            </a:avLst>
          </a:prstGeom>
          <a:solidFill>
            <a:srgbClr val="FA992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60"/>
              </a:lnSpc>
            </a:pP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I know it takes times to get used to it . I can adapt slowly, and one day I will enjoy life without wearing a mask, just like before the epidemic.</a:t>
            </a:r>
            <a:r>
              <a:rPr lang="zh-TW" altLang="zh-TW" dirty="0">
                <a:solidFill>
                  <a:schemeClr val="bg1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2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9681" y="705580"/>
            <a:ext cx="11280940" cy="435133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In this way, my family and teachers will think that I am a </a:t>
            </a:r>
            <a:r>
              <a:rPr lang="zh-TW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flexible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and </a:t>
            </a:r>
            <a:r>
              <a:rPr lang="en-US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courageous</a:t>
            </a:r>
            <a:r>
              <a:rPr lang="zh-TW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person,</a:t>
            </a:r>
            <a:endParaRPr lang="en-US" altLang="zh-TW" sz="2800" dirty="0">
              <a:solidFill>
                <a:srgbClr val="202124"/>
              </a:solidFill>
              <a:latin typeface="Arial" panose="020B0604020202020204" pitchFamily="34" charset="0"/>
              <a:ea typeface="inherit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 sz="2800" dirty="0">
              <a:solidFill>
                <a:srgbClr val="202124"/>
              </a:solidFill>
              <a:latin typeface="Arial" panose="020B0604020202020204" pitchFamily="34" charset="0"/>
              <a:ea typeface="inherit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and appreciate that I can </a:t>
            </a:r>
            <a:r>
              <a:rPr lang="en-US" altLang="zh-TW" sz="2800" b="1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cope with the change positively</a:t>
            </a:r>
            <a:r>
              <a:rPr lang="en-US" altLang="zh-TW" sz="2800" dirty="0">
                <a:solidFill>
                  <a:srgbClr val="202124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. </a:t>
            </a:r>
            <a:endParaRPr lang="zh-TW" altLang="zh-TW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254" y="2645806"/>
            <a:ext cx="3100581" cy="39638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365">
            <a:off x="7494302" y="2910821"/>
            <a:ext cx="2348949" cy="2602714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79837"/>
            <a:ext cx="104196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zh-TW" altLang="zh-TW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1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36139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022" y="1217859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zh-TW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mask? No Problem!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TW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positive, I can do it!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706" y="3526212"/>
            <a:ext cx="3932359" cy="326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8768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D82F8FB48ED94699C3B3514C3E485B" ma:contentTypeVersion="36" ma:contentTypeDescription="Create a new document." ma:contentTypeScope="" ma:versionID="de721cac414ac1f5aa6d56f933b67cae">
  <xsd:schema xmlns:xsd="http://www.w3.org/2001/XMLSchema" xmlns:xs="http://www.w3.org/2001/XMLSchema" xmlns:p="http://schemas.microsoft.com/office/2006/metadata/properties" xmlns:ns3="4c181cb0-dc94-4774-9f08-d71bb7d13fc2" xmlns:ns4="bb94bd6b-a4fd-4757-810a-6c66fe9d5472" targetNamespace="http://schemas.microsoft.com/office/2006/metadata/properties" ma:root="true" ma:fieldsID="d8234c23bcc87648ad0a0ea460ae69fe" ns3:_="" ns4:_="">
    <xsd:import namespace="4c181cb0-dc94-4774-9f08-d71bb7d13fc2"/>
    <xsd:import namespace="bb94bd6b-a4fd-4757-810a-6c66fe9d54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81cb0-dc94-4774-9f08-d71bb7d13f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5" nillable="true" ma:displayName="Is Collaboration Space Locked" ma:internalName="Is_Collaboration_Space_Locked">
      <xsd:simpleType>
        <xsd:restriction base="dms:Boolean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4bd6b-a4fd-4757-810a-6c66fe9d5472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c181cb0-dc94-4774-9f08-d71bb7d13fc2" xsi:nil="true"/>
    <AppVersion xmlns="4c181cb0-dc94-4774-9f08-d71bb7d13fc2" xsi:nil="true"/>
    <Invited_Teachers xmlns="4c181cb0-dc94-4774-9f08-d71bb7d13fc2" xsi:nil="true"/>
    <Self_Registration_Enabled xmlns="4c181cb0-dc94-4774-9f08-d71bb7d13fc2" xsi:nil="true"/>
    <Student_Groups xmlns="4c181cb0-dc94-4774-9f08-d71bb7d13fc2">
      <UserInfo>
        <DisplayName/>
        <AccountId xsi:nil="true"/>
        <AccountType/>
      </UserInfo>
    </Student_Groups>
    <Distribution_Groups xmlns="4c181cb0-dc94-4774-9f08-d71bb7d13fc2" xsi:nil="true"/>
    <LMS_Mappings xmlns="4c181cb0-dc94-4774-9f08-d71bb7d13fc2" xsi:nil="true"/>
    <Invited_Students xmlns="4c181cb0-dc94-4774-9f08-d71bb7d13fc2" xsi:nil="true"/>
    <Templates xmlns="4c181cb0-dc94-4774-9f08-d71bb7d13fc2" xsi:nil="true"/>
    <Has_Teacher_Only_SectionGroup xmlns="4c181cb0-dc94-4774-9f08-d71bb7d13fc2" xsi:nil="true"/>
    <CultureName xmlns="4c181cb0-dc94-4774-9f08-d71bb7d13fc2" xsi:nil="true"/>
    <TeamsChannelId xmlns="4c181cb0-dc94-4774-9f08-d71bb7d13fc2" xsi:nil="true"/>
    <IsNotebookLocked xmlns="4c181cb0-dc94-4774-9f08-d71bb7d13fc2" xsi:nil="true"/>
    <Is_Collaboration_Space_Locked xmlns="4c181cb0-dc94-4774-9f08-d71bb7d13fc2" xsi:nil="true"/>
    <FolderType xmlns="4c181cb0-dc94-4774-9f08-d71bb7d13fc2" xsi:nil="true"/>
    <Teachers xmlns="4c181cb0-dc94-4774-9f08-d71bb7d13fc2">
      <UserInfo>
        <DisplayName/>
        <AccountId xsi:nil="true"/>
        <AccountType/>
      </UserInfo>
    </Teachers>
    <_activity xmlns="4c181cb0-dc94-4774-9f08-d71bb7d13fc2" xsi:nil="true"/>
    <Math_Settings xmlns="4c181cb0-dc94-4774-9f08-d71bb7d13fc2" xsi:nil="true"/>
    <Owner xmlns="4c181cb0-dc94-4774-9f08-d71bb7d13fc2">
      <UserInfo>
        <DisplayName/>
        <AccountId xsi:nil="true"/>
        <AccountType/>
      </UserInfo>
    </Owner>
    <Students xmlns="4c181cb0-dc94-4774-9f08-d71bb7d13fc2">
      <UserInfo>
        <DisplayName/>
        <AccountId xsi:nil="true"/>
        <AccountType/>
      </UserInfo>
    </Students>
    <DefaultSectionNames xmlns="4c181cb0-dc94-4774-9f08-d71bb7d13fc2" xsi:nil="true"/>
    <NotebookType xmlns="4c181cb0-dc94-4774-9f08-d71bb7d13fc2" xsi:nil="true"/>
  </documentManagement>
</p:properties>
</file>

<file path=customXml/itemProps1.xml><?xml version="1.0" encoding="utf-8"?>
<ds:datastoreItem xmlns:ds="http://schemas.openxmlformats.org/officeDocument/2006/customXml" ds:itemID="{30DC897B-8D21-4D92-AE0B-7D32AED7422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c181cb0-dc94-4774-9f08-d71bb7d13fc2"/>
    <ds:schemaRef ds:uri="bb94bd6b-a4fd-4757-810a-6c66fe9d547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0EC2DC-497A-42D6-B1A5-877C684F35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31BF6E-0081-456A-AE8C-14E106A4E457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bb94bd6b-a4fd-4757-810a-6c66fe9d5472"/>
    <ds:schemaRef ds:uri="http://schemas.microsoft.com/office/2006/metadata/properties"/>
    <ds:schemaRef ds:uri="http://schemas.microsoft.com/office/2006/documentManagement/types"/>
    <ds:schemaRef ds:uri="4c181cb0-dc94-4774-9f08-d71bb7d13fc2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TM10001115[[fn=包裹]]</Template>
  <TotalTime>1151</TotalTime>
  <Words>431</Words>
  <Application>Microsoft Office PowerPoint</Application>
  <PresentationFormat>Widescreen</PresentationFormat>
  <Paragraphs>49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Unicode MS</vt:lpstr>
      <vt:lpstr>inherit</vt:lpstr>
      <vt:lpstr>微軟正黑體</vt:lpstr>
      <vt:lpstr>新細明體</vt:lpstr>
      <vt:lpstr>Arial</vt:lpstr>
      <vt:lpstr>Calibri</vt:lpstr>
      <vt:lpstr>Gill Sans MT</vt:lpstr>
      <vt:lpstr>Parcel</vt:lpstr>
      <vt:lpstr>Life without Masks  Easing Back into Normal Positively</vt:lpstr>
      <vt:lpstr>PowerPoint Presentation</vt:lpstr>
      <vt:lpstr>PowerPoint Presentation</vt:lpstr>
      <vt:lpstr>PowerPoint Presentation</vt:lpstr>
      <vt:lpstr>We may be happy  because we can breathe comfortably;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為甚麼會提早放暑假?</dc:title>
  <dc:creator>WONG, King-sing</dc:creator>
  <cp:lastModifiedBy>LI, Wing-yee</cp:lastModifiedBy>
  <cp:revision>147</cp:revision>
  <dcterms:created xsi:type="dcterms:W3CDTF">2022-02-26T05:54:03Z</dcterms:created>
  <dcterms:modified xsi:type="dcterms:W3CDTF">2023-03-01T01:47:28Z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0x010100CCD82F8FB48ED94699C3B3514C3E485B</vt:lpwstr>
  </property>
  <property fmtid="{D5CDD505-2E9C-101B-9397-08002B2CF9AE}" pid="3" name="Order">
    <vt:r8>93200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