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Lst>
  <p:notesMasterIdLst>
    <p:notesMasterId r:id="rId46"/>
  </p:notesMasterIdLst>
  <p:handoutMasterIdLst>
    <p:handoutMasterId r:id="rId47"/>
  </p:handoutMasterIdLst>
  <p:sldIdLst>
    <p:sldId id="256" r:id="rId3"/>
    <p:sldId id="339" r:id="rId4"/>
    <p:sldId id="268" r:id="rId5"/>
    <p:sldId id="340" r:id="rId6"/>
    <p:sldId id="288" r:id="rId7"/>
    <p:sldId id="341" r:id="rId8"/>
    <p:sldId id="289" r:id="rId9"/>
    <p:sldId id="343" r:id="rId10"/>
    <p:sldId id="344" r:id="rId11"/>
    <p:sldId id="257" r:id="rId12"/>
    <p:sldId id="309" r:id="rId13"/>
    <p:sldId id="310" r:id="rId14"/>
    <p:sldId id="311" r:id="rId15"/>
    <p:sldId id="305" r:id="rId16"/>
    <p:sldId id="261" r:id="rId17"/>
    <p:sldId id="346" r:id="rId18"/>
    <p:sldId id="315" r:id="rId19"/>
    <p:sldId id="317" r:id="rId20"/>
    <p:sldId id="272" r:id="rId21"/>
    <p:sldId id="293" r:id="rId22"/>
    <p:sldId id="295" r:id="rId23"/>
    <p:sldId id="338" r:id="rId24"/>
    <p:sldId id="331" r:id="rId25"/>
    <p:sldId id="332" r:id="rId26"/>
    <p:sldId id="333" r:id="rId27"/>
    <p:sldId id="334" r:id="rId28"/>
    <p:sldId id="335" r:id="rId29"/>
    <p:sldId id="336" r:id="rId30"/>
    <p:sldId id="337" r:id="rId31"/>
    <p:sldId id="267" r:id="rId32"/>
    <p:sldId id="353" r:id="rId33"/>
    <p:sldId id="262" r:id="rId34"/>
    <p:sldId id="347" r:id="rId35"/>
    <p:sldId id="348" r:id="rId36"/>
    <p:sldId id="297" r:id="rId37"/>
    <p:sldId id="349" r:id="rId38"/>
    <p:sldId id="350" r:id="rId39"/>
    <p:sldId id="351" r:id="rId40"/>
    <p:sldId id="352" r:id="rId41"/>
    <p:sldId id="299" r:id="rId42"/>
    <p:sldId id="284" r:id="rId43"/>
    <p:sldId id="285" r:id="rId44"/>
    <p:sldId id="301" r:id="rId45"/>
  </p:sldIdLst>
  <p:sldSz cx="9144000" cy="6858000" type="screen4x3"/>
  <p:notesSz cx="9926638" cy="6797675"/>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1" userDrawn="1">
          <p15:clr>
            <a:srgbClr val="A4A3A4"/>
          </p15:clr>
        </p15:guide>
        <p15:guide id="2" pos="312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6CD"/>
    <a:srgbClr val="EE0876"/>
    <a:srgbClr val="FF66FF"/>
    <a:srgbClr val="BD0CFC"/>
    <a:srgbClr val="1A6EF6"/>
    <a:srgbClr val="FF0955"/>
    <a:srgbClr val="DEFFBD"/>
    <a:srgbClr val="FFCCFF"/>
    <a:srgbClr val="2DF20C"/>
    <a:srgbClr val="DAF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淺色樣式 2 - 輔色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27F97BB-C833-4FB7-BDE5-3F7075034690}" styleName="佈景主題樣式 2 - 輔色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佈景主題樣式 2 - 輔色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8603FDC-E32A-4AB5-989C-0864C3EAD2B8}" styleName="佈景主題樣式 2 - 輔色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佈景主題樣式 2 - 輔色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44" autoAdjust="0"/>
    <p:restoredTop sz="94087" autoAdjust="0"/>
  </p:normalViewPr>
  <p:slideViewPr>
    <p:cSldViewPr>
      <p:cViewPr varScale="1">
        <p:scale>
          <a:sx n="67" d="100"/>
          <a:sy n="67" d="100"/>
        </p:scale>
        <p:origin x="780"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45" d="100"/>
          <a:sy n="45" d="100"/>
        </p:scale>
        <p:origin x="-2012" y="-80"/>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CEEF34-A789-49A3-8758-5946CDD4E5B3}" type="doc">
      <dgm:prSet loTypeId="urn:microsoft.com/office/officeart/2005/8/layout/process4" loCatId="process" qsTypeId="urn:microsoft.com/office/officeart/2005/8/quickstyle/3d1" qsCatId="3D" csTypeId="urn:microsoft.com/office/officeart/2005/8/colors/colorful1" csCatId="colorful" phldr="1"/>
      <dgm:spPr/>
      <dgm:t>
        <a:bodyPr/>
        <a:lstStyle/>
        <a:p>
          <a:endParaRPr lang="zh-HK" altLang="en-US"/>
        </a:p>
      </dgm:t>
    </dgm:pt>
    <dgm:pt modelId="{1742DB66-2B21-468D-964F-B606A318D5C2}" type="pres">
      <dgm:prSet presAssocID="{69CEEF34-A789-49A3-8758-5946CDD4E5B3}" presName="Name0" presStyleCnt="0">
        <dgm:presLayoutVars>
          <dgm:dir/>
          <dgm:animLvl val="lvl"/>
          <dgm:resizeHandles val="exact"/>
        </dgm:presLayoutVars>
      </dgm:prSet>
      <dgm:spPr/>
      <dgm:t>
        <a:bodyPr/>
        <a:lstStyle/>
        <a:p>
          <a:endParaRPr lang="zh-HK" altLang="en-US"/>
        </a:p>
      </dgm:t>
    </dgm:pt>
  </dgm:ptLst>
  <dgm:cxnLst>
    <dgm:cxn modelId="{87264069-E323-41F5-83D0-5B4FE54D970A}" type="presOf" srcId="{69CEEF34-A789-49A3-8758-5946CDD4E5B3}" destId="{1742DB66-2B21-468D-964F-B606A318D5C2}"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4302625" cy="340210"/>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sz="quarter" idx="1"/>
          </p:nvPr>
        </p:nvSpPr>
        <p:spPr>
          <a:xfrm>
            <a:off x="5621696" y="1"/>
            <a:ext cx="4302625" cy="340210"/>
          </a:xfrm>
          <a:prstGeom prst="rect">
            <a:avLst/>
          </a:prstGeom>
        </p:spPr>
        <p:txBody>
          <a:bodyPr vert="horz" lIns="91440" tIns="45720" rIns="91440" bIns="45720" rtlCol="0"/>
          <a:lstStyle>
            <a:lvl1pPr algn="r">
              <a:defRPr sz="1200"/>
            </a:lvl1pPr>
          </a:lstStyle>
          <a:p>
            <a:fld id="{EADB6396-71E2-4C94-96EA-1D9D67FAD74A}" type="datetimeFigureOut">
              <a:rPr lang="zh-HK" altLang="en-US" smtClean="0"/>
              <a:t>9/11/2019</a:t>
            </a:fld>
            <a:endParaRPr lang="zh-HK" altLang="en-US"/>
          </a:p>
        </p:txBody>
      </p:sp>
      <p:sp>
        <p:nvSpPr>
          <p:cNvPr id="4" name="頁尾版面配置區 3"/>
          <p:cNvSpPr>
            <a:spLocks noGrp="1"/>
          </p:cNvSpPr>
          <p:nvPr>
            <p:ph type="ftr" sz="quarter" idx="2"/>
          </p:nvPr>
        </p:nvSpPr>
        <p:spPr>
          <a:xfrm>
            <a:off x="0" y="6456378"/>
            <a:ext cx="4302625" cy="340210"/>
          </a:xfrm>
          <a:prstGeom prst="rect">
            <a:avLst/>
          </a:prstGeom>
        </p:spPr>
        <p:txBody>
          <a:bodyPr vert="horz" lIns="91440" tIns="45720" rIns="91440" bIns="45720" rtlCol="0" anchor="b"/>
          <a:lstStyle>
            <a:lvl1pPr algn="l">
              <a:defRPr sz="1200"/>
            </a:lvl1pPr>
          </a:lstStyle>
          <a:p>
            <a:endParaRPr lang="zh-HK" altLang="en-US"/>
          </a:p>
        </p:txBody>
      </p:sp>
      <p:sp>
        <p:nvSpPr>
          <p:cNvPr id="5" name="投影片編號版面配置區 4"/>
          <p:cNvSpPr>
            <a:spLocks noGrp="1"/>
          </p:cNvSpPr>
          <p:nvPr>
            <p:ph type="sldNum" sz="quarter" idx="3"/>
          </p:nvPr>
        </p:nvSpPr>
        <p:spPr>
          <a:xfrm>
            <a:off x="5621696" y="6456378"/>
            <a:ext cx="4302625" cy="340210"/>
          </a:xfrm>
          <a:prstGeom prst="rect">
            <a:avLst/>
          </a:prstGeom>
        </p:spPr>
        <p:txBody>
          <a:bodyPr vert="horz" lIns="91440" tIns="45720" rIns="91440" bIns="45720" rtlCol="0" anchor="b"/>
          <a:lstStyle>
            <a:lvl1pPr algn="r">
              <a:defRPr sz="1200"/>
            </a:lvl1pPr>
          </a:lstStyle>
          <a:p>
            <a:fld id="{473C7324-6DE2-4C5D-B07C-425E08087537}" type="slidenum">
              <a:rPr lang="zh-HK" altLang="en-US" smtClean="0"/>
              <a:t>‹#›</a:t>
            </a:fld>
            <a:endParaRPr lang="zh-HK" altLang="en-US"/>
          </a:p>
        </p:txBody>
      </p:sp>
    </p:spTree>
    <p:extLst>
      <p:ext uri="{BB962C8B-B14F-4D97-AF65-F5344CB8AC3E}">
        <p14:creationId xmlns:p14="http://schemas.microsoft.com/office/powerpoint/2010/main" val="1693343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0"/>
            <a:ext cx="4301543" cy="339884"/>
          </a:xfrm>
          <a:prstGeom prst="rect">
            <a:avLst/>
          </a:prstGeom>
        </p:spPr>
        <p:txBody>
          <a:bodyPr vert="horz" lIns="91440" tIns="45720" rIns="91440" bIns="45720" rtlCol="0"/>
          <a:lstStyle>
            <a:lvl1pPr algn="l">
              <a:defRPr sz="1200">
                <a:latin typeface="Times New Roman" panose="02020603050405020304" pitchFamily="18" charset="0"/>
                <a:ea typeface="標楷體" panose="03000509000000000000" pitchFamily="65" charset="-120"/>
              </a:defRPr>
            </a:lvl1pPr>
          </a:lstStyle>
          <a:p>
            <a:endParaRPr lang="zh-HK" altLang="en-US" dirty="0"/>
          </a:p>
        </p:txBody>
      </p:sp>
      <p:sp>
        <p:nvSpPr>
          <p:cNvPr id="3" name="日期版面配置區 2"/>
          <p:cNvSpPr>
            <a:spLocks noGrp="1"/>
          </p:cNvSpPr>
          <p:nvPr>
            <p:ph type="dt" idx="1"/>
          </p:nvPr>
        </p:nvSpPr>
        <p:spPr>
          <a:xfrm>
            <a:off x="5622802" y="0"/>
            <a:ext cx="4301543" cy="339884"/>
          </a:xfrm>
          <a:prstGeom prst="rect">
            <a:avLst/>
          </a:prstGeom>
        </p:spPr>
        <p:txBody>
          <a:bodyPr vert="horz" lIns="91440" tIns="45720" rIns="91440" bIns="45720" rtlCol="0"/>
          <a:lstStyle>
            <a:lvl1pPr algn="r">
              <a:defRPr sz="1200">
                <a:latin typeface="Times New Roman" panose="02020603050405020304" pitchFamily="18" charset="0"/>
                <a:ea typeface="標楷體" panose="03000509000000000000" pitchFamily="65" charset="-120"/>
              </a:defRPr>
            </a:lvl1pPr>
          </a:lstStyle>
          <a:p>
            <a:fld id="{02A2293A-6025-41C2-968B-934A12AC55FB}" type="datetimeFigureOut">
              <a:rPr lang="zh-HK" altLang="en-US" smtClean="0"/>
              <a:pPr/>
              <a:t>9/11/2019</a:t>
            </a:fld>
            <a:endParaRPr lang="zh-HK" altLang="en-US" dirty="0"/>
          </a:p>
        </p:txBody>
      </p:sp>
      <p:sp>
        <p:nvSpPr>
          <p:cNvPr id="4" name="投影片圖像版面配置區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zh-HK" altLang="en-US" dirty="0"/>
          </a:p>
        </p:txBody>
      </p:sp>
      <p:sp>
        <p:nvSpPr>
          <p:cNvPr id="5" name="備忘稿版面配置區 4"/>
          <p:cNvSpPr>
            <a:spLocks noGrp="1"/>
          </p:cNvSpPr>
          <p:nvPr>
            <p:ph type="body" sz="quarter" idx="3"/>
          </p:nvPr>
        </p:nvSpPr>
        <p:spPr>
          <a:xfrm>
            <a:off x="992665" y="3228896"/>
            <a:ext cx="7941310" cy="3058954"/>
          </a:xfrm>
          <a:prstGeom prst="rect">
            <a:avLst/>
          </a:prstGeom>
        </p:spPr>
        <p:txBody>
          <a:bodyPr vert="horz" lIns="91440" tIns="45720" rIns="91440" bIns="45720" rtlCol="0"/>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HK" altLang="en-US" dirty="0"/>
          </a:p>
        </p:txBody>
      </p:sp>
      <p:sp>
        <p:nvSpPr>
          <p:cNvPr id="6" name="頁尾版面配置區 5"/>
          <p:cNvSpPr>
            <a:spLocks noGrp="1"/>
          </p:cNvSpPr>
          <p:nvPr>
            <p:ph type="ftr" sz="quarter" idx="4"/>
          </p:nvPr>
        </p:nvSpPr>
        <p:spPr>
          <a:xfrm>
            <a:off x="2" y="6456613"/>
            <a:ext cx="4301543" cy="339884"/>
          </a:xfrm>
          <a:prstGeom prst="rect">
            <a:avLst/>
          </a:prstGeom>
        </p:spPr>
        <p:txBody>
          <a:bodyPr vert="horz" lIns="91440" tIns="45720" rIns="91440" bIns="45720" rtlCol="0" anchor="b"/>
          <a:lstStyle>
            <a:lvl1pPr algn="l">
              <a:defRPr sz="1200">
                <a:latin typeface="Times New Roman" panose="02020603050405020304" pitchFamily="18" charset="0"/>
                <a:ea typeface="標楷體" panose="03000509000000000000" pitchFamily="65" charset="-120"/>
              </a:defRPr>
            </a:lvl1pPr>
          </a:lstStyle>
          <a:p>
            <a:endParaRPr lang="zh-HK" altLang="en-US" dirty="0"/>
          </a:p>
        </p:txBody>
      </p:sp>
      <p:sp>
        <p:nvSpPr>
          <p:cNvPr id="7" name="投影片編號版面配置區 6"/>
          <p:cNvSpPr>
            <a:spLocks noGrp="1"/>
          </p:cNvSpPr>
          <p:nvPr>
            <p:ph type="sldNum" sz="quarter" idx="5"/>
          </p:nvPr>
        </p:nvSpPr>
        <p:spPr>
          <a:xfrm>
            <a:off x="5622802" y="6456613"/>
            <a:ext cx="4301543" cy="339884"/>
          </a:xfrm>
          <a:prstGeom prst="rect">
            <a:avLst/>
          </a:prstGeom>
        </p:spPr>
        <p:txBody>
          <a:bodyPr vert="horz" lIns="91440" tIns="45720" rIns="91440" bIns="45720" rtlCol="0" anchor="b"/>
          <a:lstStyle>
            <a:lvl1pPr algn="r">
              <a:defRPr sz="1200">
                <a:latin typeface="Times New Roman" panose="02020603050405020304" pitchFamily="18" charset="0"/>
                <a:ea typeface="標楷體" panose="03000509000000000000" pitchFamily="65" charset="-120"/>
              </a:defRPr>
            </a:lvl1pPr>
          </a:lstStyle>
          <a:p>
            <a:fld id="{E751B5A4-4228-4EBD-AE9B-93C10F8DEFC3}" type="slidenum">
              <a:rPr lang="zh-HK" altLang="en-US" smtClean="0"/>
              <a:pPr/>
              <a:t>‹#›</a:t>
            </a:fld>
            <a:endParaRPr lang="zh-HK" altLang="en-US" dirty="0"/>
          </a:p>
        </p:txBody>
      </p:sp>
    </p:spTree>
    <p:extLst>
      <p:ext uri="{BB962C8B-B14F-4D97-AF65-F5344CB8AC3E}">
        <p14:creationId xmlns:p14="http://schemas.microsoft.com/office/powerpoint/2010/main" val="4099556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anose="02020603050405020304" pitchFamily="18" charset="0"/>
        <a:ea typeface="標楷體" panose="03000509000000000000" pitchFamily="65" charset="-120"/>
        <a:cs typeface="+mn-cs"/>
      </a:defRPr>
    </a:lvl1pPr>
    <a:lvl2pPr marL="457200" algn="l" defTabSz="914400" rtl="0" eaLnBrk="1" latinLnBrk="0" hangingPunct="1">
      <a:defRPr sz="1200" kern="1200">
        <a:solidFill>
          <a:schemeClr val="tx1"/>
        </a:solidFill>
        <a:latin typeface="Times New Roman" panose="02020603050405020304" pitchFamily="18" charset="0"/>
        <a:ea typeface="標楷體" panose="03000509000000000000" pitchFamily="65" charset="-120"/>
        <a:cs typeface="+mn-cs"/>
      </a:defRPr>
    </a:lvl2pPr>
    <a:lvl3pPr marL="914400" algn="l" defTabSz="914400" rtl="0" eaLnBrk="1" latinLnBrk="0" hangingPunct="1">
      <a:defRPr sz="1200" kern="1200">
        <a:solidFill>
          <a:schemeClr val="tx1"/>
        </a:solidFill>
        <a:latin typeface="Times New Roman" panose="02020603050405020304" pitchFamily="18" charset="0"/>
        <a:ea typeface="標楷體" panose="03000509000000000000" pitchFamily="65" charset="-120"/>
        <a:cs typeface="+mn-cs"/>
      </a:defRPr>
    </a:lvl3pPr>
    <a:lvl4pPr marL="1371600" algn="l" defTabSz="914400" rtl="0" eaLnBrk="1" latinLnBrk="0" hangingPunct="1">
      <a:defRPr sz="1200" kern="1200">
        <a:solidFill>
          <a:schemeClr val="tx1"/>
        </a:solidFill>
        <a:latin typeface="Times New Roman" panose="02020603050405020304" pitchFamily="18" charset="0"/>
        <a:ea typeface="標楷體" panose="03000509000000000000" pitchFamily="65" charset="-120"/>
        <a:cs typeface="+mn-cs"/>
      </a:defRPr>
    </a:lvl4pPr>
    <a:lvl5pPr marL="1828800" algn="l" defTabSz="914400" rtl="0" eaLnBrk="1" latinLnBrk="0" hangingPunct="1">
      <a:defRPr sz="1200" kern="1200">
        <a:solidFill>
          <a:schemeClr val="tx1"/>
        </a:solidFill>
        <a:latin typeface="Times New Roman" panose="02020603050405020304" pitchFamily="18" charset="0"/>
        <a:ea typeface="標楷體" panose="03000509000000000000" pitchFamily="65"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smtClean="0">
                <a:latin typeface="標楷體" panose="03000509000000000000" pitchFamily="65" charset="-120"/>
              </a:rPr>
              <a:t>1.</a:t>
            </a:r>
            <a:r>
              <a:rPr lang="zh-TW" altLang="en-US" sz="1200" dirty="0" smtClean="0">
                <a:latin typeface="標楷體" panose="03000509000000000000" pitchFamily="65" charset="-120"/>
              </a:rPr>
              <a:t> 請同學說一說兩段文字的分別。第二段分字多了標示語</a:t>
            </a:r>
            <a:endParaRPr lang="en-US" altLang="zh-TW" sz="1200" dirty="0" smtClean="0">
              <a:latin typeface="標楷體" panose="03000509000000000000" pitchFamily="65" charset="-120"/>
            </a:endParaRPr>
          </a:p>
          <a:p>
            <a:r>
              <a:rPr lang="en-US" altLang="zh-TW" sz="1200" dirty="0" smtClean="0">
                <a:latin typeface="標楷體" panose="03000509000000000000" pitchFamily="65" charset="-120"/>
              </a:rPr>
              <a:t>2.</a:t>
            </a:r>
            <a:r>
              <a:rPr lang="zh-TW" altLang="en-US" sz="1200" dirty="0" smtClean="0">
                <a:latin typeface="標楷體" panose="03000509000000000000" pitchFamily="65" charset="-120"/>
              </a:rPr>
              <a:t> 提問學生，第二段文字是否較容易看出文章有四個重點？</a:t>
            </a:r>
            <a:endParaRPr lang="en-US" altLang="zh-TW" sz="1200" dirty="0" smtClean="0">
              <a:latin typeface="標楷體" panose="03000509000000000000" pitchFamily="65"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HK" sz="1200" kern="1200" dirty="0" smtClean="0">
                <a:solidFill>
                  <a:schemeClr val="tx1"/>
                </a:solidFill>
                <a:effectLst/>
                <a:cs typeface="+mn-cs"/>
              </a:rPr>
              <a:t>文章來源︰文章來源︰何萬貫</a:t>
            </a:r>
            <a:r>
              <a:rPr lang="en-US" altLang="zh-HK" sz="1200" kern="1200" dirty="0" smtClean="0">
                <a:solidFill>
                  <a:schemeClr val="tx1"/>
                </a:solidFill>
                <a:effectLst/>
                <a:cs typeface="+mn-cs"/>
              </a:rPr>
              <a:t>(</a:t>
            </a:r>
            <a:r>
              <a:rPr lang="zh-TW" altLang="zh-HK" sz="1200" kern="1200" dirty="0" smtClean="0">
                <a:solidFill>
                  <a:schemeClr val="tx1"/>
                </a:solidFill>
                <a:effectLst/>
                <a:cs typeface="+mn-cs"/>
              </a:rPr>
              <a:t>主要研究員</a:t>
            </a:r>
            <a:r>
              <a:rPr lang="en-US" altLang="zh-HK" sz="1200" kern="1200" dirty="0" smtClean="0">
                <a:solidFill>
                  <a:schemeClr val="tx1"/>
                </a:solidFill>
                <a:effectLst/>
                <a:cs typeface="+mn-cs"/>
              </a:rPr>
              <a:t>) (2013)</a:t>
            </a:r>
            <a:r>
              <a:rPr lang="zh-TW" altLang="zh-HK" sz="1200" kern="1200" dirty="0" smtClean="0">
                <a:solidFill>
                  <a:schemeClr val="tx1"/>
                </a:solidFill>
                <a:effectLst/>
                <a:cs typeface="+mn-cs"/>
              </a:rPr>
              <a:t>，《讀寫易高小中文讀寫輔助教材》，香港︰香港特別行政區教育局。</a:t>
            </a:r>
          </a:p>
        </p:txBody>
      </p:sp>
      <p:sp>
        <p:nvSpPr>
          <p:cNvPr id="4" name="投影片編號版面配置區 3"/>
          <p:cNvSpPr>
            <a:spLocks noGrp="1"/>
          </p:cNvSpPr>
          <p:nvPr>
            <p:ph type="sldNum" sz="quarter" idx="10"/>
          </p:nvPr>
        </p:nvSpPr>
        <p:spPr/>
        <p:txBody>
          <a:bodyPr/>
          <a:lstStyle/>
          <a:p>
            <a:fld id="{E751B5A4-4228-4EBD-AE9B-93C10F8DEFC3}" type="slidenum">
              <a:rPr lang="zh-HK" altLang="en-US" smtClean="0"/>
              <a:t>3</a:t>
            </a:fld>
            <a:endParaRPr lang="zh-HK" altLang="en-US"/>
          </a:p>
        </p:txBody>
      </p:sp>
    </p:spTree>
    <p:extLst>
      <p:ext uri="{BB962C8B-B14F-4D97-AF65-F5344CB8AC3E}">
        <p14:creationId xmlns:p14="http://schemas.microsoft.com/office/powerpoint/2010/main" val="1834215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zh-TW" altLang="en-US" dirty="0" smtClean="0"/>
              <a:t>文章來源：教育心理服務</a:t>
            </a:r>
            <a:r>
              <a:rPr lang="en-US" altLang="zh-TW" dirty="0" smtClean="0"/>
              <a:t>(</a:t>
            </a:r>
            <a:r>
              <a:rPr lang="zh-TW" altLang="en-US" dirty="0" smtClean="0"/>
              <a:t>新界東</a:t>
            </a:r>
            <a:r>
              <a:rPr lang="en-US" altLang="zh-TW" dirty="0" smtClean="0"/>
              <a:t>)</a:t>
            </a:r>
            <a:r>
              <a:rPr lang="zh-TW" altLang="en-US" dirty="0" smtClean="0"/>
              <a:t>組</a:t>
            </a:r>
            <a:endParaRPr lang="zh-HK" altLang="en-US" dirty="0" smtClean="0"/>
          </a:p>
        </p:txBody>
      </p:sp>
      <p:sp>
        <p:nvSpPr>
          <p:cNvPr id="33796"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71436C-4B00-4784-9AD1-21F9C3A30E50}" type="slidenum">
              <a:rPr lang="zh-HK" altLang="en-US" smtClean="0"/>
              <a:pPr fontAlgn="base">
                <a:spcBef>
                  <a:spcPct val="0"/>
                </a:spcBef>
                <a:spcAft>
                  <a:spcPct val="0"/>
                </a:spcAft>
                <a:defRPr/>
              </a:pPr>
              <a:t>18</a:t>
            </a:fld>
            <a:endParaRPr lang="zh-HK" altLang="en-US" smtClean="0"/>
          </a:p>
        </p:txBody>
      </p:sp>
    </p:spTree>
    <p:extLst>
      <p:ext uri="{BB962C8B-B14F-4D97-AF65-F5344CB8AC3E}">
        <p14:creationId xmlns:p14="http://schemas.microsoft.com/office/powerpoint/2010/main" val="1030210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圖</a:t>
            </a:r>
            <a:r>
              <a:rPr lang="en-US" altLang="zh-TW" dirty="0" smtClean="0"/>
              <a:t>(</a:t>
            </a:r>
            <a:r>
              <a:rPr lang="zh-TW" altLang="en-US" dirty="0" smtClean="0"/>
              <a:t>左上</a:t>
            </a:r>
            <a:r>
              <a:rPr lang="en-US" altLang="zh-TW" dirty="0" smtClean="0"/>
              <a:t>)</a:t>
            </a:r>
          </a:p>
          <a:p>
            <a:r>
              <a:rPr lang="en-US" altLang="zh-TW" dirty="0" smtClean="0"/>
              <a:t>T</a:t>
            </a:r>
            <a:r>
              <a:rPr lang="zh-TW" altLang="en-US" dirty="0" smtClean="0"/>
              <a:t>：</a:t>
            </a:r>
            <a:r>
              <a:rPr lang="en-US" altLang="zh-TW" dirty="0" smtClean="0"/>
              <a:t>Making a Marriott Waffle</a:t>
            </a:r>
          </a:p>
          <a:p>
            <a:r>
              <a:rPr lang="en-US" altLang="zh-TW" dirty="0" smtClean="0"/>
              <a:t>A</a:t>
            </a:r>
            <a:r>
              <a:rPr lang="zh-TW" altLang="en-US" dirty="0" smtClean="0"/>
              <a:t>：</a:t>
            </a:r>
            <a:r>
              <a:rPr lang="en-US" altLang="zh-TW" dirty="0" smtClean="0"/>
              <a:t>m01229</a:t>
            </a:r>
          </a:p>
          <a:p>
            <a:r>
              <a:rPr lang="en-US" altLang="zh-TW" dirty="0" smtClean="0"/>
              <a:t>L</a:t>
            </a:r>
            <a:r>
              <a:rPr lang="zh-TW" altLang="en-US" dirty="0" smtClean="0"/>
              <a:t>：</a:t>
            </a:r>
            <a:r>
              <a:rPr lang="en-US" altLang="zh-TW" dirty="0" smtClean="0"/>
              <a:t>CC BY 2.0</a:t>
            </a:r>
          </a:p>
          <a:p>
            <a:r>
              <a:rPr lang="en-US" altLang="zh-HK" dirty="0" smtClean="0"/>
              <a:t>L</a:t>
            </a:r>
            <a:r>
              <a:rPr lang="zh-TW" altLang="en-US" dirty="0" smtClean="0"/>
              <a:t>：</a:t>
            </a:r>
            <a:r>
              <a:rPr lang="en-US" altLang="zh-TW" dirty="0" smtClean="0"/>
              <a:t>https://www.flickr.com/photos/39908901@N06/14133082796</a:t>
            </a:r>
          </a:p>
          <a:p>
            <a:endParaRPr lang="en-US" altLang="zh-HK" dirty="0" smtClean="0"/>
          </a:p>
          <a:p>
            <a:r>
              <a:rPr lang="zh-TW" altLang="en-US" dirty="0" smtClean="0"/>
              <a:t>圖</a:t>
            </a:r>
            <a:r>
              <a:rPr lang="en-US" altLang="zh-TW" dirty="0" smtClean="0"/>
              <a:t>(</a:t>
            </a:r>
            <a:r>
              <a:rPr lang="zh-HK" altLang="en-US" dirty="0" smtClean="0"/>
              <a:t>左下</a:t>
            </a:r>
            <a:r>
              <a:rPr lang="en-US" altLang="zh-TW" dirty="0" smtClean="0"/>
              <a:t>)</a:t>
            </a:r>
          </a:p>
          <a:p>
            <a:r>
              <a:rPr lang="en-US" altLang="zh-TW" dirty="0" smtClean="0"/>
              <a:t>T</a:t>
            </a:r>
            <a:r>
              <a:rPr lang="zh-TW" altLang="en-US" dirty="0" smtClean="0"/>
              <a:t>：</a:t>
            </a:r>
            <a:r>
              <a:rPr lang="en-US" altLang="zh-TW" dirty="0" smtClean="0"/>
              <a:t>Breakfast Food Eat Tasty Delicious Waffles</a:t>
            </a:r>
          </a:p>
          <a:p>
            <a:r>
              <a:rPr lang="en-US" altLang="zh-TW" dirty="0" smtClean="0"/>
              <a:t>A</a:t>
            </a:r>
            <a:r>
              <a:rPr lang="zh-TW" altLang="en-US" dirty="0" smtClean="0"/>
              <a:t>：</a:t>
            </a:r>
            <a:r>
              <a:rPr lang="en-US" altLang="zh-TW" dirty="0" smtClean="0"/>
              <a:t>(From MaxPixel.net)</a:t>
            </a:r>
          </a:p>
          <a:p>
            <a:r>
              <a:rPr lang="en-US" altLang="zh-TW" dirty="0" smtClean="0"/>
              <a:t>L</a:t>
            </a:r>
            <a:r>
              <a:rPr lang="zh-TW" altLang="en-US" dirty="0" smtClean="0"/>
              <a:t>：</a:t>
            </a:r>
            <a:r>
              <a:rPr lang="en-US" altLang="zh-TW" dirty="0" smtClean="0"/>
              <a:t>CC0 Public Domain</a:t>
            </a:r>
          </a:p>
          <a:p>
            <a:r>
              <a:rPr lang="en-US" altLang="zh-HK" dirty="0" smtClean="0"/>
              <a:t>L</a:t>
            </a:r>
            <a:r>
              <a:rPr lang="zh-TW" altLang="en-US" dirty="0" smtClean="0"/>
              <a:t>：</a:t>
            </a:r>
            <a:r>
              <a:rPr lang="en-US" altLang="zh-TW" dirty="0" smtClean="0"/>
              <a:t>https://www.maxpixel.net/Breakfast-Food-Eat-Tasty-Delicious-Waffles-4268086</a:t>
            </a:r>
          </a:p>
          <a:p>
            <a:endParaRPr lang="en-US" altLang="zh-HK" dirty="0" smtClean="0"/>
          </a:p>
          <a:p>
            <a:r>
              <a:rPr lang="zh-HK" altLang="en-US" dirty="0" smtClean="0"/>
              <a:t>圖</a:t>
            </a:r>
            <a:r>
              <a:rPr lang="en-US" altLang="zh-HK" dirty="0" smtClean="0"/>
              <a:t>(</a:t>
            </a:r>
            <a:r>
              <a:rPr lang="zh-TW" altLang="en-US" dirty="0" smtClean="0"/>
              <a:t>右</a:t>
            </a:r>
            <a:r>
              <a:rPr lang="en-US" altLang="zh-HK" dirty="0" smtClean="0"/>
              <a:t>)</a:t>
            </a:r>
          </a:p>
          <a:p>
            <a:r>
              <a:rPr lang="en-US" altLang="zh-HK" dirty="0" smtClean="0"/>
              <a:t>T</a:t>
            </a:r>
            <a:r>
              <a:rPr lang="zh-HK" altLang="en-US" dirty="0" smtClean="0"/>
              <a:t>：</a:t>
            </a:r>
            <a:r>
              <a:rPr lang="en-US" altLang="zh-HK" dirty="0" smtClean="0"/>
              <a:t>Plant, white, fruit</a:t>
            </a:r>
          </a:p>
          <a:p>
            <a:r>
              <a:rPr lang="en-US" altLang="zh-HK" dirty="0" smtClean="0"/>
              <a:t>A</a:t>
            </a:r>
            <a:r>
              <a:rPr lang="zh-HK" altLang="en-US" dirty="0" smtClean="0"/>
              <a:t>：</a:t>
            </a:r>
            <a:r>
              <a:rPr lang="en-US" altLang="zh-HK" dirty="0" smtClean="0"/>
              <a:t>Dana </a:t>
            </a:r>
            <a:r>
              <a:rPr lang="en-US" altLang="zh-HK" dirty="0" err="1" smtClean="0"/>
              <a:t>Tentis</a:t>
            </a:r>
            <a:endParaRPr lang="en-US" altLang="zh-HK" dirty="0" smtClean="0"/>
          </a:p>
          <a:p>
            <a:r>
              <a:rPr lang="en-US" altLang="zh-HK" dirty="0" smtClean="0"/>
              <a:t>L</a:t>
            </a:r>
            <a:r>
              <a:rPr lang="zh-HK" altLang="en-US" dirty="0" smtClean="0"/>
              <a:t>：</a:t>
            </a:r>
            <a:r>
              <a:rPr lang="en-US" altLang="zh-HK" dirty="0" smtClean="0"/>
              <a:t>CC0 Public Domain</a:t>
            </a:r>
          </a:p>
          <a:p>
            <a:r>
              <a:rPr lang="en-US" altLang="zh-HK" dirty="0" smtClean="0"/>
              <a:t>L</a:t>
            </a:r>
            <a:r>
              <a:rPr lang="zh-HK" altLang="en-US" dirty="0" smtClean="0"/>
              <a:t>：</a:t>
            </a:r>
            <a:r>
              <a:rPr lang="en-US" altLang="zh-HK" dirty="0" smtClean="0"/>
              <a:t>https://pxhere.com/en/photo/1173903</a:t>
            </a:r>
          </a:p>
          <a:p>
            <a:endParaRPr lang="zh-HK" altLang="en-US" dirty="0"/>
          </a:p>
        </p:txBody>
      </p:sp>
      <p:sp>
        <p:nvSpPr>
          <p:cNvPr id="4" name="Slide Number Placeholder 3"/>
          <p:cNvSpPr>
            <a:spLocks noGrp="1"/>
          </p:cNvSpPr>
          <p:nvPr>
            <p:ph type="sldNum" sz="quarter" idx="10"/>
          </p:nvPr>
        </p:nvSpPr>
        <p:spPr/>
        <p:txBody>
          <a:bodyPr/>
          <a:lstStyle/>
          <a:p>
            <a:fld id="{E751B5A4-4228-4EBD-AE9B-93C10F8DEFC3}" type="slidenum">
              <a:rPr lang="zh-HK" altLang="en-US" smtClean="0"/>
              <a:pPr/>
              <a:t>20</a:t>
            </a:fld>
            <a:endParaRPr lang="zh-HK" altLang="en-US" dirty="0"/>
          </a:p>
        </p:txBody>
      </p:sp>
    </p:spTree>
    <p:extLst>
      <p:ext uri="{BB962C8B-B14F-4D97-AF65-F5344CB8AC3E}">
        <p14:creationId xmlns:p14="http://schemas.microsoft.com/office/powerpoint/2010/main" val="2369338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HK" sz="1200" kern="1200" dirty="0" smtClean="0">
                <a:solidFill>
                  <a:schemeClr val="tx1"/>
                </a:solidFill>
                <a:effectLst/>
                <a:cs typeface="+mn-cs"/>
              </a:rPr>
              <a:t>文章來源︰教育心理服務</a:t>
            </a:r>
            <a:r>
              <a:rPr lang="en-US" altLang="zh-HK" sz="1200" kern="1200" dirty="0" smtClean="0">
                <a:solidFill>
                  <a:schemeClr val="tx1"/>
                </a:solidFill>
                <a:effectLst/>
                <a:cs typeface="+mn-cs"/>
              </a:rPr>
              <a:t>(</a:t>
            </a:r>
            <a:r>
              <a:rPr lang="zh-TW" altLang="zh-HK" sz="1200" kern="1200" dirty="0" smtClean="0">
                <a:solidFill>
                  <a:schemeClr val="tx1"/>
                </a:solidFill>
                <a:effectLst/>
                <a:cs typeface="+mn-cs"/>
              </a:rPr>
              <a:t>新界東</a:t>
            </a:r>
            <a:r>
              <a:rPr lang="en-US" altLang="zh-HK" sz="1200" kern="1200" dirty="0" smtClean="0">
                <a:solidFill>
                  <a:schemeClr val="tx1"/>
                </a:solidFill>
                <a:effectLst/>
                <a:cs typeface="+mn-cs"/>
              </a:rPr>
              <a:t>)</a:t>
            </a:r>
            <a:r>
              <a:rPr lang="zh-TW" altLang="zh-HK" sz="1200" kern="1200" dirty="0" smtClean="0">
                <a:solidFill>
                  <a:schemeClr val="tx1"/>
                </a:solidFill>
                <a:effectLst/>
                <a:cs typeface="+mn-cs"/>
              </a:rPr>
              <a:t> 組</a:t>
            </a:r>
            <a:endParaRPr lang="zh-TW" altLang="zh-HK" sz="1200" kern="1200" dirty="0">
              <a:solidFill>
                <a:schemeClr val="tx1"/>
              </a:solidFill>
              <a:effectLst/>
              <a:cs typeface="+mn-cs"/>
            </a:endParaRPr>
          </a:p>
        </p:txBody>
      </p:sp>
      <p:sp>
        <p:nvSpPr>
          <p:cNvPr id="4" name="投影片編號版面配置區 3"/>
          <p:cNvSpPr>
            <a:spLocks noGrp="1"/>
          </p:cNvSpPr>
          <p:nvPr>
            <p:ph type="sldNum" sz="quarter" idx="10"/>
          </p:nvPr>
        </p:nvSpPr>
        <p:spPr/>
        <p:txBody>
          <a:bodyPr/>
          <a:lstStyle/>
          <a:p>
            <a:fld id="{E751B5A4-4228-4EBD-AE9B-93C10F8DEFC3}" type="slidenum">
              <a:rPr lang="zh-HK" altLang="en-US" smtClean="0"/>
              <a:t>21</a:t>
            </a:fld>
            <a:endParaRPr lang="zh-HK" altLang="en-US"/>
          </a:p>
        </p:txBody>
      </p:sp>
    </p:spTree>
    <p:extLst>
      <p:ext uri="{BB962C8B-B14F-4D97-AF65-F5344CB8AC3E}">
        <p14:creationId xmlns:p14="http://schemas.microsoft.com/office/powerpoint/2010/main" val="3549360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HK" sz="1200" kern="1200" dirty="0" smtClean="0">
                <a:solidFill>
                  <a:schemeClr val="tx1"/>
                </a:solidFill>
                <a:effectLst/>
                <a:cs typeface="+mn-cs"/>
              </a:rPr>
              <a:t>文章來源︰教育心理服務</a:t>
            </a:r>
            <a:r>
              <a:rPr lang="en-US" altLang="zh-HK" sz="1200" kern="1200" dirty="0" smtClean="0">
                <a:solidFill>
                  <a:schemeClr val="tx1"/>
                </a:solidFill>
                <a:effectLst/>
                <a:cs typeface="+mn-cs"/>
              </a:rPr>
              <a:t>(</a:t>
            </a:r>
            <a:r>
              <a:rPr lang="zh-TW" altLang="zh-HK" sz="1200" kern="1200" dirty="0" smtClean="0">
                <a:solidFill>
                  <a:schemeClr val="tx1"/>
                </a:solidFill>
                <a:effectLst/>
                <a:cs typeface="+mn-cs"/>
              </a:rPr>
              <a:t>新界東</a:t>
            </a:r>
            <a:r>
              <a:rPr lang="en-US" altLang="zh-HK" sz="1200" kern="1200" dirty="0" smtClean="0">
                <a:solidFill>
                  <a:schemeClr val="tx1"/>
                </a:solidFill>
                <a:effectLst/>
                <a:cs typeface="+mn-cs"/>
              </a:rPr>
              <a:t>)</a:t>
            </a:r>
            <a:r>
              <a:rPr lang="zh-TW" altLang="zh-HK" sz="1200" kern="1200" dirty="0" smtClean="0">
                <a:solidFill>
                  <a:schemeClr val="tx1"/>
                </a:solidFill>
                <a:effectLst/>
                <a:cs typeface="+mn-cs"/>
              </a:rPr>
              <a:t> 組</a:t>
            </a:r>
            <a:endParaRPr lang="zh-TW" altLang="zh-HK" sz="1200" kern="1200" dirty="0">
              <a:solidFill>
                <a:schemeClr val="tx1"/>
              </a:solidFill>
              <a:effectLst/>
              <a:cs typeface="+mn-cs"/>
            </a:endParaRPr>
          </a:p>
        </p:txBody>
      </p:sp>
      <p:sp>
        <p:nvSpPr>
          <p:cNvPr id="4" name="投影片編號版面配置區 3"/>
          <p:cNvSpPr>
            <a:spLocks noGrp="1"/>
          </p:cNvSpPr>
          <p:nvPr>
            <p:ph type="sldNum" sz="quarter" idx="10"/>
          </p:nvPr>
        </p:nvSpPr>
        <p:spPr/>
        <p:txBody>
          <a:bodyPr/>
          <a:lstStyle/>
          <a:p>
            <a:fld id="{E751B5A4-4228-4EBD-AE9B-93C10F8DEFC3}" type="slidenum">
              <a:rPr lang="zh-HK" altLang="en-US" smtClean="0"/>
              <a:t>22</a:t>
            </a:fld>
            <a:endParaRPr lang="zh-HK" altLang="en-US"/>
          </a:p>
        </p:txBody>
      </p:sp>
    </p:spTree>
    <p:extLst>
      <p:ext uri="{BB962C8B-B14F-4D97-AF65-F5344CB8AC3E}">
        <p14:creationId xmlns:p14="http://schemas.microsoft.com/office/powerpoint/2010/main" val="2438948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smtClean="0"/>
              <a:t>文章來源：教育心理服務</a:t>
            </a:r>
            <a:r>
              <a:rPr lang="en-US" altLang="zh-TW" dirty="0" smtClean="0"/>
              <a:t>(</a:t>
            </a:r>
            <a:r>
              <a:rPr lang="zh-TW" altLang="en-US" dirty="0" smtClean="0"/>
              <a:t>新界東</a:t>
            </a:r>
            <a:r>
              <a:rPr lang="en-US" altLang="zh-TW" dirty="0" smtClean="0"/>
              <a:t>)</a:t>
            </a:r>
            <a:r>
              <a:rPr lang="zh-TW" altLang="en-US" dirty="0" smtClean="0"/>
              <a:t>組</a:t>
            </a:r>
            <a:endParaRPr lang="zh-HK" altLang="en-US" dirty="0" smtClean="0"/>
          </a:p>
        </p:txBody>
      </p:sp>
      <p:sp>
        <p:nvSpPr>
          <p:cNvPr id="4" name="投影片編號版面配置區 3"/>
          <p:cNvSpPr>
            <a:spLocks noGrp="1"/>
          </p:cNvSpPr>
          <p:nvPr>
            <p:ph type="sldNum" sz="quarter" idx="10"/>
          </p:nvPr>
        </p:nvSpPr>
        <p:spPr/>
        <p:txBody>
          <a:bodyPr/>
          <a:lstStyle/>
          <a:p>
            <a:pPr>
              <a:defRPr/>
            </a:pPr>
            <a:fld id="{66109571-BAB2-47B0-8D3E-B032C112DA6A}" type="slidenum">
              <a:rPr lang="zh-HK" altLang="en-US" smtClean="0"/>
              <a:pPr>
                <a:defRPr/>
              </a:pPr>
              <a:t>25</a:t>
            </a:fld>
            <a:endParaRPr lang="zh-HK" altLang="en-US"/>
          </a:p>
        </p:txBody>
      </p:sp>
    </p:spTree>
    <p:extLst>
      <p:ext uri="{BB962C8B-B14F-4D97-AF65-F5344CB8AC3E}">
        <p14:creationId xmlns:p14="http://schemas.microsoft.com/office/powerpoint/2010/main" val="2153568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smtClean="0"/>
              <a:t>文章來源：教育心理服務</a:t>
            </a:r>
            <a:r>
              <a:rPr lang="en-US" altLang="zh-TW" dirty="0" smtClean="0"/>
              <a:t>(</a:t>
            </a:r>
            <a:r>
              <a:rPr lang="zh-TW" altLang="en-US" dirty="0" smtClean="0"/>
              <a:t>新界東</a:t>
            </a:r>
            <a:r>
              <a:rPr lang="en-US" altLang="zh-TW" dirty="0" smtClean="0"/>
              <a:t>)</a:t>
            </a:r>
            <a:r>
              <a:rPr lang="zh-TW" altLang="en-US" dirty="0" smtClean="0"/>
              <a:t>組</a:t>
            </a:r>
            <a:endParaRPr lang="zh-HK" altLang="en-US" dirty="0" smtClean="0"/>
          </a:p>
        </p:txBody>
      </p:sp>
      <p:sp>
        <p:nvSpPr>
          <p:cNvPr id="4" name="投影片編號版面配置區 3"/>
          <p:cNvSpPr>
            <a:spLocks noGrp="1"/>
          </p:cNvSpPr>
          <p:nvPr>
            <p:ph type="sldNum" sz="quarter" idx="10"/>
          </p:nvPr>
        </p:nvSpPr>
        <p:spPr/>
        <p:txBody>
          <a:bodyPr/>
          <a:lstStyle/>
          <a:p>
            <a:pPr>
              <a:defRPr/>
            </a:pPr>
            <a:fld id="{66109571-BAB2-47B0-8D3E-B032C112DA6A}" type="slidenum">
              <a:rPr lang="zh-HK" altLang="en-US" smtClean="0"/>
              <a:pPr>
                <a:defRPr/>
              </a:pPr>
              <a:t>26</a:t>
            </a:fld>
            <a:endParaRPr lang="zh-HK" altLang="en-US"/>
          </a:p>
        </p:txBody>
      </p:sp>
    </p:spTree>
    <p:extLst>
      <p:ext uri="{BB962C8B-B14F-4D97-AF65-F5344CB8AC3E}">
        <p14:creationId xmlns:p14="http://schemas.microsoft.com/office/powerpoint/2010/main" val="3489327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smtClean="0"/>
              <a:t>文章來源：教育心理服務</a:t>
            </a:r>
            <a:r>
              <a:rPr lang="en-US" altLang="zh-TW" dirty="0" smtClean="0"/>
              <a:t>(</a:t>
            </a:r>
            <a:r>
              <a:rPr lang="zh-TW" altLang="en-US" dirty="0" smtClean="0"/>
              <a:t>新界東</a:t>
            </a:r>
            <a:r>
              <a:rPr lang="en-US" altLang="zh-TW" dirty="0" smtClean="0"/>
              <a:t>)</a:t>
            </a:r>
            <a:r>
              <a:rPr lang="zh-TW" altLang="en-US" dirty="0" smtClean="0"/>
              <a:t>組</a:t>
            </a:r>
            <a:endParaRPr lang="zh-HK" altLang="en-US" dirty="0" smtClean="0"/>
          </a:p>
        </p:txBody>
      </p:sp>
      <p:sp>
        <p:nvSpPr>
          <p:cNvPr id="4" name="投影片編號版面配置區 3"/>
          <p:cNvSpPr>
            <a:spLocks noGrp="1"/>
          </p:cNvSpPr>
          <p:nvPr>
            <p:ph type="sldNum" sz="quarter" idx="10"/>
          </p:nvPr>
        </p:nvSpPr>
        <p:spPr/>
        <p:txBody>
          <a:bodyPr/>
          <a:lstStyle/>
          <a:p>
            <a:pPr>
              <a:defRPr/>
            </a:pPr>
            <a:fld id="{66109571-BAB2-47B0-8D3E-B032C112DA6A}" type="slidenum">
              <a:rPr lang="zh-HK" altLang="en-US" smtClean="0"/>
              <a:pPr>
                <a:defRPr/>
              </a:pPr>
              <a:t>27</a:t>
            </a:fld>
            <a:endParaRPr lang="zh-HK" altLang="en-US"/>
          </a:p>
        </p:txBody>
      </p:sp>
    </p:spTree>
    <p:extLst>
      <p:ext uri="{BB962C8B-B14F-4D97-AF65-F5344CB8AC3E}">
        <p14:creationId xmlns:p14="http://schemas.microsoft.com/office/powerpoint/2010/main" val="3278216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smtClean="0"/>
              <a:t>文章來源：教育心理服務</a:t>
            </a:r>
            <a:r>
              <a:rPr lang="en-US" altLang="zh-TW" dirty="0" smtClean="0"/>
              <a:t>(</a:t>
            </a:r>
            <a:r>
              <a:rPr lang="zh-TW" altLang="en-US" dirty="0" smtClean="0"/>
              <a:t>新界東</a:t>
            </a:r>
            <a:r>
              <a:rPr lang="en-US" altLang="zh-TW" dirty="0" smtClean="0"/>
              <a:t>)</a:t>
            </a:r>
            <a:r>
              <a:rPr lang="zh-TW" altLang="en-US" dirty="0" smtClean="0"/>
              <a:t>組</a:t>
            </a:r>
            <a:endParaRPr lang="zh-HK" altLang="en-US" dirty="0" smtClean="0"/>
          </a:p>
        </p:txBody>
      </p:sp>
      <p:sp>
        <p:nvSpPr>
          <p:cNvPr id="4" name="投影片編號版面配置區 3"/>
          <p:cNvSpPr>
            <a:spLocks noGrp="1"/>
          </p:cNvSpPr>
          <p:nvPr>
            <p:ph type="sldNum" sz="quarter" idx="10"/>
          </p:nvPr>
        </p:nvSpPr>
        <p:spPr/>
        <p:txBody>
          <a:bodyPr/>
          <a:lstStyle/>
          <a:p>
            <a:pPr>
              <a:defRPr/>
            </a:pPr>
            <a:fld id="{66109571-BAB2-47B0-8D3E-B032C112DA6A}" type="slidenum">
              <a:rPr lang="zh-HK" altLang="en-US" smtClean="0"/>
              <a:pPr>
                <a:defRPr/>
              </a:pPr>
              <a:t>28</a:t>
            </a:fld>
            <a:endParaRPr lang="zh-HK" altLang="en-US"/>
          </a:p>
        </p:txBody>
      </p:sp>
    </p:spTree>
    <p:extLst>
      <p:ext uri="{BB962C8B-B14F-4D97-AF65-F5344CB8AC3E}">
        <p14:creationId xmlns:p14="http://schemas.microsoft.com/office/powerpoint/2010/main" val="864948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派發標示語小筆記</a:t>
            </a:r>
            <a:endParaRPr lang="zh-HK" altLang="en-US" dirty="0"/>
          </a:p>
        </p:txBody>
      </p:sp>
      <p:sp>
        <p:nvSpPr>
          <p:cNvPr id="4" name="投影片編號版面配置區 3"/>
          <p:cNvSpPr>
            <a:spLocks noGrp="1"/>
          </p:cNvSpPr>
          <p:nvPr>
            <p:ph type="sldNum" sz="quarter" idx="10"/>
          </p:nvPr>
        </p:nvSpPr>
        <p:spPr/>
        <p:txBody>
          <a:bodyPr/>
          <a:lstStyle/>
          <a:p>
            <a:fld id="{E751B5A4-4228-4EBD-AE9B-93C10F8DEFC3}" type="slidenum">
              <a:rPr lang="zh-HK" altLang="en-US" smtClean="0"/>
              <a:t>29</a:t>
            </a:fld>
            <a:endParaRPr lang="zh-HK" altLang="en-US"/>
          </a:p>
        </p:txBody>
      </p:sp>
    </p:spTree>
    <p:extLst>
      <p:ext uri="{BB962C8B-B14F-4D97-AF65-F5344CB8AC3E}">
        <p14:creationId xmlns:p14="http://schemas.microsoft.com/office/powerpoint/2010/main" val="31910348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圖片</a:t>
            </a:r>
            <a:endParaRPr lang="en-US" altLang="zh-TW" dirty="0" smtClean="0"/>
          </a:p>
          <a:p>
            <a:r>
              <a:rPr lang="en-US" altLang="zh-TW" dirty="0" smtClean="0"/>
              <a:t>T</a:t>
            </a:r>
            <a:r>
              <a:rPr lang="zh-TW" altLang="en-US" dirty="0" smtClean="0"/>
              <a:t>：</a:t>
            </a:r>
            <a:r>
              <a:rPr lang="en-US" altLang="zh-TW" dirty="0" smtClean="0"/>
              <a:t>Buddhist cave art, a dancer spins while the orchestra plays. Grotto 46 Left interior wall, second panel. Also called cave 112</a:t>
            </a:r>
          </a:p>
          <a:p>
            <a:r>
              <a:rPr lang="en-US" altLang="zh-TW" dirty="0" smtClean="0"/>
              <a:t>A</a:t>
            </a:r>
            <a:r>
              <a:rPr lang="zh-TW" altLang="en-US" dirty="0" smtClean="0"/>
              <a:t>：</a:t>
            </a:r>
            <a:r>
              <a:rPr lang="en-US" altLang="zh-TW" dirty="0" smtClean="0"/>
              <a:t>By unknown painter from Mid-Tang Dynasty(A.D.762-827) </a:t>
            </a:r>
          </a:p>
          <a:p>
            <a:r>
              <a:rPr lang="en-US" altLang="zh-TW" dirty="0" smtClean="0"/>
              <a:t>L</a:t>
            </a:r>
            <a:r>
              <a:rPr lang="zh-TW" altLang="en-US" dirty="0" smtClean="0"/>
              <a:t>：</a:t>
            </a:r>
            <a:r>
              <a:rPr lang="en-US" altLang="zh-TW" dirty="0" smtClean="0"/>
              <a:t>Public Domain</a:t>
            </a:r>
          </a:p>
          <a:p>
            <a:r>
              <a:rPr lang="en-US" altLang="zh-TW" dirty="0" smtClean="0"/>
              <a:t>L</a:t>
            </a:r>
            <a:r>
              <a:rPr lang="zh-TW" altLang="en-US" dirty="0" smtClean="0"/>
              <a:t>：</a:t>
            </a:r>
            <a:r>
              <a:rPr lang="en-US" altLang="zh-TW" dirty="0" smtClean="0"/>
              <a:t>https://en.wikipedia.org/wiki/Mogao_Caves#/media/File:Sogdian_whirl_with_large_pipa.jpg</a:t>
            </a:r>
            <a:endParaRPr lang="zh-HK" altLang="en-US" dirty="0"/>
          </a:p>
        </p:txBody>
      </p:sp>
      <p:sp>
        <p:nvSpPr>
          <p:cNvPr id="4" name="Slide Number Placeholder 3"/>
          <p:cNvSpPr>
            <a:spLocks noGrp="1"/>
          </p:cNvSpPr>
          <p:nvPr>
            <p:ph type="sldNum" sz="quarter" idx="10"/>
          </p:nvPr>
        </p:nvSpPr>
        <p:spPr/>
        <p:txBody>
          <a:bodyPr/>
          <a:lstStyle/>
          <a:p>
            <a:fld id="{E751B5A4-4228-4EBD-AE9B-93C10F8DEFC3}" type="slidenum">
              <a:rPr lang="zh-HK" altLang="en-US" smtClean="0"/>
              <a:pPr/>
              <a:t>30</a:t>
            </a:fld>
            <a:endParaRPr lang="zh-HK" altLang="en-US" dirty="0"/>
          </a:p>
        </p:txBody>
      </p:sp>
    </p:spTree>
    <p:extLst>
      <p:ext uri="{BB962C8B-B14F-4D97-AF65-F5344CB8AC3E}">
        <p14:creationId xmlns:p14="http://schemas.microsoft.com/office/powerpoint/2010/main" val="3053074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smtClean="0">
                <a:latin typeface="標楷體" panose="03000509000000000000" pitchFamily="65" charset="-120"/>
              </a:rPr>
              <a:t>1.</a:t>
            </a:r>
            <a:r>
              <a:rPr lang="zh-TW" altLang="en-US" sz="1200" dirty="0" smtClean="0">
                <a:latin typeface="標楷體" panose="03000509000000000000" pitchFamily="65" charset="-120"/>
              </a:rPr>
              <a:t> 請同學說一說兩段文字的分別。第二段分字多了標示語</a:t>
            </a:r>
            <a:endParaRPr lang="en-US" altLang="zh-TW" sz="1200" dirty="0" smtClean="0">
              <a:latin typeface="標楷體" panose="03000509000000000000" pitchFamily="65" charset="-120"/>
            </a:endParaRPr>
          </a:p>
          <a:p>
            <a:r>
              <a:rPr lang="en-US" altLang="zh-TW" sz="1200" dirty="0" smtClean="0">
                <a:latin typeface="標楷體" panose="03000509000000000000" pitchFamily="65" charset="-120"/>
              </a:rPr>
              <a:t>2.</a:t>
            </a:r>
            <a:r>
              <a:rPr lang="zh-TW" altLang="en-US" sz="1200" dirty="0" smtClean="0">
                <a:latin typeface="標楷體" panose="03000509000000000000" pitchFamily="65" charset="-120"/>
              </a:rPr>
              <a:t> 提問學生，第二段文字是否較容易看出文章有四個重點？</a:t>
            </a:r>
            <a:endParaRPr lang="en-US" altLang="zh-TW" sz="1200" dirty="0" smtClean="0">
              <a:latin typeface="標楷體" panose="03000509000000000000" pitchFamily="65"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HK" sz="1200" kern="1200" dirty="0" smtClean="0">
                <a:solidFill>
                  <a:schemeClr val="tx1"/>
                </a:solidFill>
                <a:effectLst/>
                <a:cs typeface="+mn-cs"/>
              </a:rPr>
              <a:t>文章來源︰文章來源︰何萬貫</a:t>
            </a:r>
            <a:r>
              <a:rPr lang="en-US" altLang="zh-HK" sz="1200" kern="1200" dirty="0" smtClean="0">
                <a:solidFill>
                  <a:schemeClr val="tx1"/>
                </a:solidFill>
                <a:effectLst/>
                <a:cs typeface="+mn-cs"/>
              </a:rPr>
              <a:t>(</a:t>
            </a:r>
            <a:r>
              <a:rPr lang="zh-TW" altLang="zh-HK" sz="1200" kern="1200" dirty="0" smtClean="0">
                <a:solidFill>
                  <a:schemeClr val="tx1"/>
                </a:solidFill>
                <a:effectLst/>
                <a:cs typeface="+mn-cs"/>
              </a:rPr>
              <a:t>主要研究員</a:t>
            </a:r>
            <a:r>
              <a:rPr lang="en-US" altLang="zh-HK" sz="1200" kern="1200" dirty="0" smtClean="0">
                <a:solidFill>
                  <a:schemeClr val="tx1"/>
                </a:solidFill>
                <a:effectLst/>
                <a:cs typeface="+mn-cs"/>
              </a:rPr>
              <a:t>) (2013)</a:t>
            </a:r>
            <a:r>
              <a:rPr lang="zh-TW" altLang="zh-HK" sz="1200" kern="1200" dirty="0" smtClean="0">
                <a:solidFill>
                  <a:schemeClr val="tx1"/>
                </a:solidFill>
                <a:effectLst/>
                <a:cs typeface="+mn-cs"/>
              </a:rPr>
              <a:t>，《讀寫易高小中文讀寫輔助教材》，香港︰香港特別行政區教育局。</a:t>
            </a:r>
          </a:p>
        </p:txBody>
      </p:sp>
      <p:sp>
        <p:nvSpPr>
          <p:cNvPr id="4" name="投影片編號版面配置區 3"/>
          <p:cNvSpPr>
            <a:spLocks noGrp="1"/>
          </p:cNvSpPr>
          <p:nvPr>
            <p:ph type="sldNum" sz="quarter" idx="10"/>
          </p:nvPr>
        </p:nvSpPr>
        <p:spPr/>
        <p:txBody>
          <a:bodyPr/>
          <a:lstStyle/>
          <a:p>
            <a:fld id="{E751B5A4-4228-4EBD-AE9B-93C10F8DEFC3}" type="slidenum">
              <a:rPr lang="zh-HK" altLang="en-US" smtClean="0"/>
              <a:t>5</a:t>
            </a:fld>
            <a:endParaRPr lang="zh-HK" altLang="en-US"/>
          </a:p>
        </p:txBody>
      </p:sp>
    </p:spTree>
    <p:extLst>
      <p:ext uri="{BB962C8B-B14F-4D97-AF65-F5344CB8AC3E}">
        <p14:creationId xmlns:p14="http://schemas.microsoft.com/office/powerpoint/2010/main" val="11137573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zh-HK" sz="1200" kern="1200" dirty="0">
              <a:solidFill>
                <a:schemeClr val="tx1"/>
              </a:solidFill>
              <a:effectLst/>
              <a:cs typeface="+mn-cs"/>
            </a:endParaRPr>
          </a:p>
        </p:txBody>
      </p:sp>
      <p:sp>
        <p:nvSpPr>
          <p:cNvPr id="4" name="投影片編號版面配置區 3"/>
          <p:cNvSpPr>
            <a:spLocks noGrp="1"/>
          </p:cNvSpPr>
          <p:nvPr>
            <p:ph type="sldNum" sz="quarter" idx="10"/>
          </p:nvPr>
        </p:nvSpPr>
        <p:spPr/>
        <p:txBody>
          <a:bodyPr/>
          <a:lstStyle/>
          <a:p>
            <a:fld id="{E751B5A4-4228-4EBD-AE9B-93C10F8DEFC3}" type="slidenum">
              <a:rPr lang="zh-HK" altLang="en-US" smtClean="0"/>
              <a:t>31</a:t>
            </a:fld>
            <a:endParaRPr lang="zh-HK" altLang="en-US"/>
          </a:p>
        </p:txBody>
      </p:sp>
    </p:spTree>
    <p:extLst>
      <p:ext uri="{BB962C8B-B14F-4D97-AF65-F5344CB8AC3E}">
        <p14:creationId xmlns:p14="http://schemas.microsoft.com/office/powerpoint/2010/main" val="23898352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zh-HK" sz="1200" kern="1200" dirty="0">
              <a:solidFill>
                <a:schemeClr val="tx1"/>
              </a:solidFill>
              <a:effectLst/>
              <a:cs typeface="+mn-cs"/>
            </a:endParaRPr>
          </a:p>
        </p:txBody>
      </p:sp>
      <p:sp>
        <p:nvSpPr>
          <p:cNvPr id="4" name="投影片編號版面配置區 3"/>
          <p:cNvSpPr>
            <a:spLocks noGrp="1"/>
          </p:cNvSpPr>
          <p:nvPr>
            <p:ph type="sldNum" sz="quarter" idx="10"/>
          </p:nvPr>
        </p:nvSpPr>
        <p:spPr/>
        <p:txBody>
          <a:bodyPr/>
          <a:lstStyle/>
          <a:p>
            <a:fld id="{E751B5A4-4228-4EBD-AE9B-93C10F8DEFC3}" type="slidenum">
              <a:rPr lang="zh-HK" altLang="en-US" smtClean="0"/>
              <a:t>32</a:t>
            </a:fld>
            <a:endParaRPr lang="zh-HK" altLang="en-US"/>
          </a:p>
        </p:txBody>
      </p:sp>
    </p:spTree>
    <p:extLst>
      <p:ext uri="{BB962C8B-B14F-4D97-AF65-F5344CB8AC3E}">
        <p14:creationId xmlns:p14="http://schemas.microsoft.com/office/powerpoint/2010/main" val="24205562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E751B5A4-4228-4EBD-AE9B-93C10F8DEFC3}" type="slidenum">
              <a:rPr lang="zh-HK" altLang="en-US" smtClean="0"/>
              <a:t>41</a:t>
            </a:fld>
            <a:endParaRPr lang="zh-HK" altLang="en-US"/>
          </a:p>
        </p:txBody>
      </p:sp>
    </p:spTree>
    <p:extLst>
      <p:ext uri="{BB962C8B-B14F-4D97-AF65-F5344CB8AC3E}">
        <p14:creationId xmlns:p14="http://schemas.microsoft.com/office/powerpoint/2010/main" val="9173848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派發標示語小筆記</a:t>
            </a:r>
            <a:endParaRPr lang="zh-HK" altLang="en-US" dirty="0"/>
          </a:p>
        </p:txBody>
      </p:sp>
      <p:sp>
        <p:nvSpPr>
          <p:cNvPr id="4" name="投影片編號版面配置區 3"/>
          <p:cNvSpPr>
            <a:spLocks noGrp="1"/>
          </p:cNvSpPr>
          <p:nvPr>
            <p:ph type="sldNum" sz="quarter" idx="10"/>
          </p:nvPr>
        </p:nvSpPr>
        <p:spPr/>
        <p:txBody>
          <a:bodyPr/>
          <a:lstStyle/>
          <a:p>
            <a:fld id="{E751B5A4-4228-4EBD-AE9B-93C10F8DEFC3}" type="slidenum">
              <a:rPr lang="zh-HK" altLang="en-US" smtClean="0"/>
              <a:t>42</a:t>
            </a:fld>
            <a:endParaRPr lang="zh-HK" altLang="en-US"/>
          </a:p>
        </p:txBody>
      </p:sp>
    </p:spTree>
    <p:extLst>
      <p:ext uri="{BB962C8B-B14F-4D97-AF65-F5344CB8AC3E}">
        <p14:creationId xmlns:p14="http://schemas.microsoft.com/office/powerpoint/2010/main" val="3191034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smtClean="0">
                <a:latin typeface="標楷體" panose="03000509000000000000" pitchFamily="65" charset="-120"/>
              </a:rPr>
              <a:t>1.</a:t>
            </a:r>
            <a:r>
              <a:rPr lang="zh-TW" altLang="en-US" sz="1200" dirty="0" smtClean="0">
                <a:latin typeface="標楷體" panose="03000509000000000000" pitchFamily="65" charset="-120"/>
              </a:rPr>
              <a:t> 請同學說一說兩段文字的分別。第二段分字多了標示語</a:t>
            </a:r>
            <a:endParaRPr lang="en-US" altLang="zh-TW" sz="1200" dirty="0" smtClean="0">
              <a:latin typeface="標楷體" panose="03000509000000000000" pitchFamily="65" charset="-120"/>
            </a:endParaRPr>
          </a:p>
          <a:p>
            <a:r>
              <a:rPr lang="en-US" altLang="zh-TW" sz="1200" dirty="0" smtClean="0">
                <a:latin typeface="標楷體" panose="03000509000000000000" pitchFamily="65" charset="-120"/>
              </a:rPr>
              <a:t>2.</a:t>
            </a:r>
            <a:r>
              <a:rPr lang="zh-TW" altLang="en-US" sz="1200" dirty="0" smtClean="0">
                <a:latin typeface="標楷體" panose="03000509000000000000" pitchFamily="65" charset="-120"/>
              </a:rPr>
              <a:t> 提問學生，第二段文字是否較容易看出文章有四個重點？</a:t>
            </a:r>
            <a:endParaRPr lang="en-US" altLang="zh-TW" sz="1200" dirty="0" smtClean="0">
              <a:latin typeface="標楷體" panose="03000509000000000000" pitchFamily="65"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HK" sz="1200" kern="1200" dirty="0" smtClean="0">
                <a:solidFill>
                  <a:schemeClr val="tx1"/>
                </a:solidFill>
                <a:effectLst/>
                <a:cs typeface="+mn-cs"/>
              </a:rPr>
              <a:t>文章來源︰文章來源︰何萬貫</a:t>
            </a:r>
            <a:r>
              <a:rPr lang="en-US" altLang="zh-HK" sz="1200" kern="1200" dirty="0" smtClean="0">
                <a:solidFill>
                  <a:schemeClr val="tx1"/>
                </a:solidFill>
                <a:effectLst/>
                <a:cs typeface="+mn-cs"/>
              </a:rPr>
              <a:t>(</a:t>
            </a:r>
            <a:r>
              <a:rPr lang="zh-TW" altLang="zh-HK" sz="1200" kern="1200" dirty="0" smtClean="0">
                <a:solidFill>
                  <a:schemeClr val="tx1"/>
                </a:solidFill>
                <a:effectLst/>
                <a:cs typeface="+mn-cs"/>
              </a:rPr>
              <a:t>主要研究員</a:t>
            </a:r>
            <a:r>
              <a:rPr lang="en-US" altLang="zh-HK" sz="1200" kern="1200" dirty="0" smtClean="0">
                <a:solidFill>
                  <a:schemeClr val="tx1"/>
                </a:solidFill>
                <a:effectLst/>
                <a:cs typeface="+mn-cs"/>
              </a:rPr>
              <a:t>) (2013)</a:t>
            </a:r>
            <a:r>
              <a:rPr lang="zh-TW" altLang="zh-HK" sz="1200" kern="1200" dirty="0" smtClean="0">
                <a:solidFill>
                  <a:schemeClr val="tx1"/>
                </a:solidFill>
                <a:effectLst/>
                <a:cs typeface="+mn-cs"/>
              </a:rPr>
              <a:t>，《讀寫易高小中文讀寫輔助教材》，香港︰香港特別行政區教育局。</a:t>
            </a:r>
          </a:p>
        </p:txBody>
      </p:sp>
      <p:sp>
        <p:nvSpPr>
          <p:cNvPr id="4" name="投影片編號版面配置區 3"/>
          <p:cNvSpPr>
            <a:spLocks noGrp="1"/>
          </p:cNvSpPr>
          <p:nvPr>
            <p:ph type="sldNum" sz="quarter" idx="10"/>
          </p:nvPr>
        </p:nvSpPr>
        <p:spPr/>
        <p:txBody>
          <a:bodyPr/>
          <a:lstStyle/>
          <a:p>
            <a:fld id="{E751B5A4-4228-4EBD-AE9B-93C10F8DEFC3}" type="slidenum">
              <a:rPr lang="zh-HK" altLang="en-US" smtClean="0"/>
              <a:t>7</a:t>
            </a:fld>
            <a:endParaRPr lang="zh-HK" altLang="en-US"/>
          </a:p>
        </p:txBody>
      </p:sp>
    </p:spTree>
    <p:extLst>
      <p:ext uri="{BB962C8B-B14F-4D97-AF65-F5344CB8AC3E}">
        <p14:creationId xmlns:p14="http://schemas.microsoft.com/office/powerpoint/2010/main" val="3692231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E751B5A4-4228-4EBD-AE9B-93C10F8DEFC3}" type="slidenum">
              <a:rPr lang="zh-HK" altLang="en-US" smtClean="0"/>
              <a:t>10</a:t>
            </a:fld>
            <a:endParaRPr lang="zh-HK" altLang="en-US"/>
          </a:p>
        </p:txBody>
      </p:sp>
    </p:spTree>
    <p:extLst>
      <p:ext uri="{BB962C8B-B14F-4D97-AF65-F5344CB8AC3E}">
        <p14:creationId xmlns:p14="http://schemas.microsoft.com/office/powerpoint/2010/main" val="4099896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a:t>
            </a:r>
            <a:r>
              <a:rPr lang="en-US" altLang="zh-TW" dirty="0" smtClean="0"/>
              <a:t>(</a:t>
            </a:r>
            <a:r>
              <a:rPr lang="zh-TW" altLang="en-US" sz="1200" dirty="0" smtClean="0"/>
              <a:t>原因 </a:t>
            </a:r>
            <a:r>
              <a:rPr lang="en-US" altLang="zh-TW" sz="1200" dirty="0" smtClean="0"/>
              <a:t>/</a:t>
            </a:r>
            <a:r>
              <a:rPr lang="zh-TW" altLang="en-US" sz="1200" dirty="0" smtClean="0"/>
              <a:t>後果</a:t>
            </a:r>
            <a:r>
              <a:rPr lang="en-US" altLang="zh-TW" sz="1200" dirty="0" smtClean="0"/>
              <a:t>)</a:t>
            </a:r>
            <a:r>
              <a:rPr lang="zh-TW" altLang="en-US" sz="1200" dirty="0" smtClean="0"/>
              <a:t>：</a:t>
            </a:r>
            <a:r>
              <a:rPr lang="zh-TW" altLang="en-US" dirty="0" smtClean="0"/>
              <a:t>高程度</a:t>
            </a:r>
            <a:endParaRPr lang="en-US" altLang="zh-TW" dirty="0" smtClean="0"/>
          </a:p>
          <a:p>
            <a:endParaRPr lang="zh-HK" altLang="en-US" dirty="0"/>
          </a:p>
        </p:txBody>
      </p:sp>
      <p:sp>
        <p:nvSpPr>
          <p:cNvPr id="4" name="投影片編號版面配置區 3"/>
          <p:cNvSpPr>
            <a:spLocks noGrp="1"/>
          </p:cNvSpPr>
          <p:nvPr>
            <p:ph type="sldNum" sz="quarter" idx="10"/>
          </p:nvPr>
        </p:nvSpPr>
        <p:spPr/>
        <p:txBody>
          <a:bodyPr/>
          <a:lstStyle/>
          <a:p>
            <a:fld id="{E751B5A4-4228-4EBD-AE9B-93C10F8DEFC3}" type="slidenum">
              <a:rPr lang="zh-HK" altLang="en-US" smtClean="0"/>
              <a:t>13</a:t>
            </a:fld>
            <a:endParaRPr lang="zh-HK" altLang="en-US"/>
          </a:p>
        </p:txBody>
      </p:sp>
    </p:spTree>
    <p:extLst>
      <p:ext uri="{BB962C8B-B14F-4D97-AF65-F5344CB8AC3E}">
        <p14:creationId xmlns:p14="http://schemas.microsoft.com/office/powerpoint/2010/main" val="1212604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a:t>
            </a:r>
            <a:r>
              <a:rPr lang="en-US" altLang="zh-TW" dirty="0" smtClean="0"/>
              <a:t>(</a:t>
            </a:r>
            <a:r>
              <a:rPr lang="zh-TW" altLang="en-US" sz="1200" dirty="0" smtClean="0"/>
              <a:t>原因 </a:t>
            </a:r>
            <a:r>
              <a:rPr lang="en-US" altLang="zh-TW" sz="1200" dirty="0" smtClean="0"/>
              <a:t>/</a:t>
            </a:r>
            <a:r>
              <a:rPr lang="zh-TW" altLang="en-US" sz="1200" dirty="0" smtClean="0"/>
              <a:t>後果</a:t>
            </a:r>
            <a:r>
              <a:rPr lang="en-US" altLang="zh-TW" sz="1200" dirty="0" smtClean="0"/>
              <a:t>)</a:t>
            </a:r>
            <a:r>
              <a:rPr lang="zh-TW" altLang="en-US" sz="1200" dirty="0" smtClean="0"/>
              <a:t>：</a:t>
            </a:r>
            <a:r>
              <a:rPr lang="zh-TW" altLang="en-US" dirty="0" smtClean="0"/>
              <a:t>高程度</a:t>
            </a:r>
            <a:endParaRPr lang="en-US" altLang="zh-TW" dirty="0" smtClean="0"/>
          </a:p>
        </p:txBody>
      </p:sp>
      <p:sp>
        <p:nvSpPr>
          <p:cNvPr id="4" name="投影片編號版面配置區 3"/>
          <p:cNvSpPr>
            <a:spLocks noGrp="1"/>
          </p:cNvSpPr>
          <p:nvPr>
            <p:ph type="sldNum" sz="quarter" idx="10"/>
          </p:nvPr>
        </p:nvSpPr>
        <p:spPr/>
        <p:txBody>
          <a:bodyPr/>
          <a:lstStyle/>
          <a:p>
            <a:fld id="{E751B5A4-4228-4EBD-AE9B-93C10F8DEFC3}" type="slidenum">
              <a:rPr lang="zh-HK" altLang="en-US" smtClean="0"/>
              <a:t>14</a:t>
            </a:fld>
            <a:endParaRPr lang="zh-HK" altLang="en-US"/>
          </a:p>
        </p:txBody>
      </p:sp>
    </p:spTree>
    <p:extLst>
      <p:ext uri="{BB962C8B-B14F-4D97-AF65-F5344CB8AC3E}">
        <p14:creationId xmlns:p14="http://schemas.microsoft.com/office/powerpoint/2010/main" val="3308844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HK" sz="1200" kern="1200" dirty="0" smtClean="0">
                <a:solidFill>
                  <a:schemeClr val="tx1"/>
                </a:solidFill>
                <a:effectLst/>
                <a:cs typeface="+mn-cs"/>
              </a:rPr>
              <a:t>文章來源︰</a:t>
            </a:r>
            <a:r>
              <a:rPr lang="zh-TW" altLang="en-US" sz="1200" kern="1200" dirty="0" smtClean="0">
                <a:solidFill>
                  <a:schemeClr val="tx1"/>
                </a:solidFill>
                <a:effectLst/>
                <a:cs typeface="+mn-cs"/>
              </a:rPr>
              <a:t>教育心理服務</a:t>
            </a:r>
            <a:r>
              <a:rPr lang="en-US" altLang="zh-TW" sz="1200" kern="1200" dirty="0" smtClean="0">
                <a:solidFill>
                  <a:schemeClr val="tx1"/>
                </a:solidFill>
                <a:effectLst/>
                <a:cs typeface="+mn-cs"/>
              </a:rPr>
              <a:t>(</a:t>
            </a:r>
            <a:r>
              <a:rPr lang="zh-TW" altLang="en-US" sz="1200" kern="1200" dirty="0" smtClean="0">
                <a:solidFill>
                  <a:schemeClr val="tx1"/>
                </a:solidFill>
                <a:effectLst/>
                <a:cs typeface="+mn-cs"/>
              </a:rPr>
              <a:t>新界東</a:t>
            </a:r>
            <a:r>
              <a:rPr lang="en-US" altLang="zh-TW" sz="1200" kern="1200" dirty="0" smtClean="0">
                <a:solidFill>
                  <a:schemeClr val="tx1"/>
                </a:solidFill>
                <a:effectLst/>
                <a:cs typeface="+mn-cs"/>
              </a:rPr>
              <a:t>)</a:t>
            </a:r>
            <a:r>
              <a:rPr lang="zh-TW" altLang="en-US" sz="1200" kern="1200" dirty="0" smtClean="0">
                <a:solidFill>
                  <a:schemeClr val="tx1"/>
                </a:solidFill>
                <a:effectLst/>
                <a:cs typeface="+mn-cs"/>
              </a:rPr>
              <a:t>組</a:t>
            </a:r>
            <a:endParaRPr lang="zh-TW" altLang="zh-HK" sz="1200" kern="1200" dirty="0">
              <a:solidFill>
                <a:schemeClr val="tx1"/>
              </a:solidFill>
              <a:effectLst/>
              <a:cs typeface="+mn-cs"/>
            </a:endParaRPr>
          </a:p>
        </p:txBody>
      </p:sp>
      <p:sp>
        <p:nvSpPr>
          <p:cNvPr id="4" name="投影片編號版面配置區 3"/>
          <p:cNvSpPr>
            <a:spLocks noGrp="1"/>
          </p:cNvSpPr>
          <p:nvPr>
            <p:ph type="sldNum" sz="quarter" idx="10"/>
          </p:nvPr>
        </p:nvSpPr>
        <p:spPr/>
        <p:txBody>
          <a:bodyPr/>
          <a:lstStyle/>
          <a:p>
            <a:fld id="{E751B5A4-4228-4EBD-AE9B-93C10F8DEFC3}" type="slidenum">
              <a:rPr lang="zh-HK" altLang="en-US" smtClean="0"/>
              <a:t>15</a:t>
            </a:fld>
            <a:endParaRPr lang="zh-HK" altLang="en-US"/>
          </a:p>
        </p:txBody>
      </p:sp>
    </p:spTree>
    <p:extLst>
      <p:ext uri="{BB962C8B-B14F-4D97-AF65-F5344CB8AC3E}">
        <p14:creationId xmlns:p14="http://schemas.microsoft.com/office/powerpoint/2010/main" val="509353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HK" sz="1200" kern="1200" dirty="0" smtClean="0">
                <a:solidFill>
                  <a:schemeClr val="tx1"/>
                </a:solidFill>
                <a:effectLst/>
                <a:cs typeface="+mn-cs"/>
              </a:rPr>
              <a:t>文章來源︰</a:t>
            </a:r>
            <a:r>
              <a:rPr lang="zh-TW" altLang="en-US" sz="1200" kern="1200" dirty="0" smtClean="0">
                <a:solidFill>
                  <a:schemeClr val="tx1"/>
                </a:solidFill>
                <a:effectLst/>
                <a:cs typeface="+mn-cs"/>
              </a:rPr>
              <a:t>教育心理服務</a:t>
            </a:r>
            <a:r>
              <a:rPr lang="en-US" altLang="zh-TW" sz="1200" kern="1200" dirty="0" smtClean="0">
                <a:solidFill>
                  <a:schemeClr val="tx1"/>
                </a:solidFill>
                <a:effectLst/>
                <a:cs typeface="+mn-cs"/>
              </a:rPr>
              <a:t>(</a:t>
            </a:r>
            <a:r>
              <a:rPr lang="zh-TW" altLang="en-US" sz="1200" kern="1200" dirty="0" smtClean="0">
                <a:solidFill>
                  <a:schemeClr val="tx1"/>
                </a:solidFill>
                <a:effectLst/>
                <a:cs typeface="+mn-cs"/>
              </a:rPr>
              <a:t>新界東</a:t>
            </a:r>
            <a:r>
              <a:rPr lang="en-US" altLang="zh-TW" sz="1200" kern="1200" dirty="0" smtClean="0">
                <a:solidFill>
                  <a:schemeClr val="tx1"/>
                </a:solidFill>
                <a:effectLst/>
                <a:cs typeface="+mn-cs"/>
              </a:rPr>
              <a:t>)</a:t>
            </a:r>
            <a:r>
              <a:rPr lang="zh-TW" altLang="en-US" sz="1200" kern="1200" dirty="0" smtClean="0">
                <a:solidFill>
                  <a:schemeClr val="tx1"/>
                </a:solidFill>
                <a:effectLst/>
                <a:cs typeface="+mn-cs"/>
              </a:rPr>
              <a:t>組</a:t>
            </a:r>
            <a:endParaRPr lang="zh-TW" altLang="zh-HK" sz="1200" kern="1200" dirty="0">
              <a:solidFill>
                <a:schemeClr val="tx1"/>
              </a:solidFill>
              <a:effectLst/>
              <a:cs typeface="+mn-cs"/>
            </a:endParaRPr>
          </a:p>
        </p:txBody>
      </p:sp>
      <p:sp>
        <p:nvSpPr>
          <p:cNvPr id="4" name="投影片編號版面配置區 3"/>
          <p:cNvSpPr>
            <a:spLocks noGrp="1"/>
          </p:cNvSpPr>
          <p:nvPr>
            <p:ph type="sldNum" sz="quarter" idx="10"/>
          </p:nvPr>
        </p:nvSpPr>
        <p:spPr/>
        <p:txBody>
          <a:bodyPr/>
          <a:lstStyle/>
          <a:p>
            <a:fld id="{E751B5A4-4228-4EBD-AE9B-93C10F8DEFC3}" type="slidenum">
              <a:rPr lang="zh-HK" altLang="en-US" smtClean="0"/>
              <a:t>16</a:t>
            </a:fld>
            <a:endParaRPr lang="zh-HK" altLang="en-US"/>
          </a:p>
        </p:txBody>
      </p:sp>
    </p:spTree>
    <p:extLst>
      <p:ext uri="{BB962C8B-B14F-4D97-AF65-F5344CB8AC3E}">
        <p14:creationId xmlns:p14="http://schemas.microsoft.com/office/powerpoint/2010/main" val="1946343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文章來源：教育心理服務</a:t>
            </a:r>
            <a:r>
              <a:rPr lang="en-US" altLang="zh-TW" dirty="0" smtClean="0"/>
              <a:t>(</a:t>
            </a:r>
            <a:r>
              <a:rPr lang="zh-TW" altLang="en-US" dirty="0" smtClean="0"/>
              <a:t>新界東</a:t>
            </a:r>
            <a:r>
              <a:rPr lang="en-US" altLang="zh-TW" dirty="0" smtClean="0"/>
              <a:t>)</a:t>
            </a:r>
            <a:r>
              <a:rPr lang="zh-TW" altLang="en-US" dirty="0" smtClean="0"/>
              <a:t>組</a:t>
            </a:r>
            <a:endParaRPr lang="zh-HK" altLang="en-US" dirty="0"/>
          </a:p>
        </p:txBody>
      </p:sp>
      <p:sp>
        <p:nvSpPr>
          <p:cNvPr id="4" name="投影片編號版面配置區 3"/>
          <p:cNvSpPr>
            <a:spLocks noGrp="1"/>
          </p:cNvSpPr>
          <p:nvPr>
            <p:ph type="sldNum" sz="quarter" idx="10"/>
          </p:nvPr>
        </p:nvSpPr>
        <p:spPr/>
        <p:txBody>
          <a:bodyPr/>
          <a:lstStyle/>
          <a:p>
            <a:pPr>
              <a:defRPr/>
            </a:pPr>
            <a:fld id="{66109571-BAB2-47B0-8D3E-B032C112DA6A}" type="slidenum">
              <a:rPr lang="zh-HK" altLang="en-US" smtClean="0"/>
              <a:pPr>
                <a:defRPr/>
              </a:pPr>
              <a:t>17</a:t>
            </a:fld>
            <a:endParaRPr lang="zh-HK" altLang="en-US"/>
          </a:p>
        </p:txBody>
      </p:sp>
    </p:spTree>
    <p:extLst>
      <p:ext uri="{BB962C8B-B14F-4D97-AF65-F5344CB8AC3E}">
        <p14:creationId xmlns:p14="http://schemas.microsoft.com/office/powerpoint/2010/main" val="3404471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solidFill>
                  <a:schemeClr val="tx1"/>
                </a:solidFill>
              </a:defRPr>
            </a:lvl1pPr>
          </a:lstStyle>
          <a:p>
            <a:r>
              <a:rPr lang="zh-HK" altLang="en-US" smtClean="0"/>
              <a:t>單元二 說明單元</a:t>
            </a:r>
            <a:r>
              <a:rPr lang="en-US" altLang="zh-HK" smtClean="0"/>
              <a:t>(</a:t>
            </a:r>
            <a:r>
              <a:rPr lang="zh-HK" altLang="en-US" smtClean="0"/>
              <a:t>閱讀</a:t>
            </a:r>
            <a:r>
              <a:rPr lang="en-US" altLang="zh-HK" smtClean="0"/>
              <a:t>)</a:t>
            </a:r>
            <a:endParaRPr lang="zh-HK" altLang="en-US"/>
          </a:p>
        </p:txBody>
      </p:sp>
      <p:sp>
        <p:nvSpPr>
          <p:cNvPr id="5" name="頁尾版面配置區 4"/>
          <p:cNvSpPr>
            <a:spLocks noGrp="1"/>
          </p:cNvSpPr>
          <p:nvPr>
            <p:ph type="ftr" sz="quarter" idx="11"/>
          </p:nvPr>
        </p:nvSpPr>
        <p:spPr/>
        <p:txBody>
          <a:bodyPr/>
          <a:lstStyle>
            <a:lvl1pPr>
              <a:defRPr>
                <a:solidFill>
                  <a:schemeClr val="tx1"/>
                </a:solidFill>
              </a:defRPr>
            </a:lvl1pPr>
          </a:lstStyle>
          <a:p>
            <a:r>
              <a:rPr lang="zh-TW" altLang="en-US" smtClean="0"/>
              <a:t>教育局教育心理服務</a:t>
            </a:r>
            <a:r>
              <a:rPr lang="en-US" altLang="zh-TW" smtClean="0"/>
              <a:t>(</a:t>
            </a:r>
            <a:r>
              <a:rPr lang="zh-TW" altLang="en-US" smtClean="0"/>
              <a:t>新界東</a:t>
            </a:r>
            <a:r>
              <a:rPr lang="en-US" altLang="zh-TW" smtClean="0"/>
              <a:t>)</a:t>
            </a:r>
            <a:r>
              <a:rPr lang="zh-TW" altLang="en-US" smtClean="0"/>
              <a:t>組 </a:t>
            </a:r>
            <a:r>
              <a:rPr lang="en-US" altLang="zh-TW" smtClean="0"/>
              <a:t>©2019</a:t>
            </a:r>
            <a:endParaRPr lang="zh-HK" altLang="en-US"/>
          </a:p>
        </p:txBody>
      </p:sp>
      <p:sp>
        <p:nvSpPr>
          <p:cNvPr id="6" name="投影片編號版面配置區 5"/>
          <p:cNvSpPr>
            <a:spLocks noGrp="1"/>
          </p:cNvSpPr>
          <p:nvPr>
            <p:ph type="sldNum" sz="quarter" idx="12"/>
          </p:nvPr>
        </p:nvSpPr>
        <p:spPr/>
        <p:txBody>
          <a:bodyPr/>
          <a:lstStyle>
            <a:lvl1pPr>
              <a:defRPr>
                <a:solidFill>
                  <a:schemeClr val="tx1"/>
                </a:solidFill>
              </a:defRPr>
            </a:lvl1pPr>
          </a:lstStyle>
          <a:p>
            <a:fld id="{FB2AA040-08CA-49D7-B4A5-BED6B7E8C7C9}" type="slidenum">
              <a:rPr lang="zh-HK" altLang="en-US" smtClean="0"/>
              <a:pPr/>
              <a:t>‹#›</a:t>
            </a:fld>
            <a:endParaRPr lang="zh-HK" altLang="en-US"/>
          </a:p>
        </p:txBody>
      </p:sp>
    </p:spTree>
    <p:extLst>
      <p:ext uri="{BB962C8B-B14F-4D97-AF65-F5344CB8AC3E}">
        <p14:creationId xmlns:p14="http://schemas.microsoft.com/office/powerpoint/2010/main" val="2370134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r>
              <a:rPr lang="zh-HK" altLang="en-US" smtClean="0"/>
              <a:t>單元二 說明單元</a:t>
            </a:r>
            <a:r>
              <a:rPr lang="en-US" altLang="zh-HK" smtClean="0"/>
              <a:t>(</a:t>
            </a:r>
            <a:r>
              <a:rPr lang="zh-HK" altLang="en-US" smtClean="0"/>
              <a:t>閱讀</a:t>
            </a:r>
            <a:r>
              <a:rPr lang="en-US" altLang="zh-HK" smtClean="0"/>
              <a:t>)</a:t>
            </a:r>
            <a:endParaRPr lang="zh-HK" altLang="en-US"/>
          </a:p>
        </p:txBody>
      </p:sp>
      <p:sp>
        <p:nvSpPr>
          <p:cNvPr id="5" name="頁尾版面配置區 4"/>
          <p:cNvSpPr>
            <a:spLocks noGrp="1"/>
          </p:cNvSpPr>
          <p:nvPr>
            <p:ph type="ftr" sz="quarter" idx="11"/>
          </p:nvPr>
        </p:nvSpPr>
        <p:spPr/>
        <p:txBody>
          <a:bodyPr/>
          <a:lstStyle/>
          <a:p>
            <a:r>
              <a:rPr lang="zh-TW" altLang="en-US" smtClean="0"/>
              <a:t>教育局教育心理服務</a:t>
            </a:r>
            <a:r>
              <a:rPr lang="en-US" altLang="zh-TW" smtClean="0"/>
              <a:t>(</a:t>
            </a:r>
            <a:r>
              <a:rPr lang="zh-TW" altLang="en-US" smtClean="0"/>
              <a:t>新界東</a:t>
            </a:r>
            <a:r>
              <a:rPr lang="en-US" altLang="zh-TW" smtClean="0"/>
              <a:t>)</a:t>
            </a:r>
            <a:r>
              <a:rPr lang="zh-TW" altLang="en-US" smtClean="0"/>
              <a:t>組 </a:t>
            </a:r>
            <a:r>
              <a:rPr lang="en-US" altLang="zh-TW" smtClean="0"/>
              <a:t>©2019</a:t>
            </a:r>
            <a:endParaRPr lang="zh-HK" altLang="en-US"/>
          </a:p>
        </p:txBody>
      </p:sp>
      <p:sp>
        <p:nvSpPr>
          <p:cNvPr id="6" name="投影片編號版面配置區 5"/>
          <p:cNvSpPr>
            <a:spLocks noGrp="1"/>
          </p:cNvSpPr>
          <p:nvPr>
            <p:ph type="sldNum" sz="quarter" idx="12"/>
          </p:nvPr>
        </p:nvSpPr>
        <p:spPr/>
        <p:txBody>
          <a:bodyPr/>
          <a:lstStyle/>
          <a:p>
            <a:fld id="{FB2AA040-08CA-49D7-B4A5-BED6B7E8C7C9}" type="slidenum">
              <a:rPr lang="zh-HK" altLang="en-US" smtClean="0"/>
              <a:t>‹#›</a:t>
            </a:fld>
            <a:endParaRPr lang="zh-HK" altLang="en-US"/>
          </a:p>
        </p:txBody>
      </p:sp>
    </p:spTree>
    <p:extLst>
      <p:ext uri="{BB962C8B-B14F-4D97-AF65-F5344CB8AC3E}">
        <p14:creationId xmlns:p14="http://schemas.microsoft.com/office/powerpoint/2010/main" val="1273857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r>
              <a:rPr lang="zh-HK" altLang="en-US" smtClean="0"/>
              <a:t>單元二 說明單元</a:t>
            </a:r>
            <a:r>
              <a:rPr lang="en-US" altLang="zh-HK" smtClean="0"/>
              <a:t>(</a:t>
            </a:r>
            <a:r>
              <a:rPr lang="zh-HK" altLang="en-US" smtClean="0"/>
              <a:t>閱讀</a:t>
            </a:r>
            <a:r>
              <a:rPr lang="en-US" altLang="zh-HK" smtClean="0"/>
              <a:t>)</a:t>
            </a:r>
            <a:endParaRPr lang="zh-HK" altLang="en-US"/>
          </a:p>
        </p:txBody>
      </p:sp>
      <p:sp>
        <p:nvSpPr>
          <p:cNvPr id="5" name="頁尾版面配置區 4"/>
          <p:cNvSpPr>
            <a:spLocks noGrp="1"/>
          </p:cNvSpPr>
          <p:nvPr>
            <p:ph type="ftr" sz="quarter" idx="11"/>
          </p:nvPr>
        </p:nvSpPr>
        <p:spPr/>
        <p:txBody>
          <a:bodyPr/>
          <a:lstStyle/>
          <a:p>
            <a:r>
              <a:rPr lang="zh-TW" altLang="en-US" smtClean="0"/>
              <a:t>教育局教育心理服務</a:t>
            </a:r>
            <a:r>
              <a:rPr lang="en-US" altLang="zh-TW" smtClean="0"/>
              <a:t>(</a:t>
            </a:r>
            <a:r>
              <a:rPr lang="zh-TW" altLang="en-US" smtClean="0"/>
              <a:t>新界東</a:t>
            </a:r>
            <a:r>
              <a:rPr lang="en-US" altLang="zh-TW" smtClean="0"/>
              <a:t>)</a:t>
            </a:r>
            <a:r>
              <a:rPr lang="zh-TW" altLang="en-US" smtClean="0"/>
              <a:t>組 </a:t>
            </a:r>
            <a:r>
              <a:rPr lang="en-US" altLang="zh-TW" smtClean="0"/>
              <a:t>©2019</a:t>
            </a:r>
            <a:endParaRPr lang="zh-HK" altLang="en-US"/>
          </a:p>
        </p:txBody>
      </p:sp>
      <p:sp>
        <p:nvSpPr>
          <p:cNvPr id="6" name="投影片編號版面配置區 5"/>
          <p:cNvSpPr>
            <a:spLocks noGrp="1"/>
          </p:cNvSpPr>
          <p:nvPr>
            <p:ph type="sldNum" sz="quarter" idx="12"/>
          </p:nvPr>
        </p:nvSpPr>
        <p:spPr/>
        <p:txBody>
          <a:bodyPr/>
          <a:lstStyle/>
          <a:p>
            <a:fld id="{FB2AA040-08CA-49D7-B4A5-BED6B7E8C7C9}" type="slidenum">
              <a:rPr lang="zh-HK" altLang="en-US" smtClean="0"/>
              <a:t>‹#›</a:t>
            </a:fld>
            <a:endParaRPr lang="zh-HK" altLang="en-US"/>
          </a:p>
        </p:txBody>
      </p:sp>
    </p:spTree>
    <p:extLst>
      <p:ext uri="{BB962C8B-B14F-4D97-AF65-F5344CB8AC3E}">
        <p14:creationId xmlns:p14="http://schemas.microsoft.com/office/powerpoint/2010/main" val="889996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HK"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HK" altLang="en-US"/>
          </a:p>
        </p:txBody>
      </p:sp>
      <p:sp>
        <p:nvSpPr>
          <p:cNvPr id="4" name="日期版面配置區 3"/>
          <p:cNvSpPr>
            <a:spLocks noGrp="1"/>
          </p:cNvSpPr>
          <p:nvPr>
            <p:ph type="dt" sz="half" idx="10"/>
          </p:nvPr>
        </p:nvSpPr>
        <p:spPr/>
        <p:txBody>
          <a:bodyPr/>
          <a:lstStyle/>
          <a:p>
            <a:r>
              <a:rPr lang="zh-HK" altLang="en-US" smtClean="0">
                <a:solidFill>
                  <a:prstClr val="black">
                    <a:tint val="75000"/>
                  </a:prstClr>
                </a:solidFill>
              </a:rPr>
              <a:t>單元二 說明單元</a:t>
            </a:r>
            <a:r>
              <a:rPr lang="en-US" altLang="zh-HK" smtClean="0">
                <a:solidFill>
                  <a:prstClr val="black">
                    <a:tint val="75000"/>
                  </a:prstClr>
                </a:solidFill>
              </a:rPr>
              <a:t>(</a:t>
            </a:r>
            <a:r>
              <a:rPr lang="zh-HK" altLang="en-US" smtClean="0">
                <a:solidFill>
                  <a:prstClr val="black">
                    <a:tint val="75000"/>
                  </a:prstClr>
                </a:solidFill>
              </a:rPr>
              <a:t>閱讀</a:t>
            </a:r>
            <a:r>
              <a:rPr lang="en-US" altLang="zh-HK" smtClean="0">
                <a:solidFill>
                  <a:prstClr val="black">
                    <a:tint val="75000"/>
                  </a:prstClr>
                </a:solidFill>
              </a:rPr>
              <a:t>)</a:t>
            </a:r>
            <a:endParaRPr lang="zh-HK" altLang="en-US" dirty="0">
              <a:solidFill>
                <a:prstClr val="black">
                  <a:tint val="75000"/>
                </a:prstClr>
              </a:solidFill>
            </a:endParaRPr>
          </a:p>
        </p:txBody>
      </p:sp>
      <p:sp>
        <p:nvSpPr>
          <p:cNvPr id="5" name="頁尾版面配置區 4"/>
          <p:cNvSpPr>
            <a:spLocks noGrp="1"/>
          </p:cNvSpPr>
          <p:nvPr>
            <p:ph type="ftr" sz="quarter" idx="11"/>
          </p:nvPr>
        </p:nvSpPr>
        <p:spPr/>
        <p:txBody>
          <a:bodyPr/>
          <a:lstStyle/>
          <a:p>
            <a:r>
              <a:rPr lang="zh-TW" altLang="en-US" smtClean="0">
                <a:solidFill>
                  <a:prstClr val="black">
                    <a:tint val="75000"/>
                  </a:prstClr>
                </a:solidFill>
              </a:rPr>
              <a:t>教育局教育心理服務</a:t>
            </a:r>
            <a:r>
              <a:rPr lang="en-US" altLang="zh-TW" smtClean="0">
                <a:solidFill>
                  <a:prstClr val="black">
                    <a:tint val="75000"/>
                  </a:prstClr>
                </a:solidFill>
              </a:rPr>
              <a:t>(</a:t>
            </a:r>
            <a:r>
              <a:rPr lang="zh-TW" altLang="en-US" smtClean="0">
                <a:solidFill>
                  <a:prstClr val="black">
                    <a:tint val="75000"/>
                  </a:prstClr>
                </a:solidFill>
              </a:rPr>
              <a:t>新界東</a:t>
            </a:r>
            <a:r>
              <a:rPr lang="en-US" altLang="zh-TW" smtClean="0">
                <a:solidFill>
                  <a:prstClr val="black">
                    <a:tint val="75000"/>
                  </a:prstClr>
                </a:solidFill>
              </a:rPr>
              <a:t>)</a:t>
            </a:r>
            <a:r>
              <a:rPr lang="zh-TW" altLang="en-US" smtClean="0">
                <a:solidFill>
                  <a:prstClr val="black">
                    <a:tint val="75000"/>
                  </a:prstClr>
                </a:solidFill>
              </a:rPr>
              <a:t>組 </a:t>
            </a:r>
            <a:r>
              <a:rPr lang="en-US" altLang="zh-TW" smtClean="0">
                <a:solidFill>
                  <a:prstClr val="black">
                    <a:tint val="75000"/>
                  </a:prstClr>
                </a:solidFill>
              </a:rPr>
              <a:t>©2019</a:t>
            </a:r>
            <a:endParaRPr lang="zh-HK" altLang="en-US" dirty="0"/>
          </a:p>
        </p:txBody>
      </p:sp>
      <p:sp>
        <p:nvSpPr>
          <p:cNvPr id="6" name="投影片編號版面配置區 5"/>
          <p:cNvSpPr>
            <a:spLocks noGrp="1"/>
          </p:cNvSpPr>
          <p:nvPr>
            <p:ph type="sldNum" sz="quarter" idx="12"/>
          </p:nvPr>
        </p:nvSpPr>
        <p:spPr/>
        <p:txBody>
          <a:bodyPr/>
          <a:lstStyle/>
          <a:p>
            <a:fld id="{FA56BB5D-A627-4A1E-AB18-ABD6FC64D3AC}"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p14="http://schemas.microsoft.com/office/powerpoint/2010/main" val="206425887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內容版面配置區 2"/>
          <p:cNvSpPr>
            <a:spLocks noGrp="1"/>
          </p:cNvSpPr>
          <p:nvPr>
            <p:ph idx="1"/>
          </p:nvPr>
        </p:nvSpPr>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HK" altLang="en-US" dirty="0"/>
          </a:p>
        </p:txBody>
      </p:sp>
      <p:sp>
        <p:nvSpPr>
          <p:cNvPr id="4" name="日期版面配置區 3"/>
          <p:cNvSpPr>
            <a:spLocks noGrp="1"/>
          </p:cNvSpPr>
          <p:nvPr>
            <p:ph type="dt" sz="half" idx="10"/>
          </p:nvPr>
        </p:nvSpPr>
        <p:spPr/>
        <p:txBody>
          <a:bodyPr/>
          <a:lstStyle/>
          <a:p>
            <a:r>
              <a:rPr lang="zh-HK" altLang="en-US" smtClean="0">
                <a:solidFill>
                  <a:prstClr val="black">
                    <a:tint val="75000"/>
                  </a:prstClr>
                </a:solidFill>
              </a:rPr>
              <a:t>單元二 說明單元</a:t>
            </a:r>
            <a:r>
              <a:rPr lang="en-US" altLang="zh-HK" smtClean="0">
                <a:solidFill>
                  <a:prstClr val="black">
                    <a:tint val="75000"/>
                  </a:prstClr>
                </a:solidFill>
              </a:rPr>
              <a:t>(</a:t>
            </a:r>
            <a:r>
              <a:rPr lang="zh-HK" altLang="en-US" smtClean="0">
                <a:solidFill>
                  <a:prstClr val="black">
                    <a:tint val="75000"/>
                  </a:prstClr>
                </a:solidFill>
              </a:rPr>
              <a:t>閱讀</a:t>
            </a:r>
            <a:r>
              <a:rPr lang="en-US" altLang="zh-HK" smtClean="0">
                <a:solidFill>
                  <a:prstClr val="black">
                    <a:tint val="75000"/>
                  </a:prstClr>
                </a:solidFill>
              </a:rPr>
              <a:t>)</a:t>
            </a:r>
            <a:endParaRPr lang="zh-HK" altLang="en-US">
              <a:solidFill>
                <a:prstClr val="black">
                  <a:tint val="75000"/>
                </a:prstClr>
              </a:solidFill>
            </a:endParaRPr>
          </a:p>
        </p:txBody>
      </p:sp>
      <p:sp>
        <p:nvSpPr>
          <p:cNvPr id="5" name="頁尾版面配置區 4"/>
          <p:cNvSpPr>
            <a:spLocks noGrp="1"/>
          </p:cNvSpPr>
          <p:nvPr>
            <p:ph type="ftr" sz="quarter" idx="11"/>
          </p:nvPr>
        </p:nvSpPr>
        <p:spPr/>
        <p:txBody>
          <a:bodyPr/>
          <a:lstStyle/>
          <a:p>
            <a:r>
              <a:rPr lang="zh-TW" altLang="en-US" smtClean="0">
                <a:solidFill>
                  <a:prstClr val="black">
                    <a:tint val="75000"/>
                  </a:prstClr>
                </a:solidFill>
              </a:rPr>
              <a:t>教育局教育心理服務</a:t>
            </a:r>
            <a:r>
              <a:rPr lang="en-US" altLang="zh-TW" smtClean="0">
                <a:solidFill>
                  <a:prstClr val="black">
                    <a:tint val="75000"/>
                  </a:prstClr>
                </a:solidFill>
              </a:rPr>
              <a:t>(</a:t>
            </a:r>
            <a:r>
              <a:rPr lang="zh-TW" altLang="en-US" smtClean="0">
                <a:solidFill>
                  <a:prstClr val="black">
                    <a:tint val="75000"/>
                  </a:prstClr>
                </a:solidFill>
              </a:rPr>
              <a:t>新界東</a:t>
            </a:r>
            <a:r>
              <a:rPr lang="en-US" altLang="zh-TW" smtClean="0">
                <a:solidFill>
                  <a:prstClr val="black">
                    <a:tint val="75000"/>
                  </a:prstClr>
                </a:solidFill>
              </a:rPr>
              <a:t>)</a:t>
            </a:r>
            <a:r>
              <a:rPr lang="zh-TW" altLang="en-US" smtClean="0">
                <a:solidFill>
                  <a:prstClr val="black">
                    <a:tint val="75000"/>
                  </a:prstClr>
                </a:solidFill>
              </a:rPr>
              <a:t>組 </a:t>
            </a:r>
            <a:r>
              <a:rPr lang="en-US" altLang="zh-TW" smtClean="0">
                <a:solidFill>
                  <a:prstClr val="black">
                    <a:tint val="75000"/>
                  </a:prstClr>
                </a:solidFill>
              </a:rPr>
              <a:t>©2019</a:t>
            </a:r>
            <a:endParaRPr lang="zh-HK" altLang="en-US" dirty="0"/>
          </a:p>
        </p:txBody>
      </p:sp>
      <p:sp>
        <p:nvSpPr>
          <p:cNvPr id="6" name="投影片編號版面配置區 5"/>
          <p:cNvSpPr>
            <a:spLocks noGrp="1"/>
          </p:cNvSpPr>
          <p:nvPr>
            <p:ph type="sldNum" sz="quarter" idx="12"/>
          </p:nvPr>
        </p:nvSpPr>
        <p:spPr/>
        <p:txBody>
          <a:bodyPr/>
          <a:lstStyle/>
          <a:p>
            <a:fld id="{FA56BB5D-A627-4A1E-AB18-ABD6FC64D3AC}"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p14="http://schemas.microsoft.com/office/powerpoint/2010/main" val="52249609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r>
              <a:rPr lang="zh-HK" altLang="en-US" smtClean="0">
                <a:solidFill>
                  <a:prstClr val="black">
                    <a:tint val="75000"/>
                  </a:prstClr>
                </a:solidFill>
              </a:rPr>
              <a:t>單元二 說明單元</a:t>
            </a:r>
            <a:r>
              <a:rPr lang="en-US" altLang="zh-HK" smtClean="0">
                <a:solidFill>
                  <a:prstClr val="black">
                    <a:tint val="75000"/>
                  </a:prstClr>
                </a:solidFill>
              </a:rPr>
              <a:t>(</a:t>
            </a:r>
            <a:r>
              <a:rPr lang="zh-HK" altLang="en-US" smtClean="0">
                <a:solidFill>
                  <a:prstClr val="black">
                    <a:tint val="75000"/>
                  </a:prstClr>
                </a:solidFill>
              </a:rPr>
              <a:t>閱讀</a:t>
            </a:r>
            <a:r>
              <a:rPr lang="en-US" altLang="zh-HK" smtClean="0">
                <a:solidFill>
                  <a:prstClr val="black">
                    <a:tint val="75000"/>
                  </a:prstClr>
                </a:solidFill>
              </a:rPr>
              <a:t>)</a:t>
            </a:r>
            <a:endParaRPr lang="zh-HK" altLang="en-US">
              <a:solidFill>
                <a:prstClr val="black">
                  <a:tint val="75000"/>
                </a:prstClr>
              </a:solidFill>
            </a:endParaRPr>
          </a:p>
        </p:txBody>
      </p:sp>
      <p:sp>
        <p:nvSpPr>
          <p:cNvPr id="5" name="頁尾版面配置區 4"/>
          <p:cNvSpPr>
            <a:spLocks noGrp="1"/>
          </p:cNvSpPr>
          <p:nvPr>
            <p:ph type="ftr" sz="quarter" idx="11"/>
          </p:nvPr>
        </p:nvSpPr>
        <p:spPr/>
        <p:txBody>
          <a:bodyPr/>
          <a:lstStyle/>
          <a:p>
            <a:r>
              <a:rPr lang="zh-TW" altLang="en-US" smtClean="0">
                <a:solidFill>
                  <a:prstClr val="black">
                    <a:tint val="75000"/>
                  </a:prstClr>
                </a:solidFill>
              </a:rPr>
              <a:t>教育局教育心理服務</a:t>
            </a:r>
            <a:r>
              <a:rPr lang="en-US" altLang="zh-TW" smtClean="0">
                <a:solidFill>
                  <a:prstClr val="black">
                    <a:tint val="75000"/>
                  </a:prstClr>
                </a:solidFill>
              </a:rPr>
              <a:t>(</a:t>
            </a:r>
            <a:r>
              <a:rPr lang="zh-TW" altLang="en-US" smtClean="0">
                <a:solidFill>
                  <a:prstClr val="black">
                    <a:tint val="75000"/>
                  </a:prstClr>
                </a:solidFill>
              </a:rPr>
              <a:t>新界東</a:t>
            </a:r>
            <a:r>
              <a:rPr lang="en-US" altLang="zh-TW" smtClean="0">
                <a:solidFill>
                  <a:prstClr val="black">
                    <a:tint val="75000"/>
                  </a:prstClr>
                </a:solidFill>
              </a:rPr>
              <a:t>)</a:t>
            </a:r>
            <a:r>
              <a:rPr lang="zh-TW" altLang="en-US" smtClean="0">
                <a:solidFill>
                  <a:prstClr val="black">
                    <a:tint val="75000"/>
                  </a:prstClr>
                </a:solidFill>
              </a:rPr>
              <a:t>組 </a:t>
            </a:r>
            <a:r>
              <a:rPr lang="en-US" altLang="zh-TW" smtClean="0">
                <a:solidFill>
                  <a:prstClr val="black">
                    <a:tint val="75000"/>
                  </a:prstClr>
                </a:solidFill>
              </a:rPr>
              <a:t>©2019</a:t>
            </a:r>
            <a:endParaRPr lang="zh-HK" altLang="en-US" dirty="0"/>
          </a:p>
        </p:txBody>
      </p:sp>
      <p:sp>
        <p:nvSpPr>
          <p:cNvPr id="6" name="投影片編號版面配置區 5"/>
          <p:cNvSpPr>
            <a:spLocks noGrp="1"/>
          </p:cNvSpPr>
          <p:nvPr>
            <p:ph type="sldNum" sz="quarter" idx="12"/>
          </p:nvPr>
        </p:nvSpPr>
        <p:spPr/>
        <p:txBody>
          <a:bodyPr/>
          <a:lstStyle/>
          <a:p>
            <a:fld id="{FA56BB5D-A627-4A1E-AB18-ABD6FC64D3AC}"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p14="http://schemas.microsoft.com/office/powerpoint/2010/main" val="6926381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5" name="日期版面配置區 4"/>
          <p:cNvSpPr>
            <a:spLocks noGrp="1"/>
          </p:cNvSpPr>
          <p:nvPr>
            <p:ph type="dt" sz="half" idx="10"/>
          </p:nvPr>
        </p:nvSpPr>
        <p:spPr/>
        <p:txBody>
          <a:bodyPr/>
          <a:lstStyle/>
          <a:p>
            <a:r>
              <a:rPr lang="zh-HK" altLang="en-US" smtClean="0">
                <a:solidFill>
                  <a:prstClr val="black">
                    <a:tint val="75000"/>
                  </a:prstClr>
                </a:solidFill>
              </a:rPr>
              <a:t>單元二 說明單元</a:t>
            </a:r>
            <a:r>
              <a:rPr lang="en-US" altLang="zh-HK" smtClean="0">
                <a:solidFill>
                  <a:prstClr val="black">
                    <a:tint val="75000"/>
                  </a:prstClr>
                </a:solidFill>
              </a:rPr>
              <a:t>(</a:t>
            </a:r>
            <a:r>
              <a:rPr lang="zh-HK" altLang="en-US" smtClean="0">
                <a:solidFill>
                  <a:prstClr val="black">
                    <a:tint val="75000"/>
                  </a:prstClr>
                </a:solidFill>
              </a:rPr>
              <a:t>閱讀</a:t>
            </a:r>
            <a:r>
              <a:rPr lang="en-US" altLang="zh-HK" smtClean="0">
                <a:solidFill>
                  <a:prstClr val="black">
                    <a:tint val="75000"/>
                  </a:prstClr>
                </a:solidFill>
              </a:rPr>
              <a:t>)</a:t>
            </a:r>
            <a:endParaRPr lang="zh-HK" altLang="en-US">
              <a:solidFill>
                <a:prstClr val="black">
                  <a:tint val="75000"/>
                </a:prstClr>
              </a:solidFill>
            </a:endParaRPr>
          </a:p>
        </p:txBody>
      </p:sp>
      <p:sp>
        <p:nvSpPr>
          <p:cNvPr id="6" name="頁尾版面配置區 5"/>
          <p:cNvSpPr>
            <a:spLocks noGrp="1"/>
          </p:cNvSpPr>
          <p:nvPr>
            <p:ph type="ftr" sz="quarter" idx="11"/>
          </p:nvPr>
        </p:nvSpPr>
        <p:spPr/>
        <p:txBody>
          <a:bodyPr/>
          <a:lstStyle/>
          <a:p>
            <a:r>
              <a:rPr lang="zh-TW" altLang="en-US" smtClean="0">
                <a:solidFill>
                  <a:prstClr val="black">
                    <a:tint val="75000"/>
                  </a:prstClr>
                </a:solidFill>
              </a:rPr>
              <a:t>教育局教育心理服務</a:t>
            </a:r>
            <a:r>
              <a:rPr lang="en-US" altLang="zh-TW" smtClean="0">
                <a:solidFill>
                  <a:prstClr val="black">
                    <a:tint val="75000"/>
                  </a:prstClr>
                </a:solidFill>
              </a:rPr>
              <a:t>(</a:t>
            </a:r>
            <a:r>
              <a:rPr lang="zh-TW" altLang="en-US" smtClean="0">
                <a:solidFill>
                  <a:prstClr val="black">
                    <a:tint val="75000"/>
                  </a:prstClr>
                </a:solidFill>
              </a:rPr>
              <a:t>新界東</a:t>
            </a:r>
            <a:r>
              <a:rPr lang="en-US" altLang="zh-TW" smtClean="0">
                <a:solidFill>
                  <a:prstClr val="black">
                    <a:tint val="75000"/>
                  </a:prstClr>
                </a:solidFill>
              </a:rPr>
              <a:t>)</a:t>
            </a:r>
            <a:r>
              <a:rPr lang="zh-TW" altLang="en-US" smtClean="0">
                <a:solidFill>
                  <a:prstClr val="black">
                    <a:tint val="75000"/>
                  </a:prstClr>
                </a:solidFill>
              </a:rPr>
              <a:t>組 </a:t>
            </a:r>
            <a:r>
              <a:rPr lang="en-US" altLang="zh-TW" smtClean="0">
                <a:solidFill>
                  <a:prstClr val="black">
                    <a:tint val="75000"/>
                  </a:prstClr>
                </a:solidFill>
              </a:rPr>
              <a:t>©2019</a:t>
            </a:r>
            <a:endParaRPr lang="zh-HK" altLang="en-US" dirty="0"/>
          </a:p>
        </p:txBody>
      </p:sp>
      <p:sp>
        <p:nvSpPr>
          <p:cNvPr id="7" name="投影片編號版面配置區 6"/>
          <p:cNvSpPr>
            <a:spLocks noGrp="1"/>
          </p:cNvSpPr>
          <p:nvPr>
            <p:ph type="sldNum" sz="quarter" idx="12"/>
          </p:nvPr>
        </p:nvSpPr>
        <p:spPr/>
        <p:txBody>
          <a:bodyPr/>
          <a:lstStyle/>
          <a:p>
            <a:fld id="{FA56BB5D-A627-4A1E-AB18-ABD6FC64D3AC}"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p14="http://schemas.microsoft.com/office/powerpoint/2010/main" val="366592923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7" name="日期版面配置區 6"/>
          <p:cNvSpPr>
            <a:spLocks noGrp="1"/>
          </p:cNvSpPr>
          <p:nvPr>
            <p:ph type="dt" sz="half" idx="10"/>
          </p:nvPr>
        </p:nvSpPr>
        <p:spPr/>
        <p:txBody>
          <a:bodyPr/>
          <a:lstStyle/>
          <a:p>
            <a:r>
              <a:rPr lang="zh-HK" altLang="en-US" smtClean="0">
                <a:solidFill>
                  <a:prstClr val="black">
                    <a:tint val="75000"/>
                  </a:prstClr>
                </a:solidFill>
              </a:rPr>
              <a:t>單元二 說明單元</a:t>
            </a:r>
            <a:r>
              <a:rPr lang="en-US" altLang="zh-HK" smtClean="0">
                <a:solidFill>
                  <a:prstClr val="black">
                    <a:tint val="75000"/>
                  </a:prstClr>
                </a:solidFill>
              </a:rPr>
              <a:t>(</a:t>
            </a:r>
            <a:r>
              <a:rPr lang="zh-HK" altLang="en-US" smtClean="0">
                <a:solidFill>
                  <a:prstClr val="black">
                    <a:tint val="75000"/>
                  </a:prstClr>
                </a:solidFill>
              </a:rPr>
              <a:t>閱讀</a:t>
            </a:r>
            <a:r>
              <a:rPr lang="en-US" altLang="zh-HK" smtClean="0">
                <a:solidFill>
                  <a:prstClr val="black">
                    <a:tint val="75000"/>
                  </a:prstClr>
                </a:solidFill>
              </a:rPr>
              <a:t>)</a:t>
            </a:r>
            <a:endParaRPr lang="zh-HK" altLang="en-US">
              <a:solidFill>
                <a:prstClr val="black">
                  <a:tint val="75000"/>
                </a:prstClr>
              </a:solidFill>
            </a:endParaRPr>
          </a:p>
        </p:txBody>
      </p:sp>
      <p:sp>
        <p:nvSpPr>
          <p:cNvPr id="8" name="頁尾版面配置區 7"/>
          <p:cNvSpPr>
            <a:spLocks noGrp="1"/>
          </p:cNvSpPr>
          <p:nvPr>
            <p:ph type="ftr" sz="quarter" idx="11"/>
          </p:nvPr>
        </p:nvSpPr>
        <p:spPr/>
        <p:txBody>
          <a:bodyPr/>
          <a:lstStyle/>
          <a:p>
            <a:r>
              <a:rPr lang="zh-TW" altLang="en-US" smtClean="0">
                <a:solidFill>
                  <a:prstClr val="black">
                    <a:tint val="75000"/>
                  </a:prstClr>
                </a:solidFill>
              </a:rPr>
              <a:t>教育局教育心理服務</a:t>
            </a:r>
            <a:r>
              <a:rPr lang="en-US" altLang="zh-TW" smtClean="0">
                <a:solidFill>
                  <a:prstClr val="black">
                    <a:tint val="75000"/>
                  </a:prstClr>
                </a:solidFill>
              </a:rPr>
              <a:t>(</a:t>
            </a:r>
            <a:r>
              <a:rPr lang="zh-TW" altLang="en-US" smtClean="0">
                <a:solidFill>
                  <a:prstClr val="black">
                    <a:tint val="75000"/>
                  </a:prstClr>
                </a:solidFill>
              </a:rPr>
              <a:t>新界東</a:t>
            </a:r>
            <a:r>
              <a:rPr lang="en-US" altLang="zh-TW" smtClean="0">
                <a:solidFill>
                  <a:prstClr val="black">
                    <a:tint val="75000"/>
                  </a:prstClr>
                </a:solidFill>
              </a:rPr>
              <a:t>)</a:t>
            </a:r>
            <a:r>
              <a:rPr lang="zh-TW" altLang="en-US" smtClean="0">
                <a:solidFill>
                  <a:prstClr val="black">
                    <a:tint val="75000"/>
                  </a:prstClr>
                </a:solidFill>
              </a:rPr>
              <a:t>組 </a:t>
            </a:r>
            <a:r>
              <a:rPr lang="en-US" altLang="zh-TW" smtClean="0">
                <a:solidFill>
                  <a:prstClr val="black">
                    <a:tint val="75000"/>
                  </a:prstClr>
                </a:solidFill>
              </a:rPr>
              <a:t>©2019</a:t>
            </a:r>
            <a:endParaRPr lang="zh-HK" altLang="en-US" dirty="0"/>
          </a:p>
        </p:txBody>
      </p:sp>
      <p:sp>
        <p:nvSpPr>
          <p:cNvPr id="9" name="投影片編號版面配置區 8"/>
          <p:cNvSpPr>
            <a:spLocks noGrp="1"/>
          </p:cNvSpPr>
          <p:nvPr>
            <p:ph type="sldNum" sz="quarter" idx="12"/>
          </p:nvPr>
        </p:nvSpPr>
        <p:spPr/>
        <p:txBody>
          <a:bodyPr/>
          <a:lstStyle/>
          <a:p>
            <a:fld id="{FA56BB5D-A627-4A1E-AB18-ABD6FC64D3AC}"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p14="http://schemas.microsoft.com/office/powerpoint/2010/main" val="355588415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日期版面配置區 2"/>
          <p:cNvSpPr>
            <a:spLocks noGrp="1"/>
          </p:cNvSpPr>
          <p:nvPr>
            <p:ph type="dt" sz="half" idx="10"/>
          </p:nvPr>
        </p:nvSpPr>
        <p:spPr/>
        <p:txBody>
          <a:bodyPr/>
          <a:lstStyle/>
          <a:p>
            <a:r>
              <a:rPr lang="zh-HK" altLang="en-US" smtClean="0">
                <a:solidFill>
                  <a:prstClr val="black">
                    <a:tint val="75000"/>
                  </a:prstClr>
                </a:solidFill>
              </a:rPr>
              <a:t>單元二 說明單元</a:t>
            </a:r>
            <a:r>
              <a:rPr lang="en-US" altLang="zh-HK" smtClean="0">
                <a:solidFill>
                  <a:prstClr val="black">
                    <a:tint val="75000"/>
                  </a:prstClr>
                </a:solidFill>
              </a:rPr>
              <a:t>(</a:t>
            </a:r>
            <a:r>
              <a:rPr lang="zh-HK" altLang="en-US" smtClean="0">
                <a:solidFill>
                  <a:prstClr val="black">
                    <a:tint val="75000"/>
                  </a:prstClr>
                </a:solidFill>
              </a:rPr>
              <a:t>閱讀</a:t>
            </a:r>
            <a:r>
              <a:rPr lang="en-US" altLang="zh-HK" smtClean="0">
                <a:solidFill>
                  <a:prstClr val="black">
                    <a:tint val="75000"/>
                  </a:prstClr>
                </a:solidFill>
              </a:rPr>
              <a:t>)</a:t>
            </a:r>
            <a:endParaRPr lang="zh-HK" altLang="en-US">
              <a:solidFill>
                <a:prstClr val="black">
                  <a:tint val="75000"/>
                </a:prstClr>
              </a:solidFill>
            </a:endParaRPr>
          </a:p>
        </p:txBody>
      </p:sp>
      <p:sp>
        <p:nvSpPr>
          <p:cNvPr id="4" name="頁尾版面配置區 3"/>
          <p:cNvSpPr>
            <a:spLocks noGrp="1"/>
          </p:cNvSpPr>
          <p:nvPr>
            <p:ph type="ftr" sz="quarter" idx="11"/>
          </p:nvPr>
        </p:nvSpPr>
        <p:spPr/>
        <p:txBody>
          <a:bodyPr/>
          <a:lstStyle/>
          <a:p>
            <a:r>
              <a:rPr lang="zh-TW" altLang="en-US" smtClean="0">
                <a:solidFill>
                  <a:prstClr val="black">
                    <a:tint val="75000"/>
                  </a:prstClr>
                </a:solidFill>
              </a:rPr>
              <a:t>教育局教育心理服務</a:t>
            </a:r>
            <a:r>
              <a:rPr lang="en-US" altLang="zh-TW" smtClean="0">
                <a:solidFill>
                  <a:prstClr val="black">
                    <a:tint val="75000"/>
                  </a:prstClr>
                </a:solidFill>
              </a:rPr>
              <a:t>(</a:t>
            </a:r>
            <a:r>
              <a:rPr lang="zh-TW" altLang="en-US" smtClean="0">
                <a:solidFill>
                  <a:prstClr val="black">
                    <a:tint val="75000"/>
                  </a:prstClr>
                </a:solidFill>
              </a:rPr>
              <a:t>新界東</a:t>
            </a:r>
            <a:r>
              <a:rPr lang="en-US" altLang="zh-TW" smtClean="0">
                <a:solidFill>
                  <a:prstClr val="black">
                    <a:tint val="75000"/>
                  </a:prstClr>
                </a:solidFill>
              </a:rPr>
              <a:t>)</a:t>
            </a:r>
            <a:r>
              <a:rPr lang="zh-TW" altLang="en-US" smtClean="0">
                <a:solidFill>
                  <a:prstClr val="black">
                    <a:tint val="75000"/>
                  </a:prstClr>
                </a:solidFill>
              </a:rPr>
              <a:t>組 </a:t>
            </a:r>
            <a:r>
              <a:rPr lang="en-US" altLang="zh-TW" smtClean="0">
                <a:solidFill>
                  <a:prstClr val="black">
                    <a:tint val="75000"/>
                  </a:prstClr>
                </a:solidFill>
              </a:rPr>
              <a:t>©2019</a:t>
            </a:r>
            <a:endParaRPr lang="zh-HK" altLang="en-US" dirty="0"/>
          </a:p>
        </p:txBody>
      </p:sp>
      <p:sp>
        <p:nvSpPr>
          <p:cNvPr id="5" name="投影片編號版面配置區 4"/>
          <p:cNvSpPr>
            <a:spLocks noGrp="1"/>
          </p:cNvSpPr>
          <p:nvPr>
            <p:ph type="sldNum" sz="quarter" idx="12"/>
          </p:nvPr>
        </p:nvSpPr>
        <p:spPr/>
        <p:txBody>
          <a:bodyPr/>
          <a:lstStyle/>
          <a:p>
            <a:fld id="{FA56BB5D-A627-4A1E-AB18-ABD6FC64D3AC}"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p14="http://schemas.microsoft.com/office/powerpoint/2010/main" val="315881814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r>
              <a:rPr lang="zh-HK" altLang="en-US" smtClean="0">
                <a:solidFill>
                  <a:prstClr val="black">
                    <a:tint val="75000"/>
                  </a:prstClr>
                </a:solidFill>
              </a:rPr>
              <a:t>單元二 說明單元</a:t>
            </a:r>
            <a:r>
              <a:rPr lang="en-US" altLang="zh-HK" smtClean="0">
                <a:solidFill>
                  <a:prstClr val="black">
                    <a:tint val="75000"/>
                  </a:prstClr>
                </a:solidFill>
              </a:rPr>
              <a:t>(</a:t>
            </a:r>
            <a:r>
              <a:rPr lang="zh-HK" altLang="en-US" smtClean="0">
                <a:solidFill>
                  <a:prstClr val="black">
                    <a:tint val="75000"/>
                  </a:prstClr>
                </a:solidFill>
              </a:rPr>
              <a:t>閱讀</a:t>
            </a:r>
            <a:r>
              <a:rPr lang="en-US" altLang="zh-HK" smtClean="0">
                <a:solidFill>
                  <a:prstClr val="black">
                    <a:tint val="75000"/>
                  </a:prstClr>
                </a:solidFill>
              </a:rPr>
              <a:t>)</a:t>
            </a:r>
            <a:endParaRPr lang="zh-HK" altLang="en-US">
              <a:solidFill>
                <a:prstClr val="black">
                  <a:tint val="75000"/>
                </a:prstClr>
              </a:solidFill>
            </a:endParaRPr>
          </a:p>
        </p:txBody>
      </p:sp>
      <p:sp>
        <p:nvSpPr>
          <p:cNvPr id="3" name="頁尾版面配置區 2"/>
          <p:cNvSpPr>
            <a:spLocks noGrp="1"/>
          </p:cNvSpPr>
          <p:nvPr>
            <p:ph type="ftr" sz="quarter" idx="11"/>
          </p:nvPr>
        </p:nvSpPr>
        <p:spPr/>
        <p:txBody>
          <a:bodyPr/>
          <a:lstStyle/>
          <a:p>
            <a:r>
              <a:rPr lang="zh-TW" altLang="en-US" smtClean="0">
                <a:solidFill>
                  <a:prstClr val="black">
                    <a:tint val="75000"/>
                  </a:prstClr>
                </a:solidFill>
              </a:rPr>
              <a:t>教育局教育心理服務</a:t>
            </a:r>
            <a:r>
              <a:rPr lang="en-US" altLang="zh-TW" smtClean="0">
                <a:solidFill>
                  <a:prstClr val="black">
                    <a:tint val="75000"/>
                  </a:prstClr>
                </a:solidFill>
              </a:rPr>
              <a:t>(</a:t>
            </a:r>
            <a:r>
              <a:rPr lang="zh-TW" altLang="en-US" smtClean="0">
                <a:solidFill>
                  <a:prstClr val="black">
                    <a:tint val="75000"/>
                  </a:prstClr>
                </a:solidFill>
              </a:rPr>
              <a:t>新界東</a:t>
            </a:r>
            <a:r>
              <a:rPr lang="en-US" altLang="zh-TW" smtClean="0">
                <a:solidFill>
                  <a:prstClr val="black">
                    <a:tint val="75000"/>
                  </a:prstClr>
                </a:solidFill>
              </a:rPr>
              <a:t>)</a:t>
            </a:r>
            <a:r>
              <a:rPr lang="zh-TW" altLang="en-US" smtClean="0">
                <a:solidFill>
                  <a:prstClr val="black">
                    <a:tint val="75000"/>
                  </a:prstClr>
                </a:solidFill>
              </a:rPr>
              <a:t>組 </a:t>
            </a:r>
            <a:r>
              <a:rPr lang="en-US" altLang="zh-TW" smtClean="0">
                <a:solidFill>
                  <a:prstClr val="black">
                    <a:tint val="75000"/>
                  </a:prstClr>
                </a:solidFill>
              </a:rPr>
              <a:t>©2019</a:t>
            </a:r>
            <a:endParaRPr lang="zh-HK" altLang="en-US" dirty="0"/>
          </a:p>
        </p:txBody>
      </p:sp>
      <p:sp>
        <p:nvSpPr>
          <p:cNvPr id="4" name="投影片編號版面配置區 3"/>
          <p:cNvSpPr>
            <a:spLocks noGrp="1"/>
          </p:cNvSpPr>
          <p:nvPr>
            <p:ph type="sldNum" sz="quarter" idx="12"/>
          </p:nvPr>
        </p:nvSpPr>
        <p:spPr/>
        <p:txBody>
          <a:bodyPr/>
          <a:lstStyle/>
          <a:p>
            <a:fld id="{FA56BB5D-A627-4A1E-AB18-ABD6FC64D3AC}"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p14="http://schemas.microsoft.com/office/powerpoint/2010/main" val="395368507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HK"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r>
              <a:rPr lang="zh-HK" altLang="en-US" smtClean="0">
                <a:solidFill>
                  <a:prstClr val="black">
                    <a:tint val="75000"/>
                  </a:prstClr>
                </a:solidFill>
              </a:rPr>
              <a:t>單元二 說明單元</a:t>
            </a:r>
            <a:r>
              <a:rPr lang="en-US" altLang="zh-HK" smtClean="0">
                <a:solidFill>
                  <a:prstClr val="black">
                    <a:tint val="75000"/>
                  </a:prstClr>
                </a:solidFill>
              </a:rPr>
              <a:t>(</a:t>
            </a:r>
            <a:r>
              <a:rPr lang="zh-HK" altLang="en-US" smtClean="0">
                <a:solidFill>
                  <a:prstClr val="black">
                    <a:tint val="75000"/>
                  </a:prstClr>
                </a:solidFill>
              </a:rPr>
              <a:t>閱讀</a:t>
            </a:r>
            <a:r>
              <a:rPr lang="en-US" altLang="zh-HK" smtClean="0">
                <a:solidFill>
                  <a:prstClr val="black">
                    <a:tint val="75000"/>
                  </a:prstClr>
                </a:solidFill>
              </a:rPr>
              <a:t>)</a:t>
            </a:r>
            <a:endParaRPr lang="zh-HK" altLang="en-US">
              <a:solidFill>
                <a:prstClr val="black">
                  <a:tint val="75000"/>
                </a:prstClr>
              </a:solidFill>
            </a:endParaRPr>
          </a:p>
        </p:txBody>
      </p:sp>
      <p:sp>
        <p:nvSpPr>
          <p:cNvPr id="6" name="頁尾版面配置區 5"/>
          <p:cNvSpPr>
            <a:spLocks noGrp="1"/>
          </p:cNvSpPr>
          <p:nvPr>
            <p:ph type="ftr" sz="quarter" idx="11"/>
          </p:nvPr>
        </p:nvSpPr>
        <p:spPr/>
        <p:txBody>
          <a:bodyPr/>
          <a:lstStyle/>
          <a:p>
            <a:r>
              <a:rPr lang="zh-TW" altLang="en-US" smtClean="0">
                <a:solidFill>
                  <a:prstClr val="black">
                    <a:tint val="75000"/>
                  </a:prstClr>
                </a:solidFill>
              </a:rPr>
              <a:t>教育局教育心理服務</a:t>
            </a:r>
            <a:r>
              <a:rPr lang="en-US" altLang="zh-TW" smtClean="0">
                <a:solidFill>
                  <a:prstClr val="black">
                    <a:tint val="75000"/>
                  </a:prstClr>
                </a:solidFill>
              </a:rPr>
              <a:t>(</a:t>
            </a:r>
            <a:r>
              <a:rPr lang="zh-TW" altLang="en-US" smtClean="0">
                <a:solidFill>
                  <a:prstClr val="black">
                    <a:tint val="75000"/>
                  </a:prstClr>
                </a:solidFill>
              </a:rPr>
              <a:t>新界東</a:t>
            </a:r>
            <a:r>
              <a:rPr lang="en-US" altLang="zh-TW" smtClean="0">
                <a:solidFill>
                  <a:prstClr val="black">
                    <a:tint val="75000"/>
                  </a:prstClr>
                </a:solidFill>
              </a:rPr>
              <a:t>)</a:t>
            </a:r>
            <a:r>
              <a:rPr lang="zh-TW" altLang="en-US" smtClean="0">
                <a:solidFill>
                  <a:prstClr val="black">
                    <a:tint val="75000"/>
                  </a:prstClr>
                </a:solidFill>
              </a:rPr>
              <a:t>組 </a:t>
            </a:r>
            <a:r>
              <a:rPr lang="en-US" altLang="zh-TW" smtClean="0">
                <a:solidFill>
                  <a:prstClr val="black">
                    <a:tint val="75000"/>
                  </a:prstClr>
                </a:solidFill>
              </a:rPr>
              <a:t>©2019</a:t>
            </a:r>
            <a:endParaRPr lang="zh-HK" altLang="en-US" dirty="0"/>
          </a:p>
        </p:txBody>
      </p:sp>
      <p:sp>
        <p:nvSpPr>
          <p:cNvPr id="7" name="投影片編號版面配置區 6"/>
          <p:cNvSpPr>
            <a:spLocks noGrp="1"/>
          </p:cNvSpPr>
          <p:nvPr>
            <p:ph type="sldNum" sz="quarter" idx="12"/>
          </p:nvPr>
        </p:nvSpPr>
        <p:spPr/>
        <p:txBody>
          <a:bodyPr/>
          <a:lstStyle/>
          <a:p>
            <a:fld id="{FA56BB5D-A627-4A1E-AB18-ABD6FC64D3AC}"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p14="http://schemas.microsoft.com/office/powerpoint/2010/main" val="5064374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solidFill>
                  <a:schemeClr val="tx1"/>
                </a:solidFill>
              </a:defRPr>
            </a:lvl1pPr>
          </a:lstStyle>
          <a:p>
            <a:r>
              <a:rPr lang="zh-HK" altLang="en-US" smtClean="0"/>
              <a:t>單元二 說明單元</a:t>
            </a:r>
            <a:r>
              <a:rPr lang="en-US" altLang="zh-HK" smtClean="0"/>
              <a:t>(</a:t>
            </a:r>
            <a:r>
              <a:rPr lang="zh-HK" altLang="en-US" smtClean="0"/>
              <a:t>閱讀</a:t>
            </a:r>
            <a:r>
              <a:rPr lang="en-US" altLang="zh-HK" smtClean="0"/>
              <a:t>)</a:t>
            </a:r>
            <a:endParaRPr lang="zh-HK" altLang="en-US"/>
          </a:p>
        </p:txBody>
      </p:sp>
      <p:sp>
        <p:nvSpPr>
          <p:cNvPr id="5" name="頁尾版面配置區 4"/>
          <p:cNvSpPr>
            <a:spLocks noGrp="1"/>
          </p:cNvSpPr>
          <p:nvPr>
            <p:ph type="ftr" sz="quarter" idx="11"/>
          </p:nvPr>
        </p:nvSpPr>
        <p:spPr/>
        <p:txBody>
          <a:bodyPr/>
          <a:lstStyle>
            <a:lvl1pPr>
              <a:defRPr>
                <a:solidFill>
                  <a:schemeClr val="tx1"/>
                </a:solidFill>
              </a:defRPr>
            </a:lvl1pPr>
          </a:lstStyle>
          <a:p>
            <a:r>
              <a:rPr lang="zh-TW" altLang="en-US" smtClean="0"/>
              <a:t>教育局教育心理服務</a:t>
            </a:r>
            <a:r>
              <a:rPr lang="en-US" altLang="zh-TW" smtClean="0"/>
              <a:t>(</a:t>
            </a:r>
            <a:r>
              <a:rPr lang="zh-TW" altLang="en-US" smtClean="0"/>
              <a:t>新界東</a:t>
            </a:r>
            <a:r>
              <a:rPr lang="en-US" altLang="zh-TW" smtClean="0"/>
              <a:t>)</a:t>
            </a:r>
            <a:r>
              <a:rPr lang="zh-TW" altLang="en-US" smtClean="0"/>
              <a:t>組 </a:t>
            </a:r>
            <a:r>
              <a:rPr lang="en-US" altLang="zh-TW" smtClean="0"/>
              <a:t>©2019</a:t>
            </a:r>
            <a:endParaRPr lang="zh-HK" altLang="en-US"/>
          </a:p>
        </p:txBody>
      </p:sp>
      <p:sp>
        <p:nvSpPr>
          <p:cNvPr id="6" name="投影片編號版面配置區 5"/>
          <p:cNvSpPr>
            <a:spLocks noGrp="1"/>
          </p:cNvSpPr>
          <p:nvPr>
            <p:ph type="sldNum" sz="quarter" idx="12"/>
          </p:nvPr>
        </p:nvSpPr>
        <p:spPr/>
        <p:txBody>
          <a:bodyPr/>
          <a:lstStyle>
            <a:lvl1pPr>
              <a:defRPr>
                <a:solidFill>
                  <a:schemeClr val="tx1"/>
                </a:solidFill>
              </a:defRPr>
            </a:lvl1pPr>
          </a:lstStyle>
          <a:p>
            <a:fld id="{FB2AA040-08CA-49D7-B4A5-BED6B7E8C7C9}" type="slidenum">
              <a:rPr lang="zh-HK" altLang="en-US" smtClean="0"/>
              <a:pPr/>
              <a:t>‹#›</a:t>
            </a:fld>
            <a:endParaRPr lang="zh-HK" altLang="en-US"/>
          </a:p>
        </p:txBody>
      </p:sp>
    </p:spTree>
    <p:extLst>
      <p:ext uri="{BB962C8B-B14F-4D97-AF65-F5344CB8AC3E}">
        <p14:creationId xmlns:p14="http://schemas.microsoft.com/office/powerpoint/2010/main" val="14282112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HK"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HK"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r>
              <a:rPr lang="zh-HK" altLang="en-US" smtClean="0">
                <a:solidFill>
                  <a:prstClr val="black">
                    <a:tint val="75000"/>
                  </a:prstClr>
                </a:solidFill>
              </a:rPr>
              <a:t>單元二 說明單元</a:t>
            </a:r>
            <a:r>
              <a:rPr lang="en-US" altLang="zh-HK" smtClean="0">
                <a:solidFill>
                  <a:prstClr val="black">
                    <a:tint val="75000"/>
                  </a:prstClr>
                </a:solidFill>
              </a:rPr>
              <a:t>(</a:t>
            </a:r>
            <a:r>
              <a:rPr lang="zh-HK" altLang="en-US" smtClean="0">
                <a:solidFill>
                  <a:prstClr val="black">
                    <a:tint val="75000"/>
                  </a:prstClr>
                </a:solidFill>
              </a:rPr>
              <a:t>閱讀</a:t>
            </a:r>
            <a:r>
              <a:rPr lang="en-US" altLang="zh-HK" smtClean="0">
                <a:solidFill>
                  <a:prstClr val="black">
                    <a:tint val="75000"/>
                  </a:prstClr>
                </a:solidFill>
              </a:rPr>
              <a:t>)</a:t>
            </a:r>
            <a:endParaRPr lang="zh-HK" altLang="en-US">
              <a:solidFill>
                <a:prstClr val="black">
                  <a:tint val="75000"/>
                </a:prstClr>
              </a:solidFill>
            </a:endParaRPr>
          </a:p>
        </p:txBody>
      </p:sp>
      <p:sp>
        <p:nvSpPr>
          <p:cNvPr id="6" name="頁尾版面配置區 5"/>
          <p:cNvSpPr>
            <a:spLocks noGrp="1"/>
          </p:cNvSpPr>
          <p:nvPr>
            <p:ph type="ftr" sz="quarter" idx="11"/>
          </p:nvPr>
        </p:nvSpPr>
        <p:spPr/>
        <p:txBody>
          <a:bodyPr/>
          <a:lstStyle/>
          <a:p>
            <a:r>
              <a:rPr lang="zh-TW" altLang="en-US" smtClean="0">
                <a:solidFill>
                  <a:prstClr val="black">
                    <a:tint val="75000"/>
                  </a:prstClr>
                </a:solidFill>
              </a:rPr>
              <a:t>教育局教育心理服務</a:t>
            </a:r>
            <a:r>
              <a:rPr lang="en-US" altLang="zh-TW" smtClean="0">
                <a:solidFill>
                  <a:prstClr val="black">
                    <a:tint val="75000"/>
                  </a:prstClr>
                </a:solidFill>
              </a:rPr>
              <a:t>(</a:t>
            </a:r>
            <a:r>
              <a:rPr lang="zh-TW" altLang="en-US" smtClean="0">
                <a:solidFill>
                  <a:prstClr val="black">
                    <a:tint val="75000"/>
                  </a:prstClr>
                </a:solidFill>
              </a:rPr>
              <a:t>新界東</a:t>
            </a:r>
            <a:r>
              <a:rPr lang="en-US" altLang="zh-TW" smtClean="0">
                <a:solidFill>
                  <a:prstClr val="black">
                    <a:tint val="75000"/>
                  </a:prstClr>
                </a:solidFill>
              </a:rPr>
              <a:t>)</a:t>
            </a:r>
            <a:r>
              <a:rPr lang="zh-TW" altLang="en-US" smtClean="0">
                <a:solidFill>
                  <a:prstClr val="black">
                    <a:tint val="75000"/>
                  </a:prstClr>
                </a:solidFill>
              </a:rPr>
              <a:t>組 </a:t>
            </a:r>
            <a:r>
              <a:rPr lang="en-US" altLang="zh-TW" smtClean="0">
                <a:solidFill>
                  <a:prstClr val="black">
                    <a:tint val="75000"/>
                  </a:prstClr>
                </a:solidFill>
              </a:rPr>
              <a:t>©2019</a:t>
            </a:r>
            <a:endParaRPr lang="zh-HK" altLang="en-US" dirty="0"/>
          </a:p>
        </p:txBody>
      </p:sp>
      <p:sp>
        <p:nvSpPr>
          <p:cNvPr id="7" name="投影片編號版面配置區 6"/>
          <p:cNvSpPr>
            <a:spLocks noGrp="1"/>
          </p:cNvSpPr>
          <p:nvPr>
            <p:ph type="sldNum" sz="quarter" idx="12"/>
          </p:nvPr>
        </p:nvSpPr>
        <p:spPr/>
        <p:txBody>
          <a:bodyPr/>
          <a:lstStyle/>
          <a:p>
            <a:fld id="{FA56BB5D-A627-4A1E-AB18-ABD6FC64D3AC}"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p14="http://schemas.microsoft.com/office/powerpoint/2010/main" val="230243485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p>
            <a:r>
              <a:rPr lang="zh-HK" altLang="en-US" smtClean="0">
                <a:solidFill>
                  <a:prstClr val="black">
                    <a:tint val="75000"/>
                  </a:prstClr>
                </a:solidFill>
              </a:rPr>
              <a:t>單元二 說明單元</a:t>
            </a:r>
            <a:r>
              <a:rPr lang="en-US" altLang="zh-HK" smtClean="0">
                <a:solidFill>
                  <a:prstClr val="black">
                    <a:tint val="75000"/>
                  </a:prstClr>
                </a:solidFill>
              </a:rPr>
              <a:t>(</a:t>
            </a:r>
            <a:r>
              <a:rPr lang="zh-HK" altLang="en-US" smtClean="0">
                <a:solidFill>
                  <a:prstClr val="black">
                    <a:tint val="75000"/>
                  </a:prstClr>
                </a:solidFill>
              </a:rPr>
              <a:t>閱讀</a:t>
            </a:r>
            <a:r>
              <a:rPr lang="en-US" altLang="zh-HK" smtClean="0">
                <a:solidFill>
                  <a:prstClr val="black">
                    <a:tint val="75000"/>
                  </a:prstClr>
                </a:solidFill>
              </a:rPr>
              <a:t>)</a:t>
            </a:r>
            <a:endParaRPr lang="zh-HK" altLang="en-US">
              <a:solidFill>
                <a:prstClr val="black">
                  <a:tint val="75000"/>
                </a:prstClr>
              </a:solidFill>
            </a:endParaRPr>
          </a:p>
        </p:txBody>
      </p:sp>
      <p:sp>
        <p:nvSpPr>
          <p:cNvPr id="5" name="頁尾版面配置區 4"/>
          <p:cNvSpPr>
            <a:spLocks noGrp="1"/>
          </p:cNvSpPr>
          <p:nvPr>
            <p:ph type="ftr" sz="quarter" idx="11"/>
          </p:nvPr>
        </p:nvSpPr>
        <p:spPr/>
        <p:txBody>
          <a:bodyPr/>
          <a:lstStyle/>
          <a:p>
            <a:r>
              <a:rPr lang="zh-TW" altLang="en-US" smtClean="0">
                <a:solidFill>
                  <a:prstClr val="black">
                    <a:tint val="75000"/>
                  </a:prstClr>
                </a:solidFill>
              </a:rPr>
              <a:t>教育局教育心理服務</a:t>
            </a:r>
            <a:r>
              <a:rPr lang="en-US" altLang="zh-TW" smtClean="0">
                <a:solidFill>
                  <a:prstClr val="black">
                    <a:tint val="75000"/>
                  </a:prstClr>
                </a:solidFill>
              </a:rPr>
              <a:t>(</a:t>
            </a:r>
            <a:r>
              <a:rPr lang="zh-TW" altLang="en-US" smtClean="0">
                <a:solidFill>
                  <a:prstClr val="black">
                    <a:tint val="75000"/>
                  </a:prstClr>
                </a:solidFill>
              </a:rPr>
              <a:t>新界東</a:t>
            </a:r>
            <a:r>
              <a:rPr lang="en-US" altLang="zh-TW" smtClean="0">
                <a:solidFill>
                  <a:prstClr val="black">
                    <a:tint val="75000"/>
                  </a:prstClr>
                </a:solidFill>
              </a:rPr>
              <a:t>)</a:t>
            </a:r>
            <a:r>
              <a:rPr lang="zh-TW" altLang="en-US" smtClean="0">
                <a:solidFill>
                  <a:prstClr val="black">
                    <a:tint val="75000"/>
                  </a:prstClr>
                </a:solidFill>
              </a:rPr>
              <a:t>組 </a:t>
            </a:r>
            <a:r>
              <a:rPr lang="en-US" altLang="zh-TW" smtClean="0">
                <a:solidFill>
                  <a:prstClr val="black">
                    <a:tint val="75000"/>
                  </a:prstClr>
                </a:solidFill>
              </a:rPr>
              <a:t>©2019</a:t>
            </a:r>
            <a:endParaRPr lang="zh-HK" altLang="en-US" dirty="0"/>
          </a:p>
        </p:txBody>
      </p:sp>
      <p:sp>
        <p:nvSpPr>
          <p:cNvPr id="6" name="投影片編號版面配置區 5"/>
          <p:cNvSpPr>
            <a:spLocks noGrp="1"/>
          </p:cNvSpPr>
          <p:nvPr>
            <p:ph type="sldNum" sz="quarter" idx="12"/>
          </p:nvPr>
        </p:nvSpPr>
        <p:spPr/>
        <p:txBody>
          <a:bodyPr/>
          <a:lstStyle/>
          <a:p>
            <a:fld id="{FA56BB5D-A627-4A1E-AB18-ABD6FC64D3AC}"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p14="http://schemas.microsoft.com/office/powerpoint/2010/main" val="209524908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HK"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p>
            <a:r>
              <a:rPr lang="zh-HK" altLang="en-US" smtClean="0">
                <a:solidFill>
                  <a:prstClr val="black">
                    <a:tint val="75000"/>
                  </a:prstClr>
                </a:solidFill>
              </a:rPr>
              <a:t>單元二 說明單元</a:t>
            </a:r>
            <a:r>
              <a:rPr lang="en-US" altLang="zh-HK" smtClean="0">
                <a:solidFill>
                  <a:prstClr val="black">
                    <a:tint val="75000"/>
                  </a:prstClr>
                </a:solidFill>
              </a:rPr>
              <a:t>(</a:t>
            </a:r>
            <a:r>
              <a:rPr lang="zh-HK" altLang="en-US" smtClean="0">
                <a:solidFill>
                  <a:prstClr val="black">
                    <a:tint val="75000"/>
                  </a:prstClr>
                </a:solidFill>
              </a:rPr>
              <a:t>閱讀</a:t>
            </a:r>
            <a:r>
              <a:rPr lang="en-US" altLang="zh-HK" smtClean="0">
                <a:solidFill>
                  <a:prstClr val="black">
                    <a:tint val="75000"/>
                  </a:prstClr>
                </a:solidFill>
              </a:rPr>
              <a:t>)</a:t>
            </a:r>
            <a:endParaRPr lang="zh-HK" altLang="en-US">
              <a:solidFill>
                <a:prstClr val="black">
                  <a:tint val="75000"/>
                </a:prstClr>
              </a:solidFill>
            </a:endParaRPr>
          </a:p>
        </p:txBody>
      </p:sp>
      <p:sp>
        <p:nvSpPr>
          <p:cNvPr id="5" name="頁尾版面配置區 4"/>
          <p:cNvSpPr>
            <a:spLocks noGrp="1"/>
          </p:cNvSpPr>
          <p:nvPr>
            <p:ph type="ftr" sz="quarter" idx="11"/>
          </p:nvPr>
        </p:nvSpPr>
        <p:spPr/>
        <p:txBody>
          <a:bodyPr/>
          <a:lstStyle/>
          <a:p>
            <a:r>
              <a:rPr lang="zh-TW" altLang="en-US" smtClean="0">
                <a:solidFill>
                  <a:prstClr val="black">
                    <a:tint val="75000"/>
                  </a:prstClr>
                </a:solidFill>
              </a:rPr>
              <a:t>教育局教育心理服務</a:t>
            </a:r>
            <a:r>
              <a:rPr lang="en-US" altLang="zh-TW" smtClean="0">
                <a:solidFill>
                  <a:prstClr val="black">
                    <a:tint val="75000"/>
                  </a:prstClr>
                </a:solidFill>
              </a:rPr>
              <a:t>(</a:t>
            </a:r>
            <a:r>
              <a:rPr lang="zh-TW" altLang="en-US" smtClean="0">
                <a:solidFill>
                  <a:prstClr val="black">
                    <a:tint val="75000"/>
                  </a:prstClr>
                </a:solidFill>
              </a:rPr>
              <a:t>新界東</a:t>
            </a:r>
            <a:r>
              <a:rPr lang="en-US" altLang="zh-TW" smtClean="0">
                <a:solidFill>
                  <a:prstClr val="black">
                    <a:tint val="75000"/>
                  </a:prstClr>
                </a:solidFill>
              </a:rPr>
              <a:t>)</a:t>
            </a:r>
            <a:r>
              <a:rPr lang="zh-TW" altLang="en-US" smtClean="0">
                <a:solidFill>
                  <a:prstClr val="black">
                    <a:tint val="75000"/>
                  </a:prstClr>
                </a:solidFill>
              </a:rPr>
              <a:t>組 </a:t>
            </a:r>
            <a:r>
              <a:rPr lang="en-US" altLang="zh-TW" smtClean="0">
                <a:solidFill>
                  <a:prstClr val="black">
                    <a:tint val="75000"/>
                  </a:prstClr>
                </a:solidFill>
              </a:rPr>
              <a:t>©2019</a:t>
            </a:r>
            <a:endParaRPr lang="zh-HK" altLang="en-US" dirty="0"/>
          </a:p>
        </p:txBody>
      </p:sp>
      <p:sp>
        <p:nvSpPr>
          <p:cNvPr id="6" name="投影片編號版面配置區 5"/>
          <p:cNvSpPr>
            <a:spLocks noGrp="1"/>
          </p:cNvSpPr>
          <p:nvPr>
            <p:ph type="sldNum" sz="quarter" idx="12"/>
          </p:nvPr>
        </p:nvSpPr>
        <p:spPr/>
        <p:txBody>
          <a:bodyPr/>
          <a:lstStyle/>
          <a:p>
            <a:fld id="{FA56BB5D-A627-4A1E-AB18-ABD6FC64D3AC}"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p14="http://schemas.microsoft.com/office/powerpoint/2010/main" val="42127730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r>
              <a:rPr lang="zh-HK" altLang="en-US" smtClean="0"/>
              <a:t>單元二 說明單元</a:t>
            </a:r>
            <a:r>
              <a:rPr lang="en-US" altLang="zh-HK" smtClean="0"/>
              <a:t>(</a:t>
            </a:r>
            <a:r>
              <a:rPr lang="zh-HK" altLang="en-US" smtClean="0"/>
              <a:t>閱讀</a:t>
            </a:r>
            <a:r>
              <a:rPr lang="en-US" altLang="zh-HK" smtClean="0"/>
              <a:t>)</a:t>
            </a:r>
            <a:endParaRPr lang="zh-HK" altLang="en-US"/>
          </a:p>
        </p:txBody>
      </p:sp>
      <p:sp>
        <p:nvSpPr>
          <p:cNvPr id="5" name="頁尾版面配置區 4"/>
          <p:cNvSpPr>
            <a:spLocks noGrp="1"/>
          </p:cNvSpPr>
          <p:nvPr>
            <p:ph type="ftr" sz="quarter" idx="11"/>
          </p:nvPr>
        </p:nvSpPr>
        <p:spPr/>
        <p:txBody>
          <a:bodyPr/>
          <a:lstStyle/>
          <a:p>
            <a:r>
              <a:rPr lang="zh-TW" altLang="en-US" smtClean="0"/>
              <a:t>教育局教育心理服務</a:t>
            </a:r>
            <a:r>
              <a:rPr lang="en-US" altLang="zh-TW" smtClean="0"/>
              <a:t>(</a:t>
            </a:r>
            <a:r>
              <a:rPr lang="zh-TW" altLang="en-US" smtClean="0"/>
              <a:t>新界東</a:t>
            </a:r>
            <a:r>
              <a:rPr lang="en-US" altLang="zh-TW" smtClean="0"/>
              <a:t>)</a:t>
            </a:r>
            <a:r>
              <a:rPr lang="zh-TW" altLang="en-US" smtClean="0"/>
              <a:t>組 </a:t>
            </a:r>
            <a:r>
              <a:rPr lang="en-US" altLang="zh-TW" smtClean="0"/>
              <a:t>©2019</a:t>
            </a:r>
            <a:endParaRPr lang="zh-HK" altLang="en-US"/>
          </a:p>
        </p:txBody>
      </p:sp>
      <p:sp>
        <p:nvSpPr>
          <p:cNvPr id="6" name="投影片編號版面配置區 5"/>
          <p:cNvSpPr>
            <a:spLocks noGrp="1"/>
          </p:cNvSpPr>
          <p:nvPr>
            <p:ph type="sldNum" sz="quarter" idx="12"/>
          </p:nvPr>
        </p:nvSpPr>
        <p:spPr/>
        <p:txBody>
          <a:bodyPr/>
          <a:lstStyle/>
          <a:p>
            <a:fld id="{FB2AA040-08CA-49D7-B4A5-BED6B7E8C7C9}" type="slidenum">
              <a:rPr lang="zh-HK" altLang="en-US" smtClean="0"/>
              <a:t>‹#›</a:t>
            </a:fld>
            <a:endParaRPr lang="zh-HK" altLang="en-US"/>
          </a:p>
        </p:txBody>
      </p:sp>
    </p:spTree>
    <p:extLst>
      <p:ext uri="{BB962C8B-B14F-4D97-AF65-F5344CB8AC3E}">
        <p14:creationId xmlns:p14="http://schemas.microsoft.com/office/powerpoint/2010/main" val="3019226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r>
              <a:rPr lang="zh-HK" altLang="en-US" smtClean="0"/>
              <a:t>單元二 說明單元</a:t>
            </a:r>
            <a:r>
              <a:rPr lang="en-US" altLang="zh-HK" smtClean="0"/>
              <a:t>(</a:t>
            </a:r>
            <a:r>
              <a:rPr lang="zh-HK" altLang="en-US" smtClean="0"/>
              <a:t>閱讀</a:t>
            </a:r>
            <a:r>
              <a:rPr lang="en-US" altLang="zh-HK" smtClean="0"/>
              <a:t>)</a:t>
            </a:r>
            <a:endParaRPr lang="zh-HK" altLang="en-US"/>
          </a:p>
        </p:txBody>
      </p:sp>
      <p:sp>
        <p:nvSpPr>
          <p:cNvPr id="6" name="頁尾版面配置區 5"/>
          <p:cNvSpPr>
            <a:spLocks noGrp="1"/>
          </p:cNvSpPr>
          <p:nvPr>
            <p:ph type="ftr" sz="quarter" idx="11"/>
          </p:nvPr>
        </p:nvSpPr>
        <p:spPr/>
        <p:txBody>
          <a:bodyPr/>
          <a:lstStyle/>
          <a:p>
            <a:r>
              <a:rPr lang="zh-TW" altLang="en-US" smtClean="0"/>
              <a:t>教育局教育心理服務</a:t>
            </a:r>
            <a:r>
              <a:rPr lang="en-US" altLang="zh-TW" smtClean="0"/>
              <a:t>(</a:t>
            </a:r>
            <a:r>
              <a:rPr lang="zh-TW" altLang="en-US" smtClean="0"/>
              <a:t>新界東</a:t>
            </a:r>
            <a:r>
              <a:rPr lang="en-US" altLang="zh-TW" smtClean="0"/>
              <a:t>)</a:t>
            </a:r>
            <a:r>
              <a:rPr lang="zh-TW" altLang="en-US" smtClean="0"/>
              <a:t>組 </a:t>
            </a:r>
            <a:r>
              <a:rPr lang="en-US" altLang="zh-TW" smtClean="0"/>
              <a:t>©2019</a:t>
            </a:r>
            <a:endParaRPr lang="zh-HK" altLang="en-US"/>
          </a:p>
        </p:txBody>
      </p:sp>
      <p:sp>
        <p:nvSpPr>
          <p:cNvPr id="7" name="投影片編號版面配置區 6"/>
          <p:cNvSpPr>
            <a:spLocks noGrp="1"/>
          </p:cNvSpPr>
          <p:nvPr>
            <p:ph type="sldNum" sz="quarter" idx="12"/>
          </p:nvPr>
        </p:nvSpPr>
        <p:spPr/>
        <p:txBody>
          <a:bodyPr/>
          <a:lstStyle/>
          <a:p>
            <a:fld id="{FB2AA040-08CA-49D7-B4A5-BED6B7E8C7C9}" type="slidenum">
              <a:rPr lang="zh-HK" altLang="en-US" smtClean="0"/>
              <a:t>‹#›</a:t>
            </a:fld>
            <a:endParaRPr lang="zh-HK" altLang="en-US"/>
          </a:p>
        </p:txBody>
      </p:sp>
    </p:spTree>
    <p:extLst>
      <p:ext uri="{BB962C8B-B14F-4D97-AF65-F5344CB8AC3E}">
        <p14:creationId xmlns:p14="http://schemas.microsoft.com/office/powerpoint/2010/main" val="232673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r>
              <a:rPr lang="zh-HK" altLang="en-US" smtClean="0"/>
              <a:t>單元二 說明單元</a:t>
            </a:r>
            <a:r>
              <a:rPr lang="en-US" altLang="zh-HK" smtClean="0"/>
              <a:t>(</a:t>
            </a:r>
            <a:r>
              <a:rPr lang="zh-HK" altLang="en-US" smtClean="0"/>
              <a:t>閱讀</a:t>
            </a:r>
            <a:r>
              <a:rPr lang="en-US" altLang="zh-HK" smtClean="0"/>
              <a:t>)</a:t>
            </a:r>
            <a:endParaRPr lang="zh-HK" altLang="en-US"/>
          </a:p>
        </p:txBody>
      </p:sp>
      <p:sp>
        <p:nvSpPr>
          <p:cNvPr id="8" name="頁尾版面配置區 7"/>
          <p:cNvSpPr>
            <a:spLocks noGrp="1"/>
          </p:cNvSpPr>
          <p:nvPr>
            <p:ph type="ftr" sz="quarter" idx="11"/>
          </p:nvPr>
        </p:nvSpPr>
        <p:spPr/>
        <p:txBody>
          <a:bodyPr/>
          <a:lstStyle/>
          <a:p>
            <a:r>
              <a:rPr lang="zh-TW" altLang="en-US" smtClean="0"/>
              <a:t>教育局教育心理服務</a:t>
            </a:r>
            <a:r>
              <a:rPr lang="en-US" altLang="zh-TW" smtClean="0"/>
              <a:t>(</a:t>
            </a:r>
            <a:r>
              <a:rPr lang="zh-TW" altLang="en-US" smtClean="0"/>
              <a:t>新界東</a:t>
            </a:r>
            <a:r>
              <a:rPr lang="en-US" altLang="zh-TW" smtClean="0"/>
              <a:t>)</a:t>
            </a:r>
            <a:r>
              <a:rPr lang="zh-TW" altLang="en-US" smtClean="0"/>
              <a:t>組 </a:t>
            </a:r>
            <a:r>
              <a:rPr lang="en-US" altLang="zh-TW" smtClean="0"/>
              <a:t>©2019</a:t>
            </a:r>
            <a:endParaRPr lang="zh-HK" altLang="en-US"/>
          </a:p>
        </p:txBody>
      </p:sp>
      <p:sp>
        <p:nvSpPr>
          <p:cNvPr id="9" name="投影片編號版面配置區 8"/>
          <p:cNvSpPr>
            <a:spLocks noGrp="1"/>
          </p:cNvSpPr>
          <p:nvPr>
            <p:ph type="sldNum" sz="quarter" idx="12"/>
          </p:nvPr>
        </p:nvSpPr>
        <p:spPr/>
        <p:txBody>
          <a:bodyPr/>
          <a:lstStyle/>
          <a:p>
            <a:fld id="{FB2AA040-08CA-49D7-B4A5-BED6B7E8C7C9}" type="slidenum">
              <a:rPr lang="zh-HK" altLang="en-US" smtClean="0"/>
              <a:t>‹#›</a:t>
            </a:fld>
            <a:endParaRPr lang="zh-HK" altLang="en-US"/>
          </a:p>
        </p:txBody>
      </p:sp>
    </p:spTree>
    <p:extLst>
      <p:ext uri="{BB962C8B-B14F-4D97-AF65-F5344CB8AC3E}">
        <p14:creationId xmlns:p14="http://schemas.microsoft.com/office/powerpoint/2010/main" val="704513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r>
              <a:rPr lang="zh-HK" altLang="en-US" smtClean="0"/>
              <a:t>單元二 說明單元</a:t>
            </a:r>
            <a:r>
              <a:rPr lang="en-US" altLang="zh-HK" smtClean="0"/>
              <a:t>(</a:t>
            </a:r>
            <a:r>
              <a:rPr lang="zh-HK" altLang="en-US" smtClean="0"/>
              <a:t>閱讀</a:t>
            </a:r>
            <a:r>
              <a:rPr lang="en-US" altLang="zh-HK" smtClean="0"/>
              <a:t>)</a:t>
            </a:r>
            <a:endParaRPr lang="zh-HK" altLang="en-US"/>
          </a:p>
        </p:txBody>
      </p:sp>
      <p:sp>
        <p:nvSpPr>
          <p:cNvPr id="4" name="頁尾版面配置區 3"/>
          <p:cNvSpPr>
            <a:spLocks noGrp="1"/>
          </p:cNvSpPr>
          <p:nvPr>
            <p:ph type="ftr" sz="quarter" idx="11"/>
          </p:nvPr>
        </p:nvSpPr>
        <p:spPr/>
        <p:txBody>
          <a:bodyPr/>
          <a:lstStyle/>
          <a:p>
            <a:r>
              <a:rPr lang="zh-TW" altLang="en-US" smtClean="0"/>
              <a:t>教育局教育心理服務</a:t>
            </a:r>
            <a:r>
              <a:rPr lang="en-US" altLang="zh-TW" smtClean="0"/>
              <a:t>(</a:t>
            </a:r>
            <a:r>
              <a:rPr lang="zh-TW" altLang="en-US" smtClean="0"/>
              <a:t>新界東</a:t>
            </a:r>
            <a:r>
              <a:rPr lang="en-US" altLang="zh-TW" smtClean="0"/>
              <a:t>)</a:t>
            </a:r>
            <a:r>
              <a:rPr lang="zh-TW" altLang="en-US" smtClean="0"/>
              <a:t>組 </a:t>
            </a:r>
            <a:r>
              <a:rPr lang="en-US" altLang="zh-TW" smtClean="0"/>
              <a:t>©2019</a:t>
            </a:r>
            <a:endParaRPr lang="zh-HK" altLang="en-US"/>
          </a:p>
        </p:txBody>
      </p:sp>
      <p:sp>
        <p:nvSpPr>
          <p:cNvPr id="5" name="投影片編號版面配置區 4"/>
          <p:cNvSpPr>
            <a:spLocks noGrp="1"/>
          </p:cNvSpPr>
          <p:nvPr>
            <p:ph type="sldNum" sz="quarter" idx="12"/>
          </p:nvPr>
        </p:nvSpPr>
        <p:spPr/>
        <p:txBody>
          <a:bodyPr/>
          <a:lstStyle/>
          <a:p>
            <a:fld id="{FB2AA040-08CA-49D7-B4A5-BED6B7E8C7C9}" type="slidenum">
              <a:rPr lang="zh-HK" altLang="en-US" smtClean="0"/>
              <a:t>‹#›</a:t>
            </a:fld>
            <a:endParaRPr lang="zh-HK" altLang="en-US"/>
          </a:p>
        </p:txBody>
      </p:sp>
    </p:spTree>
    <p:extLst>
      <p:ext uri="{BB962C8B-B14F-4D97-AF65-F5344CB8AC3E}">
        <p14:creationId xmlns:p14="http://schemas.microsoft.com/office/powerpoint/2010/main" val="2491941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r>
              <a:rPr lang="zh-HK" altLang="en-US" smtClean="0"/>
              <a:t>單元二 說明單元</a:t>
            </a:r>
            <a:r>
              <a:rPr lang="en-US" altLang="zh-HK" smtClean="0"/>
              <a:t>(</a:t>
            </a:r>
            <a:r>
              <a:rPr lang="zh-HK" altLang="en-US" smtClean="0"/>
              <a:t>閱讀</a:t>
            </a:r>
            <a:r>
              <a:rPr lang="en-US" altLang="zh-HK" smtClean="0"/>
              <a:t>)</a:t>
            </a:r>
            <a:endParaRPr lang="zh-HK" altLang="en-US"/>
          </a:p>
        </p:txBody>
      </p:sp>
      <p:sp>
        <p:nvSpPr>
          <p:cNvPr id="3" name="頁尾版面配置區 2"/>
          <p:cNvSpPr>
            <a:spLocks noGrp="1"/>
          </p:cNvSpPr>
          <p:nvPr>
            <p:ph type="ftr" sz="quarter" idx="11"/>
          </p:nvPr>
        </p:nvSpPr>
        <p:spPr/>
        <p:txBody>
          <a:bodyPr/>
          <a:lstStyle/>
          <a:p>
            <a:r>
              <a:rPr lang="zh-TW" altLang="en-US" smtClean="0"/>
              <a:t>教育局教育心理服務</a:t>
            </a:r>
            <a:r>
              <a:rPr lang="en-US" altLang="zh-TW" smtClean="0"/>
              <a:t>(</a:t>
            </a:r>
            <a:r>
              <a:rPr lang="zh-TW" altLang="en-US" smtClean="0"/>
              <a:t>新界東</a:t>
            </a:r>
            <a:r>
              <a:rPr lang="en-US" altLang="zh-TW" smtClean="0"/>
              <a:t>)</a:t>
            </a:r>
            <a:r>
              <a:rPr lang="zh-TW" altLang="en-US" smtClean="0"/>
              <a:t>組 </a:t>
            </a:r>
            <a:r>
              <a:rPr lang="en-US" altLang="zh-TW" smtClean="0"/>
              <a:t>©2019</a:t>
            </a:r>
            <a:endParaRPr lang="zh-HK" altLang="en-US"/>
          </a:p>
        </p:txBody>
      </p:sp>
      <p:sp>
        <p:nvSpPr>
          <p:cNvPr id="4" name="投影片編號版面配置區 3"/>
          <p:cNvSpPr>
            <a:spLocks noGrp="1"/>
          </p:cNvSpPr>
          <p:nvPr>
            <p:ph type="sldNum" sz="quarter" idx="12"/>
          </p:nvPr>
        </p:nvSpPr>
        <p:spPr/>
        <p:txBody>
          <a:bodyPr/>
          <a:lstStyle/>
          <a:p>
            <a:fld id="{FB2AA040-08CA-49D7-B4A5-BED6B7E8C7C9}" type="slidenum">
              <a:rPr lang="zh-HK" altLang="en-US" smtClean="0"/>
              <a:t>‹#›</a:t>
            </a:fld>
            <a:endParaRPr lang="zh-HK" altLang="en-US"/>
          </a:p>
        </p:txBody>
      </p:sp>
    </p:spTree>
    <p:extLst>
      <p:ext uri="{BB962C8B-B14F-4D97-AF65-F5344CB8AC3E}">
        <p14:creationId xmlns:p14="http://schemas.microsoft.com/office/powerpoint/2010/main" val="2650610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r>
              <a:rPr lang="zh-HK" altLang="en-US" smtClean="0"/>
              <a:t>單元二 說明單元</a:t>
            </a:r>
            <a:r>
              <a:rPr lang="en-US" altLang="zh-HK" smtClean="0"/>
              <a:t>(</a:t>
            </a:r>
            <a:r>
              <a:rPr lang="zh-HK" altLang="en-US" smtClean="0"/>
              <a:t>閱讀</a:t>
            </a:r>
            <a:r>
              <a:rPr lang="en-US" altLang="zh-HK" smtClean="0"/>
              <a:t>)</a:t>
            </a:r>
            <a:endParaRPr lang="zh-HK" altLang="en-US"/>
          </a:p>
        </p:txBody>
      </p:sp>
      <p:sp>
        <p:nvSpPr>
          <p:cNvPr id="6" name="頁尾版面配置區 5"/>
          <p:cNvSpPr>
            <a:spLocks noGrp="1"/>
          </p:cNvSpPr>
          <p:nvPr>
            <p:ph type="ftr" sz="quarter" idx="11"/>
          </p:nvPr>
        </p:nvSpPr>
        <p:spPr/>
        <p:txBody>
          <a:bodyPr/>
          <a:lstStyle/>
          <a:p>
            <a:r>
              <a:rPr lang="zh-TW" altLang="en-US" smtClean="0"/>
              <a:t>教育局教育心理服務</a:t>
            </a:r>
            <a:r>
              <a:rPr lang="en-US" altLang="zh-TW" smtClean="0"/>
              <a:t>(</a:t>
            </a:r>
            <a:r>
              <a:rPr lang="zh-TW" altLang="en-US" smtClean="0"/>
              <a:t>新界東</a:t>
            </a:r>
            <a:r>
              <a:rPr lang="en-US" altLang="zh-TW" smtClean="0"/>
              <a:t>)</a:t>
            </a:r>
            <a:r>
              <a:rPr lang="zh-TW" altLang="en-US" smtClean="0"/>
              <a:t>組 </a:t>
            </a:r>
            <a:r>
              <a:rPr lang="en-US" altLang="zh-TW" smtClean="0"/>
              <a:t>©2019</a:t>
            </a:r>
            <a:endParaRPr lang="zh-HK" altLang="en-US"/>
          </a:p>
        </p:txBody>
      </p:sp>
      <p:sp>
        <p:nvSpPr>
          <p:cNvPr id="7" name="投影片編號版面配置區 6"/>
          <p:cNvSpPr>
            <a:spLocks noGrp="1"/>
          </p:cNvSpPr>
          <p:nvPr>
            <p:ph type="sldNum" sz="quarter" idx="12"/>
          </p:nvPr>
        </p:nvSpPr>
        <p:spPr/>
        <p:txBody>
          <a:bodyPr/>
          <a:lstStyle/>
          <a:p>
            <a:fld id="{FB2AA040-08CA-49D7-B4A5-BED6B7E8C7C9}" type="slidenum">
              <a:rPr lang="zh-HK" altLang="en-US" smtClean="0"/>
              <a:t>‹#›</a:t>
            </a:fld>
            <a:endParaRPr lang="zh-HK" altLang="en-US"/>
          </a:p>
        </p:txBody>
      </p:sp>
    </p:spTree>
    <p:extLst>
      <p:ext uri="{BB962C8B-B14F-4D97-AF65-F5344CB8AC3E}">
        <p14:creationId xmlns:p14="http://schemas.microsoft.com/office/powerpoint/2010/main" val="3918497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r>
              <a:rPr lang="zh-HK" altLang="en-US" smtClean="0"/>
              <a:t>單元二 說明單元</a:t>
            </a:r>
            <a:r>
              <a:rPr lang="en-US" altLang="zh-HK" smtClean="0"/>
              <a:t>(</a:t>
            </a:r>
            <a:r>
              <a:rPr lang="zh-HK" altLang="en-US" smtClean="0"/>
              <a:t>閱讀</a:t>
            </a:r>
            <a:r>
              <a:rPr lang="en-US" altLang="zh-HK" smtClean="0"/>
              <a:t>)</a:t>
            </a:r>
            <a:endParaRPr lang="zh-HK" altLang="en-US"/>
          </a:p>
        </p:txBody>
      </p:sp>
      <p:sp>
        <p:nvSpPr>
          <p:cNvPr id="6" name="頁尾版面配置區 5"/>
          <p:cNvSpPr>
            <a:spLocks noGrp="1"/>
          </p:cNvSpPr>
          <p:nvPr>
            <p:ph type="ftr" sz="quarter" idx="11"/>
          </p:nvPr>
        </p:nvSpPr>
        <p:spPr/>
        <p:txBody>
          <a:bodyPr/>
          <a:lstStyle/>
          <a:p>
            <a:r>
              <a:rPr lang="zh-TW" altLang="en-US" smtClean="0"/>
              <a:t>教育局教育心理服務</a:t>
            </a:r>
            <a:r>
              <a:rPr lang="en-US" altLang="zh-TW" smtClean="0"/>
              <a:t>(</a:t>
            </a:r>
            <a:r>
              <a:rPr lang="zh-TW" altLang="en-US" smtClean="0"/>
              <a:t>新界東</a:t>
            </a:r>
            <a:r>
              <a:rPr lang="en-US" altLang="zh-TW" smtClean="0"/>
              <a:t>)</a:t>
            </a:r>
            <a:r>
              <a:rPr lang="zh-TW" altLang="en-US" smtClean="0"/>
              <a:t>組 </a:t>
            </a:r>
            <a:r>
              <a:rPr lang="en-US" altLang="zh-TW" smtClean="0"/>
              <a:t>©2019</a:t>
            </a:r>
            <a:endParaRPr lang="zh-HK" altLang="en-US"/>
          </a:p>
        </p:txBody>
      </p:sp>
      <p:sp>
        <p:nvSpPr>
          <p:cNvPr id="7" name="投影片編號版面配置區 6"/>
          <p:cNvSpPr>
            <a:spLocks noGrp="1"/>
          </p:cNvSpPr>
          <p:nvPr>
            <p:ph type="sldNum" sz="quarter" idx="12"/>
          </p:nvPr>
        </p:nvSpPr>
        <p:spPr/>
        <p:txBody>
          <a:bodyPr/>
          <a:lstStyle/>
          <a:p>
            <a:fld id="{FB2AA040-08CA-49D7-B4A5-BED6B7E8C7C9}" type="slidenum">
              <a:rPr lang="zh-HK" altLang="en-US" smtClean="0"/>
              <a:t>‹#›</a:t>
            </a:fld>
            <a:endParaRPr lang="zh-HK" altLang="en-US"/>
          </a:p>
        </p:txBody>
      </p:sp>
    </p:spTree>
    <p:extLst>
      <p:ext uri="{BB962C8B-B14F-4D97-AF65-F5344CB8AC3E}">
        <p14:creationId xmlns:p14="http://schemas.microsoft.com/office/powerpoint/2010/main" val="3549791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latin typeface="Times New Roman" panose="02020603050405020304" pitchFamily="18" charset="0"/>
                <a:ea typeface="標楷體" panose="03000509000000000000" pitchFamily="65" charset="-120"/>
              </a:defRPr>
            </a:lvl1pPr>
          </a:lstStyle>
          <a:p>
            <a:r>
              <a:rPr lang="zh-HK" altLang="en-US" smtClean="0"/>
              <a:t>單元二 說明單元</a:t>
            </a:r>
            <a:r>
              <a:rPr lang="en-US" altLang="zh-HK" smtClean="0"/>
              <a:t>(</a:t>
            </a:r>
            <a:r>
              <a:rPr lang="zh-HK" altLang="en-US" smtClean="0"/>
              <a:t>閱讀</a:t>
            </a:r>
            <a:r>
              <a:rPr lang="en-US" altLang="zh-HK" smtClean="0"/>
              <a:t>)</a:t>
            </a:r>
            <a:endParaRPr lang="zh-HK" altLang="en-US" dirty="0"/>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latin typeface="Times New Roman" panose="02020603050405020304" pitchFamily="18" charset="0"/>
                <a:ea typeface="標楷體" panose="03000509000000000000" pitchFamily="65" charset="-120"/>
              </a:defRPr>
            </a:lvl1pPr>
          </a:lstStyle>
          <a:p>
            <a:r>
              <a:rPr lang="zh-TW" altLang="en-US" smtClean="0"/>
              <a:t>教育局教育心理服務</a:t>
            </a:r>
            <a:r>
              <a:rPr lang="en-US" altLang="zh-TW" smtClean="0"/>
              <a:t>(</a:t>
            </a:r>
            <a:r>
              <a:rPr lang="zh-TW" altLang="en-US" smtClean="0"/>
              <a:t>新界東</a:t>
            </a:r>
            <a:r>
              <a:rPr lang="en-US" altLang="zh-TW" smtClean="0"/>
              <a:t>)</a:t>
            </a:r>
            <a:r>
              <a:rPr lang="zh-TW" altLang="en-US" smtClean="0"/>
              <a:t>組 </a:t>
            </a:r>
            <a:r>
              <a:rPr lang="en-US" altLang="zh-TW" smtClean="0"/>
              <a:t>©2019</a:t>
            </a:r>
            <a:endParaRPr lang="zh-HK" altLang="en-US" dirty="0"/>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latin typeface="Times New Roman" panose="02020603050405020304" pitchFamily="18" charset="0"/>
                <a:ea typeface="標楷體" panose="03000509000000000000" pitchFamily="65" charset="-120"/>
              </a:defRPr>
            </a:lvl1pPr>
          </a:lstStyle>
          <a:p>
            <a:fld id="{FB2AA040-08CA-49D7-B4A5-BED6B7E8C7C9}" type="slidenum">
              <a:rPr lang="zh-HK" altLang="en-US" smtClean="0"/>
              <a:pPr/>
              <a:t>‹#›</a:t>
            </a:fld>
            <a:endParaRPr lang="zh-HK" altLang="en-US" dirty="0"/>
          </a:p>
        </p:txBody>
      </p:sp>
    </p:spTree>
    <p:extLst>
      <p:ext uri="{BB962C8B-B14F-4D97-AF65-F5344CB8AC3E}">
        <p14:creationId xmlns:p14="http://schemas.microsoft.com/office/powerpoint/2010/main" val="247237618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p:txStyles>
    <p:titleStyle>
      <a:lvl1pPr algn="ctr" defTabSz="914400" rtl="0" eaLnBrk="1" latinLnBrk="0" hangingPunct="1">
        <a:spcBef>
          <a:spcPct val="0"/>
        </a:spcBef>
        <a:buNone/>
        <a:defRPr sz="4400" kern="1200">
          <a:solidFill>
            <a:schemeClr val="tx1"/>
          </a:solidFill>
          <a:latin typeface="Times New Roman" panose="02020603050405020304" pitchFamily="18" charset="0"/>
          <a:ea typeface="標楷體" panose="03000509000000000000" pitchFamily="65" charset="-120"/>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imes New Roman" panose="02020603050405020304" pitchFamily="18" charset="0"/>
          <a:ea typeface="標楷體" panose="03000509000000000000" pitchFamily="65" charset="-12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r>
              <a:rPr lang="zh-HK" altLang="en-US" smtClean="0"/>
              <a:t>單元二 說明單元</a:t>
            </a:r>
            <a:r>
              <a:rPr lang="en-US" altLang="zh-HK" smtClean="0"/>
              <a:t>(</a:t>
            </a:r>
            <a:r>
              <a:rPr lang="zh-HK" altLang="en-US" smtClean="0"/>
              <a:t>閱讀</a:t>
            </a:r>
            <a:r>
              <a:rPr lang="en-US" altLang="zh-HK" smtClean="0"/>
              <a:t>)</a:t>
            </a:r>
            <a:endParaRPr lang="zh-HK"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r>
              <a:rPr lang="zh-TW" altLang="en-US" smtClean="0"/>
              <a:t>教育局教育心理服務</a:t>
            </a:r>
            <a:r>
              <a:rPr lang="en-US" altLang="zh-TW" smtClean="0"/>
              <a:t>(</a:t>
            </a:r>
            <a:r>
              <a:rPr lang="zh-TW" altLang="en-US" smtClean="0"/>
              <a:t>新界東</a:t>
            </a:r>
            <a:r>
              <a:rPr lang="en-US" altLang="zh-TW" smtClean="0"/>
              <a:t>)</a:t>
            </a:r>
            <a:r>
              <a:rPr lang="zh-TW" altLang="en-US" smtClean="0"/>
              <a:t>組 </a:t>
            </a:r>
            <a:r>
              <a:rPr lang="en-US" altLang="zh-TW" smtClean="0"/>
              <a:t>©2019</a:t>
            </a:r>
            <a:endParaRPr lang="zh-HK" altLang="en-US" dirty="0"/>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FA56BB5D-A627-4A1E-AB18-ABD6FC64D3AC}" type="slidenum">
              <a:rPr lang="zh-HK" altLang="en-US" smtClean="0"/>
              <a:pPr/>
              <a:t>‹#›</a:t>
            </a:fld>
            <a:endParaRPr lang="zh-HK" altLang="en-US"/>
          </a:p>
        </p:txBody>
      </p:sp>
    </p:spTree>
    <p:extLst>
      <p:ext uri="{BB962C8B-B14F-4D97-AF65-F5344CB8AC3E}">
        <p14:creationId xmlns:p14="http://schemas.microsoft.com/office/powerpoint/2010/main" val="345471643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9.png"/><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microsoft.com/office/2007/relationships/hdphoto" Target="../media/hdphoto2.wdp"/><Relationship Id="rId5" Type="http://schemas.openxmlformats.org/officeDocument/2006/relationships/diagramQuickStyle" Target="../diagrams/quickStyle1.xml"/><Relationship Id="rId10" Type="http://schemas.openxmlformats.org/officeDocument/2006/relationships/image" Target="../media/image7.png"/><Relationship Id="rId4" Type="http://schemas.openxmlformats.org/officeDocument/2006/relationships/diagramLayout" Target="../diagrams/layout1.xml"/><Relationship Id="rId9" Type="http://schemas.openxmlformats.org/officeDocument/2006/relationships/image" Target="../media/image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412776"/>
            <a:ext cx="7772400" cy="3428999"/>
          </a:xfrm>
        </p:spPr>
        <p:txBody>
          <a:bodyPr anchor="ctr">
            <a:noAutofit/>
          </a:bodyPr>
          <a:lstStyle/>
          <a:p>
            <a:pPr>
              <a:lnSpc>
                <a:spcPct val="150000"/>
              </a:lnSpc>
            </a:pPr>
            <a:r>
              <a:rPr lang="zh-TW" altLang="en-US" b="1" dirty="0">
                <a:latin typeface="標楷體" panose="03000509000000000000" pitchFamily="65" charset="-120"/>
                <a:ea typeface="標楷體" panose="03000509000000000000" pitchFamily="65" charset="-120"/>
              </a:rPr>
              <a:t>四</a:t>
            </a:r>
            <a:r>
              <a:rPr lang="zh-TW" altLang="en-US" b="1" dirty="0" smtClean="0">
                <a:latin typeface="標楷體" panose="03000509000000000000" pitchFamily="65" charset="-120"/>
                <a:ea typeface="標楷體" panose="03000509000000000000" pitchFamily="65" charset="-120"/>
              </a:rPr>
              <a:t>年級讀寫小組輔助教材</a:t>
            </a:r>
            <a:r>
              <a:rPr lang="zh-TW" altLang="en-US" b="1" dirty="0">
                <a:latin typeface="標楷體" panose="03000509000000000000" pitchFamily="65" charset="-120"/>
                <a:ea typeface="標楷體" panose="03000509000000000000" pitchFamily="65" charset="-120"/>
              </a:rPr>
              <a:t/>
            </a:r>
            <a:br>
              <a:rPr lang="zh-TW" altLang="en-US" b="1" dirty="0">
                <a:latin typeface="標楷體" panose="03000509000000000000" pitchFamily="65" charset="-120"/>
                <a:ea typeface="標楷體" panose="03000509000000000000" pitchFamily="65" charset="-120"/>
              </a:rPr>
            </a:br>
            <a:r>
              <a:rPr lang="zh-TW" altLang="en-US" b="1" u="sng" dirty="0">
                <a:latin typeface="標楷體" panose="03000509000000000000" pitchFamily="65" charset="-120"/>
                <a:ea typeface="標楷體" panose="03000509000000000000" pitchFamily="65" charset="-120"/>
              </a:rPr>
              <a:t>單元二　說明單元</a:t>
            </a:r>
            <a:br>
              <a:rPr lang="zh-TW" altLang="en-US" b="1" u="sng" dirty="0">
                <a:latin typeface="標楷體" panose="03000509000000000000" pitchFamily="65" charset="-120"/>
                <a:ea typeface="標楷體" panose="03000509000000000000" pitchFamily="65" charset="-120"/>
              </a:rPr>
            </a:br>
            <a:r>
              <a:rPr lang="zh-TW" altLang="en-US" b="1" dirty="0" smtClean="0">
                <a:latin typeface="標楷體" panose="03000509000000000000" pitchFamily="65" charset="-120"/>
                <a:ea typeface="標楷體" panose="03000509000000000000" pitchFamily="65" charset="-120"/>
              </a:rPr>
              <a:t>閱讀：齊來找標示語</a:t>
            </a:r>
            <a:endParaRPr lang="zh-HK" altLang="en-US" b="1" dirty="0">
              <a:latin typeface="標楷體" panose="03000509000000000000" pitchFamily="65" charset="-120"/>
              <a:ea typeface="標楷體" panose="03000509000000000000" pitchFamily="65" charset="-120"/>
            </a:endParaRPr>
          </a:p>
        </p:txBody>
      </p:sp>
      <p:sp>
        <p:nvSpPr>
          <p:cNvPr id="4" name="日期版面配置區 3"/>
          <p:cNvSpPr>
            <a:spLocks noGrp="1"/>
          </p:cNvSpPr>
          <p:nvPr>
            <p:ph type="dt" sz="half" idx="10"/>
          </p:nvPr>
        </p:nvSpPr>
        <p:spPr/>
        <p:txBody>
          <a:bodyPr/>
          <a:lstStyle/>
          <a:p>
            <a:r>
              <a:rPr lang="zh-HK" altLang="en-US" smtClean="0"/>
              <a:t>單元二 說明單元</a:t>
            </a:r>
            <a:r>
              <a:rPr lang="en-US" altLang="zh-HK" smtClean="0"/>
              <a:t>(</a:t>
            </a:r>
            <a:r>
              <a:rPr lang="zh-HK" altLang="en-US" smtClean="0"/>
              <a:t>閱讀</a:t>
            </a:r>
            <a:r>
              <a:rPr lang="en-US" altLang="zh-HK" smtClean="0"/>
              <a:t>)</a:t>
            </a:r>
            <a:endParaRPr lang="zh-HK" altLang="en-US"/>
          </a:p>
        </p:txBody>
      </p:sp>
      <p:sp>
        <p:nvSpPr>
          <p:cNvPr id="5" name="頁尾版面配置區 4"/>
          <p:cNvSpPr>
            <a:spLocks noGrp="1"/>
          </p:cNvSpPr>
          <p:nvPr>
            <p:ph type="ftr" sz="quarter" idx="11"/>
          </p:nvPr>
        </p:nvSpPr>
        <p:spPr/>
        <p:txBody>
          <a:bodyPr/>
          <a:lstStyle/>
          <a:p>
            <a:r>
              <a:rPr lang="zh-TW" altLang="en-US" smtClean="0"/>
              <a:t>教育局教育心理服務</a:t>
            </a:r>
            <a:r>
              <a:rPr lang="en-US" altLang="zh-TW" smtClean="0"/>
              <a:t>(</a:t>
            </a:r>
            <a:r>
              <a:rPr lang="zh-TW" altLang="en-US" smtClean="0"/>
              <a:t>新界東</a:t>
            </a:r>
            <a:r>
              <a:rPr lang="en-US" altLang="zh-TW" smtClean="0"/>
              <a:t>)</a:t>
            </a:r>
            <a:r>
              <a:rPr lang="zh-TW" altLang="en-US" smtClean="0"/>
              <a:t>組 </a:t>
            </a:r>
            <a:r>
              <a:rPr lang="en-US" altLang="zh-TW" smtClean="0"/>
              <a:t>©2019</a:t>
            </a:r>
            <a:endParaRPr lang="zh-HK" altLang="en-US" dirty="0"/>
          </a:p>
        </p:txBody>
      </p:sp>
      <p:sp>
        <p:nvSpPr>
          <p:cNvPr id="6" name="投影片編號版面配置區 5"/>
          <p:cNvSpPr>
            <a:spLocks noGrp="1"/>
          </p:cNvSpPr>
          <p:nvPr>
            <p:ph type="sldNum" sz="quarter" idx="12"/>
          </p:nvPr>
        </p:nvSpPr>
        <p:spPr/>
        <p:txBody>
          <a:bodyPr/>
          <a:lstStyle/>
          <a:p>
            <a:fld id="{FB2AA040-08CA-49D7-B4A5-BED6B7E8C7C9}" type="slidenum">
              <a:rPr lang="zh-HK" altLang="en-US" smtClean="0"/>
              <a:t>1</a:t>
            </a:fld>
            <a:endParaRPr lang="zh-HK" altLang="en-US" dirty="0"/>
          </a:p>
        </p:txBody>
      </p:sp>
    </p:spTree>
    <p:extLst>
      <p:ext uri="{BB962C8B-B14F-4D97-AF65-F5344CB8AC3E}">
        <p14:creationId xmlns:p14="http://schemas.microsoft.com/office/powerpoint/2010/main" val="1753190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標題 2"/>
          <p:cNvSpPr>
            <a:spLocks noGrp="1"/>
          </p:cNvSpPr>
          <p:nvPr>
            <p:ph type="title"/>
          </p:nvPr>
        </p:nvSpPr>
        <p:spPr>
          <a:xfrm>
            <a:off x="354360" y="144012"/>
            <a:ext cx="8229600" cy="1143000"/>
          </a:xfrm>
        </p:spPr>
        <p:txBody>
          <a:bodyPr>
            <a:normAutofit/>
          </a:bodyPr>
          <a:lstStyle/>
          <a:p>
            <a:pPr algn="ctr"/>
            <a:r>
              <a:rPr lang="zh-TW" altLang="en-US" sz="6000" dirty="0" smtClean="0">
                <a:solidFill>
                  <a:srgbClr val="0070C0"/>
                </a:solidFill>
              </a:rPr>
              <a:t>標示語</a:t>
            </a:r>
            <a:endParaRPr lang="zh-HK" altLang="en-US" sz="6000" dirty="0">
              <a:solidFill>
                <a:srgbClr val="0070C0"/>
              </a:solidFill>
            </a:endParaRPr>
          </a:p>
        </p:txBody>
      </p:sp>
      <p:sp>
        <p:nvSpPr>
          <p:cNvPr id="2" name="內容版面配置區 1"/>
          <p:cNvSpPr>
            <a:spLocks noGrp="1"/>
          </p:cNvSpPr>
          <p:nvPr>
            <p:ph idx="1"/>
          </p:nvPr>
        </p:nvSpPr>
        <p:spPr>
          <a:xfrm>
            <a:off x="251520" y="1600200"/>
            <a:ext cx="8435280" cy="4525963"/>
          </a:xfrm>
        </p:spPr>
        <p:txBody>
          <a:bodyPr/>
          <a:lstStyle/>
          <a:p>
            <a:pPr marL="114300" indent="0">
              <a:buNone/>
            </a:pPr>
            <a:endParaRPr lang="en-US" altLang="zh-TW" sz="3000" b="1" dirty="0">
              <a:latin typeface="標楷體" panose="03000509000000000000" pitchFamily="65" charset="-120"/>
              <a:ea typeface="標楷體" panose="03000509000000000000" pitchFamily="65" charset="-120"/>
            </a:endParaRPr>
          </a:p>
          <a:p>
            <a:pPr marL="114300" indent="0">
              <a:buNone/>
            </a:pPr>
            <a:endParaRPr lang="zh-HK" altLang="en-US" dirty="0"/>
          </a:p>
        </p:txBody>
      </p:sp>
      <p:sp>
        <p:nvSpPr>
          <p:cNvPr id="4" name="日期版面配置區 3"/>
          <p:cNvSpPr>
            <a:spLocks noGrp="1"/>
          </p:cNvSpPr>
          <p:nvPr>
            <p:ph type="dt" sz="half" idx="10"/>
          </p:nvPr>
        </p:nvSpPr>
        <p:spPr/>
        <p:txBody>
          <a:bodyPr/>
          <a:lstStyle/>
          <a:p>
            <a:r>
              <a:rPr lang="zh-HK" altLang="en-US" smtClean="0"/>
              <a:t>單元二 說明單元</a:t>
            </a:r>
            <a:r>
              <a:rPr lang="en-US" altLang="zh-HK" smtClean="0"/>
              <a:t>(</a:t>
            </a:r>
            <a:r>
              <a:rPr lang="zh-HK" altLang="en-US" smtClean="0"/>
              <a:t>閱讀</a:t>
            </a:r>
            <a:r>
              <a:rPr lang="en-US" altLang="zh-HK" smtClean="0"/>
              <a:t>)</a:t>
            </a:r>
            <a:endParaRPr lang="zh-HK" altLang="en-US"/>
          </a:p>
        </p:txBody>
      </p:sp>
      <p:sp>
        <p:nvSpPr>
          <p:cNvPr id="5" name="頁尾版面配置區 4"/>
          <p:cNvSpPr>
            <a:spLocks noGrp="1"/>
          </p:cNvSpPr>
          <p:nvPr>
            <p:ph type="ftr" sz="quarter" idx="11"/>
          </p:nvPr>
        </p:nvSpPr>
        <p:spPr/>
        <p:txBody>
          <a:bodyPr/>
          <a:lstStyle/>
          <a:p>
            <a:r>
              <a:rPr lang="zh-TW" altLang="en-US" smtClean="0"/>
              <a:t>教育局教育心理服務</a:t>
            </a:r>
            <a:r>
              <a:rPr lang="en-US" altLang="zh-TW" smtClean="0"/>
              <a:t>(</a:t>
            </a:r>
            <a:r>
              <a:rPr lang="zh-TW" altLang="en-US" smtClean="0"/>
              <a:t>新界東</a:t>
            </a:r>
            <a:r>
              <a:rPr lang="en-US" altLang="zh-TW" smtClean="0"/>
              <a:t>)</a:t>
            </a:r>
            <a:r>
              <a:rPr lang="zh-TW" altLang="en-US" smtClean="0"/>
              <a:t>組 </a:t>
            </a:r>
            <a:r>
              <a:rPr lang="en-US" altLang="zh-TW" smtClean="0"/>
              <a:t>©2019</a:t>
            </a:r>
            <a:endParaRPr lang="zh-HK" altLang="en-US"/>
          </a:p>
        </p:txBody>
      </p:sp>
      <p:sp>
        <p:nvSpPr>
          <p:cNvPr id="6" name="投影片編號版面配置區 5"/>
          <p:cNvSpPr>
            <a:spLocks noGrp="1"/>
          </p:cNvSpPr>
          <p:nvPr>
            <p:ph type="sldNum" sz="quarter" idx="12"/>
          </p:nvPr>
        </p:nvSpPr>
        <p:spPr/>
        <p:txBody>
          <a:bodyPr/>
          <a:lstStyle/>
          <a:p>
            <a:fld id="{FB2AA040-08CA-49D7-B4A5-BED6B7E8C7C9}" type="slidenum">
              <a:rPr lang="zh-HK" altLang="en-US" smtClean="0"/>
              <a:t>10</a:t>
            </a:fld>
            <a:endParaRPr lang="zh-HK" altLang="en-US"/>
          </a:p>
        </p:txBody>
      </p:sp>
      <p:sp>
        <p:nvSpPr>
          <p:cNvPr id="16" name="圓角矩形圖說文字 15"/>
          <p:cNvSpPr/>
          <p:nvPr/>
        </p:nvSpPr>
        <p:spPr>
          <a:xfrm>
            <a:off x="539552" y="1340769"/>
            <a:ext cx="8280920" cy="2520280"/>
          </a:xfrm>
          <a:prstGeom prst="wedgeRoundRectCallout">
            <a:avLst>
              <a:gd name="adj1" fmla="val 38550"/>
              <a:gd name="adj2" fmla="val 70153"/>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a:defRPr/>
            </a:pPr>
            <a:endParaRPr lang="en-US" altLang="zh-TW" sz="4000" dirty="0" smtClean="0">
              <a:solidFill>
                <a:schemeClr val="tx1"/>
              </a:solidFill>
              <a:latin typeface="標楷體" panose="03000509000000000000" pitchFamily="65" charset="-120"/>
              <a:ea typeface="標楷體" panose="03000509000000000000" pitchFamily="65" charset="-120"/>
            </a:endParaRPr>
          </a:p>
          <a:p>
            <a:pPr>
              <a:defRPr/>
            </a:pPr>
            <a:r>
              <a:rPr lang="zh-TW" altLang="en-US" sz="4000" dirty="0" smtClean="0">
                <a:solidFill>
                  <a:srgbClr val="7030A0"/>
                </a:solidFill>
                <a:latin typeface="標楷體" panose="03000509000000000000" pitchFamily="65" charset="-120"/>
                <a:ea typeface="標楷體" panose="03000509000000000000" pitchFamily="65" charset="-120"/>
              </a:rPr>
              <a:t>首先</a:t>
            </a:r>
            <a:r>
              <a:rPr lang="en-US" altLang="zh-TW" sz="4000" dirty="0" smtClean="0">
                <a:solidFill>
                  <a:srgbClr val="7030A0"/>
                </a:solidFill>
                <a:latin typeface="標楷體" panose="03000509000000000000" pitchFamily="65" charset="-120"/>
                <a:ea typeface="標楷體" panose="03000509000000000000" pitchFamily="65" charset="-120"/>
              </a:rPr>
              <a:t>/</a:t>
            </a:r>
            <a:r>
              <a:rPr lang="zh-TW" altLang="en-US" sz="4000" dirty="0" smtClean="0">
                <a:solidFill>
                  <a:srgbClr val="7030A0"/>
                </a:solidFill>
                <a:latin typeface="標楷體" panose="03000509000000000000" pitchFamily="65" charset="-120"/>
                <a:ea typeface="標楷體" panose="03000509000000000000" pitchFamily="65" charset="-120"/>
              </a:rPr>
              <a:t>然後</a:t>
            </a:r>
            <a:r>
              <a:rPr lang="en-US" altLang="zh-TW" sz="4000" dirty="0" smtClean="0">
                <a:solidFill>
                  <a:srgbClr val="7030A0"/>
                </a:solidFill>
                <a:latin typeface="標楷體" panose="03000509000000000000" pitchFamily="65" charset="-120"/>
                <a:ea typeface="標楷體" panose="03000509000000000000" pitchFamily="65" charset="-120"/>
              </a:rPr>
              <a:t>/</a:t>
            </a:r>
            <a:r>
              <a:rPr lang="zh-TW" altLang="en-US" sz="4000" dirty="0" smtClean="0">
                <a:solidFill>
                  <a:srgbClr val="7030A0"/>
                </a:solidFill>
                <a:latin typeface="標楷體" panose="03000509000000000000" pitchFamily="65" charset="-120"/>
                <a:ea typeface="標楷體" panose="03000509000000000000" pitchFamily="65" charset="-120"/>
              </a:rPr>
              <a:t>接着</a:t>
            </a:r>
            <a:r>
              <a:rPr lang="en-US" altLang="zh-TW" sz="4000" dirty="0" smtClean="0">
                <a:solidFill>
                  <a:srgbClr val="7030A0"/>
                </a:solidFill>
                <a:latin typeface="標楷體" panose="03000509000000000000" pitchFamily="65" charset="-120"/>
                <a:ea typeface="標楷體" panose="03000509000000000000" pitchFamily="65" charset="-120"/>
              </a:rPr>
              <a:t>/</a:t>
            </a:r>
            <a:r>
              <a:rPr lang="zh-TW" altLang="en-US" sz="4000" dirty="0" smtClean="0">
                <a:solidFill>
                  <a:srgbClr val="7030A0"/>
                </a:solidFill>
                <a:latin typeface="標楷體" panose="03000509000000000000" pitchFamily="65" charset="-120"/>
                <a:ea typeface="標楷體" panose="03000509000000000000" pitchFamily="65" charset="-120"/>
              </a:rPr>
              <a:t>最後</a:t>
            </a:r>
            <a:r>
              <a:rPr lang="zh-TW" altLang="en-US" sz="4000" dirty="0" smtClean="0">
                <a:latin typeface="標楷體" panose="03000509000000000000" pitchFamily="65" charset="-120"/>
                <a:ea typeface="標楷體" panose="03000509000000000000" pitchFamily="65" charset="-120"/>
              </a:rPr>
              <a:t>等</a:t>
            </a:r>
            <a:r>
              <a:rPr lang="zh-TW" altLang="en-US" sz="4000" dirty="0" smtClean="0">
                <a:solidFill>
                  <a:schemeClr val="tx1"/>
                </a:solidFill>
                <a:latin typeface="標楷體" panose="03000509000000000000" pitchFamily="65" charset="-120"/>
                <a:ea typeface="標楷體" panose="03000509000000000000" pitchFamily="65" charset="-120"/>
              </a:rPr>
              <a:t>詞語，就好像路標，標示我們要</a:t>
            </a:r>
            <a:r>
              <a:rPr lang="zh-TW" altLang="en-US" sz="4000" dirty="0">
                <a:solidFill>
                  <a:srgbClr val="FF0000"/>
                </a:solidFill>
                <a:latin typeface="標楷體" panose="03000509000000000000" pitchFamily="65" charset="-120"/>
                <a:ea typeface="標楷體" panose="03000509000000000000" pitchFamily="65" charset="-120"/>
              </a:rPr>
              <a:t>留意後面的</a:t>
            </a:r>
            <a:r>
              <a:rPr lang="zh-TW" altLang="en-US" sz="4000" b="1" dirty="0" smtClean="0">
                <a:solidFill>
                  <a:srgbClr val="FF0000"/>
                </a:solidFill>
                <a:latin typeface="標楷體" panose="03000509000000000000" pitchFamily="65" charset="-120"/>
                <a:ea typeface="標楷體" panose="03000509000000000000" pitchFamily="65" charset="-120"/>
              </a:rPr>
              <a:t>重要信息</a:t>
            </a:r>
            <a:r>
              <a:rPr lang="zh-TW" altLang="en-US" sz="4000" dirty="0" smtClean="0">
                <a:solidFill>
                  <a:schemeClr val="tx1"/>
                </a:solidFill>
                <a:latin typeface="標楷體" panose="03000509000000000000" pitchFamily="65" charset="-120"/>
                <a:ea typeface="標楷體" panose="03000509000000000000" pitchFamily="65" charset="-120"/>
              </a:rPr>
              <a:t>。我們稱它們為 </a:t>
            </a:r>
            <a:r>
              <a:rPr lang="zh-TW" altLang="en-US" sz="4000" dirty="0" smtClean="0">
                <a:solidFill>
                  <a:srgbClr val="1A6EF6"/>
                </a:solidFill>
                <a:latin typeface="標楷體" panose="03000509000000000000" pitchFamily="65" charset="-120"/>
                <a:ea typeface="標楷體" panose="03000509000000000000" pitchFamily="65" charset="-120"/>
              </a:rPr>
              <a:t>標示語 </a:t>
            </a:r>
            <a:r>
              <a:rPr lang="zh-TW" altLang="en-US" sz="4000" dirty="0">
                <a:solidFill>
                  <a:schemeClr val="tx1"/>
                </a:solidFill>
                <a:latin typeface="標楷體" panose="03000509000000000000" pitchFamily="65" charset="-120"/>
                <a:ea typeface="標楷體" panose="03000509000000000000" pitchFamily="65" charset="-120"/>
              </a:rPr>
              <a:t>。</a:t>
            </a:r>
            <a:endParaRPr lang="en-US" altLang="zh-TW" sz="4000" dirty="0">
              <a:solidFill>
                <a:schemeClr val="tx1"/>
              </a:solidFill>
              <a:latin typeface="標楷體" panose="03000509000000000000" pitchFamily="65" charset="-120"/>
              <a:ea typeface="標楷體" panose="03000509000000000000" pitchFamily="65" charset="-120"/>
            </a:endParaRPr>
          </a:p>
          <a:p>
            <a:pPr>
              <a:defRPr/>
            </a:pPr>
            <a:endParaRPr lang="en-US" altLang="zh-TW" sz="1400" b="1" dirty="0" smtClean="0">
              <a:solidFill>
                <a:schemeClr val="tx2">
                  <a:lumMod val="60000"/>
                  <a:lumOff val="40000"/>
                </a:schemeClr>
              </a:solidFill>
              <a:latin typeface="標楷體" panose="03000509000000000000" pitchFamily="65" charset="-120"/>
            </a:endParaRPr>
          </a:p>
          <a:p>
            <a:pPr>
              <a:defRPr/>
            </a:pPr>
            <a:endParaRPr lang="en-US" altLang="zh-TW" sz="1400" b="1" dirty="0">
              <a:solidFill>
                <a:schemeClr val="tx2">
                  <a:lumMod val="60000"/>
                  <a:lumOff val="40000"/>
                </a:schemeClr>
              </a:solidFill>
              <a:latin typeface="標楷體" panose="03000509000000000000" pitchFamily="65" charset="-120"/>
            </a:endParaRPr>
          </a:p>
          <a:p>
            <a:pPr>
              <a:defRPr/>
            </a:pPr>
            <a:endParaRPr lang="en-US" altLang="zh-TW" sz="1400" b="1" dirty="0" smtClean="0">
              <a:solidFill>
                <a:schemeClr val="tx2">
                  <a:lumMod val="60000"/>
                  <a:lumOff val="40000"/>
                </a:schemeClr>
              </a:solidFill>
              <a:latin typeface="標楷體" panose="03000509000000000000" pitchFamily="65" charset="-120"/>
            </a:endParaRPr>
          </a:p>
        </p:txBody>
      </p:sp>
      <p:pic>
        <p:nvPicPr>
          <p:cNvPr id="18" name="圖片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4610557"/>
            <a:ext cx="1410083" cy="1797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899592" y="3951934"/>
            <a:ext cx="1533604" cy="2456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五邊形 9"/>
          <p:cNvSpPr/>
          <p:nvPr/>
        </p:nvSpPr>
        <p:spPr>
          <a:xfrm>
            <a:off x="6463751" y="2924944"/>
            <a:ext cx="1924673" cy="576064"/>
          </a:xfrm>
          <a:prstGeom prst="homePlate">
            <a:avLst/>
          </a:prstGeom>
          <a:noFill/>
          <a:ln w="38100">
            <a:solidFill>
              <a:srgbClr val="FF09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Rectangle 7"/>
          <p:cNvSpPr/>
          <p:nvPr/>
        </p:nvSpPr>
        <p:spPr>
          <a:xfrm>
            <a:off x="6372200" y="2852936"/>
            <a:ext cx="2088232" cy="7920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Tree>
    <p:extLst>
      <p:ext uri="{BB962C8B-B14F-4D97-AF65-F5344CB8AC3E}">
        <p14:creationId xmlns:p14="http://schemas.microsoft.com/office/powerpoint/2010/main" val="98192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par>
                                <p:cTn id="9" presetID="2" presetClass="entr" presetSubtype="4"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r>
              <a:rPr lang="zh-HK" altLang="en-US" smtClean="0"/>
              <a:t>單元二 說明單元</a:t>
            </a:r>
            <a:r>
              <a:rPr lang="en-US" altLang="zh-HK" smtClean="0"/>
              <a:t>(</a:t>
            </a:r>
            <a:r>
              <a:rPr lang="zh-HK" altLang="en-US" smtClean="0"/>
              <a:t>閱讀</a:t>
            </a:r>
            <a:r>
              <a:rPr lang="en-US" altLang="zh-HK" smtClean="0"/>
              <a:t>)</a:t>
            </a:r>
            <a:endParaRPr lang="zh-HK" altLang="en-US"/>
          </a:p>
        </p:txBody>
      </p:sp>
      <p:sp>
        <p:nvSpPr>
          <p:cNvPr id="5" name="頁尾版面配置區 4"/>
          <p:cNvSpPr>
            <a:spLocks noGrp="1"/>
          </p:cNvSpPr>
          <p:nvPr>
            <p:ph type="ftr" sz="quarter" idx="11"/>
          </p:nvPr>
        </p:nvSpPr>
        <p:spPr/>
        <p:txBody>
          <a:bodyPr/>
          <a:lstStyle/>
          <a:p>
            <a:r>
              <a:rPr lang="zh-TW" altLang="en-US" smtClean="0"/>
              <a:t>教育局教育心理服務</a:t>
            </a:r>
            <a:r>
              <a:rPr lang="en-US" altLang="zh-TW" smtClean="0"/>
              <a:t>(</a:t>
            </a:r>
            <a:r>
              <a:rPr lang="zh-TW" altLang="en-US" smtClean="0"/>
              <a:t>新界東</a:t>
            </a:r>
            <a:r>
              <a:rPr lang="en-US" altLang="zh-TW" smtClean="0"/>
              <a:t>)</a:t>
            </a:r>
            <a:r>
              <a:rPr lang="zh-TW" altLang="en-US" smtClean="0"/>
              <a:t>組 </a:t>
            </a:r>
            <a:r>
              <a:rPr lang="en-US" altLang="zh-TW" smtClean="0"/>
              <a:t>©2019</a:t>
            </a:r>
            <a:endParaRPr lang="zh-HK" altLang="en-US"/>
          </a:p>
        </p:txBody>
      </p:sp>
      <p:sp>
        <p:nvSpPr>
          <p:cNvPr id="6" name="投影片編號版面配置區 5"/>
          <p:cNvSpPr>
            <a:spLocks noGrp="1"/>
          </p:cNvSpPr>
          <p:nvPr>
            <p:ph type="sldNum" sz="quarter" idx="12"/>
          </p:nvPr>
        </p:nvSpPr>
        <p:spPr/>
        <p:txBody>
          <a:bodyPr/>
          <a:lstStyle/>
          <a:p>
            <a:fld id="{FB2AA040-08CA-49D7-B4A5-BED6B7E8C7C9}" type="slidenum">
              <a:rPr lang="zh-HK" altLang="en-US" smtClean="0"/>
              <a:t>11</a:t>
            </a:fld>
            <a:endParaRPr lang="zh-HK" altLang="en-US"/>
          </a:p>
        </p:txBody>
      </p:sp>
      <p:pic>
        <p:nvPicPr>
          <p:cNvPr id="11"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79512" y="116632"/>
            <a:ext cx="910823" cy="1458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群組 1"/>
          <p:cNvGrpSpPr/>
          <p:nvPr/>
        </p:nvGrpSpPr>
        <p:grpSpPr>
          <a:xfrm>
            <a:off x="3124200" y="342871"/>
            <a:ext cx="5658555" cy="2352293"/>
            <a:chOff x="2483768" y="241221"/>
            <a:chExt cx="5658555" cy="2352293"/>
          </a:xfrm>
        </p:grpSpPr>
        <p:sp>
          <p:nvSpPr>
            <p:cNvPr id="17" name="圓角矩形圖說文字 16"/>
            <p:cNvSpPr/>
            <p:nvPr/>
          </p:nvSpPr>
          <p:spPr>
            <a:xfrm>
              <a:off x="2483768" y="241221"/>
              <a:ext cx="4248472" cy="1109126"/>
            </a:xfrm>
            <a:prstGeom prst="wedgeRoundRectCallout">
              <a:avLst>
                <a:gd name="adj1" fmla="val 60273"/>
                <a:gd name="adj2" fmla="val 50965"/>
                <a:gd name="adj3" fmla="val 16667"/>
              </a:avLst>
            </a:prstGeom>
          </p:spPr>
          <p:style>
            <a:lnRef idx="1">
              <a:schemeClr val="accent4"/>
            </a:lnRef>
            <a:fillRef idx="2">
              <a:schemeClr val="accent4"/>
            </a:fillRef>
            <a:effectRef idx="1">
              <a:schemeClr val="accent4"/>
            </a:effectRef>
            <a:fontRef idx="minor">
              <a:schemeClr val="dk1"/>
            </a:fontRef>
          </p:style>
          <p:txBody>
            <a:bodyPr anchor="ctr"/>
            <a:lstStyle/>
            <a:p>
              <a:pPr>
                <a:defRPr/>
              </a:pPr>
              <a:r>
                <a:rPr lang="zh-TW" altLang="en-US" sz="3200" dirty="0" smtClean="0">
                  <a:solidFill>
                    <a:schemeClr val="tx1"/>
                  </a:solidFill>
                  <a:latin typeface="標楷體" panose="03000509000000000000" pitchFamily="65" charset="-120"/>
                  <a:ea typeface="標楷體" panose="03000509000000000000" pitchFamily="65" charset="-120"/>
                </a:rPr>
                <a:t>這些詞語或短句可以作為標示語</a:t>
              </a:r>
              <a:endParaRPr lang="en-US" altLang="zh-TW" sz="3200" dirty="0" smtClean="0">
                <a:solidFill>
                  <a:schemeClr val="tx1"/>
                </a:solidFill>
                <a:latin typeface="標楷體" panose="03000509000000000000" pitchFamily="65" charset="-120"/>
                <a:ea typeface="標楷體" panose="03000509000000000000" pitchFamily="65" charset="-120"/>
              </a:endParaRPr>
            </a:p>
          </p:txBody>
        </p:sp>
        <p:pic>
          <p:nvPicPr>
            <p:cNvPr id="19" name="圖片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795784"/>
              <a:ext cx="1410083" cy="1797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10" name="表格 9"/>
          <p:cNvGraphicFramePr>
            <a:graphicFrameLocks noGrp="1"/>
          </p:cNvGraphicFramePr>
          <p:nvPr>
            <p:extLst>
              <p:ext uri="{D42A27DB-BD31-4B8C-83A1-F6EECF244321}">
                <p14:modId xmlns:p14="http://schemas.microsoft.com/office/powerpoint/2010/main" val="2070880490"/>
              </p:ext>
            </p:extLst>
          </p:nvPr>
        </p:nvGraphicFramePr>
        <p:xfrm>
          <a:off x="611560" y="1893278"/>
          <a:ext cx="6120680" cy="4145280"/>
        </p:xfrm>
        <a:graphic>
          <a:graphicData uri="http://schemas.openxmlformats.org/drawingml/2006/table">
            <a:tbl>
              <a:tblPr firstRow="1" bandRow="1">
                <a:tableStyleId>{5C22544A-7EE6-4342-B048-85BDC9FD1C3A}</a:tableStyleId>
              </a:tblPr>
              <a:tblGrid>
                <a:gridCol w="6120680">
                  <a:extLst>
                    <a:ext uri="{9D8B030D-6E8A-4147-A177-3AD203B41FA5}">
                      <a16:colId xmlns:a16="http://schemas.microsoft.com/office/drawing/2014/main" val="3615174745"/>
                    </a:ext>
                  </a:extLst>
                </a:gridCol>
              </a:tblGrid>
              <a:tr h="3238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0" dirty="0" smtClean="0">
                          <a:solidFill>
                            <a:schemeClr val="tx1"/>
                          </a:solidFill>
                          <a:latin typeface="Times New Roman" panose="02020603050405020304" pitchFamily="18" charset="0"/>
                          <a:ea typeface="標楷體" panose="03000509000000000000" pitchFamily="65" charset="-120"/>
                        </a:rPr>
                        <a:t>一、二、三</a:t>
                      </a:r>
                      <a:endParaRPr lang="zh-HK" altLang="en-US" sz="2800" b="0" dirty="0"/>
                    </a:p>
                  </a:txBody>
                  <a:tcPr>
                    <a:solidFill>
                      <a:schemeClr val="accent1">
                        <a:lumMod val="20000"/>
                        <a:lumOff val="80000"/>
                      </a:schemeClr>
                    </a:solidFill>
                  </a:tcPr>
                </a:tc>
                <a:extLst>
                  <a:ext uri="{0D108BD9-81ED-4DB2-BD59-A6C34878D82A}">
                    <a16:rowId xmlns:a16="http://schemas.microsoft.com/office/drawing/2014/main" val="3405186780"/>
                  </a:ext>
                </a:extLst>
              </a:tr>
              <a:tr h="3238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800" dirty="0" smtClean="0">
                          <a:latin typeface="Times New Roman" panose="02020603050405020304" pitchFamily="18" charset="0"/>
                          <a:ea typeface="標楷體" panose="03000509000000000000" pitchFamily="65" charset="-120"/>
                        </a:rPr>
                        <a:t>第一步、第二步、下一步</a:t>
                      </a:r>
                      <a:endParaRPr lang="zh-HK" altLang="en-US" sz="2800" dirty="0" smtClean="0"/>
                    </a:p>
                  </a:txBody>
                  <a:tcPr/>
                </a:tc>
                <a:extLst>
                  <a:ext uri="{0D108BD9-81ED-4DB2-BD59-A6C34878D82A}">
                    <a16:rowId xmlns:a16="http://schemas.microsoft.com/office/drawing/2014/main" val="1068559475"/>
                  </a:ext>
                </a:extLst>
              </a:tr>
              <a:tr h="3238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800" dirty="0" smtClean="0">
                          <a:latin typeface="Times New Roman" panose="02020603050405020304" pitchFamily="18" charset="0"/>
                          <a:ea typeface="標楷體" panose="03000509000000000000" pitchFamily="65" charset="-120"/>
                        </a:rPr>
                        <a:t>首先、然後、接着、最後</a:t>
                      </a:r>
                      <a:endParaRPr lang="zh-HK" altLang="en-US" sz="2800" dirty="0" smtClean="0"/>
                    </a:p>
                  </a:txBody>
                  <a:tcPr/>
                </a:tc>
                <a:extLst>
                  <a:ext uri="{0D108BD9-81ED-4DB2-BD59-A6C34878D82A}">
                    <a16:rowId xmlns:a16="http://schemas.microsoft.com/office/drawing/2014/main" val="2180639907"/>
                  </a:ext>
                </a:extLst>
              </a:tr>
              <a:tr h="3238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800" dirty="0" smtClean="0">
                          <a:latin typeface="Times New Roman" panose="02020603050405020304" pitchFamily="18" charset="0"/>
                          <a:ea typeface="標楷體" panose="03000509000000000000" pitchFamily="65" charset="-120"/>
                        </a:rPr>
                        <a:t>一方面是 、</a:t>
                      </a:r>
                      <a:r>
                        <a:rPr lang="en-US" altLang="zh-TW" sz="2800" dirty="0" smtClean="0">
                          <a:latin typeface="Times New Roman" panose="02020603050405020304" pitchFamily="18" charset="0"/>
                          <a:ea typeface="標楷體" panose="03000509000000000000" pitchFamily="65" charset="-120"/>
                        </a:rPr>
                        <a:t> </a:t>
                      </a:r>
                      <a:r>
                        <a:rPr lang="zh-TW" altLang="en-US" sz="2800" dirty="0" smtClean="0">
                          <a:latin typeface="Times New Roman" panose="02020603050405020304" pitchFamily="18" charset="0"/>
                          <a:ea typeface="標楷體" panose="03000509000000000000" pitchFamily="65" charset="-120"/>
                        </a:rPr>
                        <a:t>另一方面是</a:t>
                      </a:r>
                      <a:endParaRPr lang="zh-HK" altLang="en-US" sz="2800" dirty="0"/>
                    </a:p>
                  </a:txBody>
                  <a:tcPr/>
                </a:tc>
                <a:extLst>
                  <a:ext uri="{0D108BD9-81ED-4DB2-BD59-A6C34878D82A}">
                    <a16:rowId xmlns:a16="http://schemas.microsoft.com/office/drawing/2014/main" val="341261865"/>
                  </a:ext>
                </a:extLst>
              </a:tr>
              <a:tr h="3238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dirty="0" smtClean="0">
                          <a:latin typeface="Times New Roman" panose="02020603050405020304" pitchFamily="18" charset="0"/>
                          <a:ea typeface="標楷體" panose="03000509000000000000" pitchFamily="65" charset="-120"/>
                        </a:rPr>
                        <a:t>一類是 、</a:t>
                      </a:r>
                      <a:r>
                        <a:rPr lang="en-US" altLang="zh-TW" sz="2800" dirty="0" smtClean="0">
                          <a:latin typeface="Times New Roman" panose="02020603050405020304" pitchFamily="18" charset="0"/>
                          <a:ea typeface="標楷體" panose="03000509000000000000" pitchFamily="65" charset="-120"/>
                        </a:rPr>
                        <a:t> </a:t>
                      </a:r>
                      <a:r>
                        <a:rPr lang="zh-TW" altLang="en-US" sz="2800" dirty="0" smtClean="0">
                          <a:latin typeface="Times New Roman" panose="02020603050405020304" pitchFamily="18" charset="0"/>
                          <a:ea typeface="標楷體" panose="03000509000000000000" pitchFamily="65" charset="-120"/>
                        </a:rPr>
                        <a:t>另一類是</a:t>
                      </a:r>
                      <a:r>
                        <a:rPr lang="zh-TW" altLang="en-US" sz="2800" kern="1200" dirty="0" smtClean="0">
                          <a:solidFill>
                            <a:schemeClr val="dk1"/>
                          </a:solidFill>
                          <a:latin typeface="Times New Roman" panose="02020603050405020304" pitchFamily="18" charset="0"/>
                          <a:ea typeface="標楷體" panose="03000509000000000000" pitchFamily="65" charset="-120"/>
                          <a:cs typeface="+mn-cs"/>
                        </a:rPr>
                        <a:t>、還有一類是</a:t>
                      </a:r>
                      <a:endParaRPr lang="zh-HK" altLang="en-US" sz="2800" dirty="0"/>
                    </a:p>
                  </a:txBody>
                  <a:tcPr/>
                </a:tc>
                <a:extLst>
                  <a:ext uri="{0D108BD9-81ED-4DB2-BD59-A6C34878D82A}">
                    <a16:rowId xmlns:a16="http://schemas.microsoft.com/office/drawing/2014/main" val="660996389"/>
                  </a:ext>
                </a:extLst>
              </a:tr>
              <a:tr h="3238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800" dirty="0" smtClean="0">
                          <a:latin typeface="Times New Roman" panose="02020603050405020304" pitchFamily="18" charset="0"/>
                          <a:ea typeface="標楷體" panose="03000509000000000000" pitchFamily="65" charset="-120"/>
                        </a:rPr>
                        <a:t>這是因為、原因是、由於</a:t>
                      </a:r>
                      <a:endParaRPr lang="zh-HK" altLang="en-US" sz="2800" dirty="0"/>
                    </a:p>
                  </a:txBody>
                  <a:tcPr/>
                </a:tc>
                <a:extLst>
                  <a:ext uri="{0D108BD9-81ED-4DB2-BD59-A6C34878D82A}">
                    <a16:rowId xmlns:a16="http://schemas.microsoft.com/office/drawing/2014/main" val="934741028"/>
                  </a:ext>
                </a:extLst>
              </a:tr>
              <a:tr h="3238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800" dirty="0" smtClean="0">
                          <a:latin typeface="Times New Roman" panose="02020603050405020304" pitchFamily="18" charset="0"/>
                          <a:ea typeface="標楷體" panose="03000509000000000000" pitchFamily="65" charset="-120"/>
                        </a:rPr>
                        <a:t>故此、因此、所以</a:t>
                      </a:r>
                      <a:endParaRPr lang="zh-HK" altLang="en-US" sz="2800" dirty="0" smtClean="0"/>
                    </a:p>
                  </a:txBody>
                  <a:tcPr/>
                </a:tc>
                <a:extLst>
                  <a:ext uri="{0D108BD9-81ED-4DB2-BD59-A6C34878D82A}">
                    <a16:rowId xmlns:a16="http://schemas.microsoft.com/office/drawing/2014/main" val="1633826483"/>
                  </a:ext>
                </a:extLst>
              </a:tr>
              <a:tr h="3238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800" dirty="0" smtClean="0">
                          <a:latin typeface="Times New Roman" panose="02020603050405020304" pitchFamily="18" charset="0"/>
                          <a:ea typeface="標楷體" panose="03000509000000000000" pitchFamily="65" charset="-120"/>
                        </a:rPr>
                        <a:t>首要、必要的是、更重要、最重要是</a:t>
                      </a:r>
                      <a:endParaRPr lang="zh-HK" altLang="en-US" sz="2800" kern="1200" dirty="0">
                        <a:solidFill>
                          <a:schemeClr val="dk1"/>
                        </a:solidFill>
                        <a:latin typeface="Times New Roman" panose="02020603050405020304" pitchFamily="18" charset="0"/>
                        <a:ea typeface="標楷體" panose="03000509000000000000" pitchFamily="65" charset="-120"/>
                        <a:cs typeface="+mn-cs"/>
                      </a:endParaRPr>
                    </a:p>
                  </a:txBody>
                  <a:tcPr/>
                </a:tc>
                <a:extLst>
                  <a:ext uri="{0D108BD9-81ED-4DB2-BD59-A6C34878D82A}">
                    <a16:rowId xmlns:a16="http://schemas.microsoft.com/office/drawing/2014/main" val="405679235"/>
                  </a:ext>
                </a:extLst>
              </a:tr>
            </a:tbl>
          </a:graphicData>
        </a:graphic>
      </p:graphicFrame>
    </p:spTree>
    <p:extLst>
      <p:ext uri="{BB962C8B-B14F-4D97-AF65-F5344CB8AC3E}">
        <p14:creationId xmlns:p14="http://schemas.microsoft.com/office/powerpoint/2010/main" val="186938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Bracket 2"/>
          <p:cNvSpPr/>
          <p:nvPr/>
        </p:nvSpPr>
        <p:spPr>
          <a:xfrm>
            <a:off x="6825489" y="1951678"/>
            <a:ext cx="1806810" cy="4274080"/>
          </a:xfrm>
          <a:prstGeom prst="rightBracket">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zh-HK" altLang="en-US"/>
          </a:p>
        </p:txBody>
      </p:sp>
      <p:sp>
        <p:nvSpPr>
          <p:cNvPr id="4" name="日期版面配置區 3"/>
          <p:cNvSpPr>
            <a:spLocks noGrp="1"/>
          </p:cNvSpPr>
          <p:nvPr>
            <p:ph type="dt" sz="half" idx="10"/>
          </p:nvPr>
        </p:nvSpPr>
        <p:spPr/>
        <p:txBody>
          <a:bodyPr/>
          <a:lstStyle/>
          <a:p>
            <a:r>
              <a:rPr lang="zh-HK" altLang="en-US" smtClean="0"/>
              <a:t>單元二 說明單元</a:t>
            </a:r>
            <a:r>
              <a:rPr lang="en-US" altLang="zh-HK" smtClean="0"/>
              <a:t>(</a:t>
            </a:r>
            <a:r>
              <a:rPr lang="zh-HK" altLang="en-US" smtClean="0"/>
              <a:t>閱讀</a:t>
            </a:r>
            <a:r>
              <a:rPr lang="en-US" altLang="zh-HK" smtClean="0"/>
              <a:t>)</a:t>
            </a:r>
            <a:endParaRPr lang="zh-HK" altLang="en-US"/>
          </a:p>
        </p:txBody>
      </p:sp>
      <p:sp>
        <p:nvSpPr>
          <p:cNvPr id="5" name="頁尾版面配置區 4"/>
          <p:cNvSpPr>
            <a:spLocks noGrp="1"/>
          </p:cNvSpPr>
          <p:nvPr>
            <p:ph type="ftr" sz="quarter" idx="11"/>
          </p:nvPr>
        </p:nvSpPr>
        <p:spPr/>
        <p:txBody>
          <a:bodyPr/>
          <a:lstStyle/>
          <a:p>
            <a:r>
              <a:rPr lang="zh-TW" altLang="en-US" smtClean="0"/>
              <a:t>教育局教育心理服務</a:t>
            </a:r>
            <a:r>
              <a:rPr lang="en-US" altLang="zh-TW" smtClean="0"/>
              <a:t>(</a:t>
            </a:r>
            <a:r>
              <a:rPr lang="zh-TW" altLang="en-US" smtClean="0"/>
              <a:t>新界東</a:t>
            </a:r>
            <a:r>
              <a:rPr lang="en-US" altLang="zh-TW" smtClean="0"/>
              <a:t>)</a:t>
            </a:r>
            <a:r>
              <a:rPr lang="zh-TW" altLang="en-US" smtClean="0"/>
              <a:t>組 </a:t>
            </a:r>
            <a:r>
              <a:rPr lang="en-US" altLang="zh-TW" smtClean="0"/>
              <a:t>©2019</a:t>
            </a:r>
            <a:endParaRPr lang="zh-HK" altLang="en-US"/>
          </a:p>
        </p:txBody>
      </p:sp>
      <p:sp>
        <p:nvSpPr>
          <p:cNvPr id="6" name="投影片編號版面配置區 5"/>
          <p:cNvSpPr>
            <a:spLocks noGrp="1"/>
          </p:cNvSpPr>
          <p:nvPr>
            <p:ph type="sldNum" sz="quarter" idx="12"/>
          </p:nvPr>
        </p:nvSpPr>
        <p:spPr/>
        <p:txBody>
          <a:bodyPr/>
          <a:lstStyle/>
          <a:p>
            <a:fld id="{FB2AA040-08CA-49D7-B4A5-BED6B7E8C7C9}" type="slidenum">
              <a:rPr lang="zh-HK" altLang="en-US" smtClean="0"/>
              <a:t>12</a:t>
            </a:fld>
            <a:endParaRPr lang="zh-HK" altLang="en-US"/>
          </a:p>
        </p:txBody>
      </p:sp>
      <p:pic>
        <p:nvPicPr>
          <p:cNvPr id="11"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79512" y="4795"/>
            <a:ext cx="910823" cy="1458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圓角矩形圖說文字 16"/>
          <p:cNvSpPr/>
          <p:nvPr/>
        </p:nvSpPr>
        <p:spPr>
          <a:xfrm>
            <a:off x="1547664" y="260952"/>
            <a:ext cx="5353872" cy="936105"/>
          </a:xfrm>
          <a:prstGeom prst="wedgeRoundRectCallout">
            <a:avLst>
              <a:gd name="adj1" fmla="val 64535"/>
              <a:gd name="adj2" fmla="val -2237"/>
              <a:gd name="adj3" fmla="val 16667"/>
            </a:avLst>
          </a:prstGeom>
        </p:spPr>
        <p:style>
          <a:lnRef idx="1">
            <a:schemeClr val="accent4"/>
          </a:lnRef>
          <a:fillRef idx="2">
            <a:schemeClr val="accent4"/>
          </a:fillRef>
          <a:effectRef idx="1">
            <a:schemeClr val="accent4"/>
          </a:effectRef>
          <a:fontRef idx="minor">
            <a:schemeClr val="dk1"/>
          </a:fontRef>
        </p:style>
        <p:txBody>
          <a:bodyPr anchor="ctr"/>
          <a:lstStyle/>
          <a:p>
            <a:pPr>
              <a:defRPr/>
            </a:pPr>
            <a:r>
              <a:rPr lang="zh-TW" altLang="en-US" sz="3200" b="1" dirty="0" smtClean="0">
                <a:solidFill>
                  <a:schemeClr val="tx1"/>
                </a:solidFill>
                <a:latin typeface="標楷體" panose="03000509000000000000" pitchFamily="65" charset="-120"/>
                <a:ea typeface="標楷體" panose="03000509000000000000" pitchFamily="65" charset="-120"/>
              </a:rPr>
              <a:t>這些標示語要我們留意</a:t>
            </a:r>
            <a:r>
              <a:rPr lang="en-US" altLang="zh-TW" sz="3200" b="1" dirty="0" smtClean="0">
                <a:solidFill>
                  <a:schemeClr val="tx1"/>
                </a:solidFill>
                <a:latin typeface="標楷體" panose="03000509000000000000" pitchFamily="65" charset="-120"/>
                <a:ea typeface="標楷體" panose="03000509000000000000" pitchFamily="65" charset="-120"/>
              </a:rPr>
              <a:t>……</a:t>
            </a:r>
          </a:p>
        </p:txBody>
      </p:sp>
      <p:pic>
        <p:nvPicPr>
          <p:cNvPr id="19" name="圖片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3481" y="-169860"/>
            <a:ext cx="1410083" cy="1797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8" name="表格 9"/>
          <p:cNvGraphicFramePr>
            <a:graphicFrameLocks noGrp="1"/>
          </p:cNvGraphicFramePr>
          <p:nvPr>
            <p:extLst>
              <p:ext uri="{D42A27DB-BD31-4B8C-83A1-F6EECF244321}">
                <p14:modId xmlns:p14="http://schemas.microsoft.com/office/powerpoint/2010/main" val="1609485079"/>
              </p:ext>
            </p:extLst>
          </p:nvPr>
        </p:nvGraphicFramePr>
        <p:xfrm>
          <a:off x="179512" y="1525230"/>
          <a:ext cx="6373688" cy="4831120"/>
        </p:xfrm>
        <a:graphic>
          <a:graphicData uri="http://schemas.openxmlformats.org/drawingml/2006/table">
            <a:tbl>
              <a:tblPr firstRow="1" bandRow="1">
                <a:tableStyleId>{5C22544A-7EE6-4342-B048-85BDC9FD1C3A}</a:tableStyleId>
              </a:tblPr>
              <a:tblGrid>
                <a:gridCol w="6373688">
                  <a:extLst>
                    <a:ext uri="{9D8B030D-6E8A-4147-A177-3AD203B41FA5}">
                      <a16:colId xmlns:a16="http://schemas.microsoft.com/office/drawing/2014/main" val="3615174745"/>
                    </a:ext>
                  </a:extLst>
                </a:gridCol>
              </a:tblGrid>
              <a:tr h="6038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0" dirty="0" smtClean="0">
                          <a:solidFill>
                            <a:schemeClr val="tx1"/>
                          </a:solidFill>
                          <a:latin typeface="Times New Roman" panose="02020603050405020304" pitchFamily="18" charset="0"/>
                          <a:ea typeface="標楷體" panose="03000509000000000000" pitchFamily="65" charset="-120"/>
                        </a:rPr>
                        <a:t>一、二、三</a:t>
                      </a:r>
                      <a:endParaRPr lang="zh-HK" altLang="en-US" sz="2800" b="0" dirty="0"/>
                    </a:p>
                  </a:txBody>
                  <a:tcPr>
                    <a:solidFill>
                      <a:schemeClr val="accent1">
                        <a:lumMod val="20000"/>
                        <a:lumOff val="80000"/>
                      </a:schemeClr>
                    </a:solidFill>
                  </a:tcPr>
                </a:tc>
                <a:extLst>
                  <a:ext uri="{0D108BD9-81ED-4DB2-BD59-A6C34878D82A}">
                    <a16:rowId xmlns:a16="http://schemas.microsoft.com/office/drawing/2014/main" val="3405186780"/>
                  </a:ext>
                </a:extLst>
              </a:tr>
              <a:tr h="6038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800" dirty="0" smtClean="0">
                          <a:latin typeface="Times New Roman" panose="02020603050405020304" pitchFamily="18" charset="0"/>
                          <a:ea typeface="標楷體" panose="03000509000000000000" pitchFamily="65" charset="-120"/>
                        </a:rPr>
                        <a:t>第一步、第二步、下一步</a:t>
                      </a:r>
                      <a:endParaRPr lang="zh-HK" altLang="en-US" sz="2800" dirty="0" smtClean="0"/>
                    </a:p>
                  </a:txBody>
                  <a:tcPr/>
                </a:tc>
                <a:extLst>
                  <a:ext uri="{0D108BD9-81ED-4DB2-BD59-A6C34878D82A}">
                    <a16:rowId xmlns:a16="http://schemas.microsoft.com/office/drawing/2014/main" val="1068559475"/>
                  </a:ext>
                </a:extLst>
              </a:tr>
              <a:tr h="6038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800" dirty="0" smtClean="0">
                          <a:latin typeface="Times New Roman" panose="02020603050405020304" pitchFamily="18" charset="0"/>
                          <a:ea typeface="標楷體" panose="03000509000000000000" pitchFamily="65" charset="-120"/>
                        </a:rPr>
                        <a:t>首先、然後、接着、最後</a:t>
                      </a:r>
                      <a:endParaRPr lang="zh-HK" altLang="en-US" sz="2800" dirty="0" smtClean="0"/>
                    </a:p>
                  </a:txBody>
                  <a:tcPr/>
                </a:tc>
                <a:extLst>
                  <a:ext uri="{0D108BD9-81ED-4DB2-BD59-A6C34878D82A}">
                    <a16:rowId xmlns:a16="http://schemas.microsoft.com/office/drawing/2014/main" val="2180639907"/>
                  </a:ext>
                </a:extLst>
              </a:tr>
              <a:tr h="6038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800" dirty="0" smtClean="0">
                          <a:latin typeface="Times New Roman" panose="02020603050405020304" pitchFamily="18" charset="0"/>
                          <a:ea typeface="標楷體" panose="03000509000000000000" pitchFamily="65" charset="-120"/>
                        </a:rPr>
                        <a:t>一方面是 、</a:t>
                      </a:r>
                      <a:r>
                        <a:rPr lang="en-US" altLang="zh-TW" sz="2800" dirty="0" smtClean="0">
                          <a:latin typeface="Times New Roman" panose="02020603050405020304" pitchFamily="18" charset="0"/>
                          <a:ea typeface="標楷體" panose="03000509000000000000" pitchFamily="65" charset="-120"/>
                        </a:rPr>
                        <a:t> </a:t>
                      </a:r>
                      <a:r>
                        <a:rPr lang="zh-TW" altLang="en-US" sz="2800" dirty="0" smtClean="0">
                          <a:latin typeface="Times New Roman" panose="02020603050405020304" pitchFamily="18" charset="0"/>
                          <a:ea typeface="標楷體" panose="03000509000000000000" pitchFamily="65" charset="-120"/>
                        </a:rPr>
                        <a:t>另一方面是</a:t>
                      </a:r>
                      <a:endParaRPr lang="zh-HK" altLang="en-US" sz="2800" dirty="0"/>
                    </a:p>
                  </a:txBody>
                  <a:tcPr/>
                </a:tc>
                <a:extLst>
                  <a:ext uri="{0D108BD9-81ED-4DB2-BD59-A6C34878D82A}">
                    <a16:rowId xmlns:a16="http://schemas.microsoft.com/office/drawing/2014/main" val="341261865"/>
                  </a:ext>
                </a:extLst>
              </a:tr>
              <a:tr h="6038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dirty="0" smtClean="0">
                          <a:latin typeface="Times New Roman" panose="02020603050405020304" pitchFamily="18" charset="0"/>
                          <a:ea typeface="標楷體" panose="03000509000000000000" pitchFamily="65" charset="-120"/>
                        </a:rPr>
                        <a:t>一類是 、</a:t>
                      </a:r>
                      <a:r>
                        <a:rPr lang="en-US" altLang="zh-TW" sz="2800" dirty="0" smtClean="0">
                          <a:latin typeface="Times New Roman" panose="02020603050405020304" pitchFamily="18" charset="0"/>
                          <a:ea typeface="標楷體" panose="03000509000000000000" pitchFamily="65" charset="-120"/>
                        </a:rPr>
                        <a:t> </a:t>
                      </a:r>
                      <a:r>
                        <a:rPr lang="zh-TW" altLang="en-US" sz="2800" dirty="0" smtClean="0">
                          <a:latin typeface="Times New Roman" panose="02020603050405020304" pitchFamily="18" charset="0"/>
                          <a:ea typeface="標楷體" panose="03000509000000000000" pitchFamily="65" charset="-120"/>
                        </a:rPr>
                        <a:t>另一類是</a:t>
                      </a:r>
                      <a:r>
                        <a:rPr lang="zh-TW" altLang="en-US" sz="2800" kern="1200" dirty="0" smtClean="0">
                          <a:solidFill>
                            <a:schemeClr val="dk1"/>
                          </a:solidFill>
                          <a:latin typeface="Times New Roman" panose="02020603050405020304" pitchFamily="18" charset="0"/>
                          <a:ea typeface="標楷體" panose="03000509000000000000" pitchFamily="65" charset="-120"/>
                          <a:cs typeface="+mn-cs"/>
                        </a:rPr>
                        <a:t>、還有一類是</a:t>
                      </a:r>
                      <a:endParaRPr lang="zh-HK" altLang="en-US" sz="2800" dirty="0"/>
                    </a:p>
                  </a:txBody>
                  <a:tcPr/>
                </a:tc>
                <a:extLst>
                  <a:ext uri="{0D108BD9-81ED-4DB2-BD59-A6C34878D82A}">
                    <a16:rowId xmlns:a16="http://schemas.microsoft.com/office/drawing/2014/main" val="660996389"/>
                  </a:ext>
                </a:extLst>
              </a:tr>
              <a:tr h="6038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800" dirty="0" smtClean="0">
                          <a:latin typeface="Times New Roman" panose="02020603050405020304" pitchFamily="18" charset="0"/>
                          <a:ea typeface="標楷體" panose="03000509000000000000" pitchFamily="65" charset="-120"/>
                        </a:rPr>
                        <a:t>*這是因為、原因是、由於</a:t>
                      </a:r>
                      <a:endParaRPr lang="zh-HK" altLang="en-US" sz="2800" dirty="0"/>
                    </a:p>
                  </a:txBody>
                  <a:tcPr/>
                </a:tc>
                <a:extLst>
                  <a:ext uri="{0D108BD9-81ED-4DB2-BD59-A6C34878D82A}">
                    <a16:rowId xmlns:a16="http://schemas.microsoft.com/office/drawing/2014/main" val="934741028"/>
                  </a:ext>
                </a:extLst>
              </a:tr>
              <a:tr h="6038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800" dirty="0" smtClean="0">
                          <a:latin typeface="Times New Roman" panose="02020603050405020304" pitchFamily="18" charset="0"/>
                          <a:ea typeface="標楷體" panose="03000509000000000000" pitchFamily="65" charset="-120"/>
                        </a:rPr>
                        <a:t>*故此、因此、所以</a:t>
                      </a:r>
                      <a:endParaRPr lang="zh-HK" altLang="en-US" sz="2800" dirty="0" smtClean="0"/>
                    </a:p>
                  </a:txBody>
                  <a:tcPr/>
                </a:tc>
                <a:extLst>
                  <a:ext uri="{0D108BD9-81ED-4DB2-BD59-A6C34878D82A}">
                    <a16:rowId xmlns:a16="http://schemas.microsoft.com/office/drawing/2014/main" val="1633826483"/>
                  </a:ext>
                </a:extLst>
              </a:tr>
              <a:tr h="6038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800" dirty="0" smtClean="0">
                          <a:latin typeface="Times New Roman" panose="02020603050405020304" pitchFamily="18" charset="0"/>
                          <a:ea typeface="標楷體" panose="03000509000000000000" pitchFamily="65" charset="-120"/>
                        </a:rPr>
                        <a:t>首要、必要的是、更重要、最重要是</a:t>
                      </a:r>
                      <a:endParaRPr lang="zh-HK" altLang="en-US" sz="2800" kern="1200" dirty="0">
                        <a:solidFill>
                          <a:schemeClr val="dk1"/>
                        </a:solidFill>
                        <a:latin typeface="Times New Roman" panose="02020603050405020304" pitchFamily="18" charset="0"/>
                        <a:ea typeface="標楷體" panose="03000509000000000000" pitchFamily="65" charset="-120"/>
                        <a:cs typeface="+mn-cs"/>
                      </a:endParaRPr>
                    </a:p>
                  </a:txBody>
                  <a:tcPr/>
                </a:tc>
                <a:extLst>
                  <a:ext uri="{0D108BD9-81ED-4DB2-BD59-A6C34878D82A}">
                    <a16:rowId xmlns:a16="http://schemas.microsoft.com/office/drawing/2014/main" val="405679235"/>
                  </a:ext>
                </a:extLst>
              </a:tr>
            </a:tbl>
          </a:graphicData>
        </a:graphic>
      </p:graphicFrame>
      <p:sp>
        <p:nvSpPr>
          <p:cNvPr id="12" name="矩形 11"/>
          <p:cNvSpPr/>
          <p:nvPr/>
        </p:nvSpPr>
        <p:spPr>
          <a:xfrm>
            <a:off x="4696280" y="1782354"/>
            <a:ext cx="1895105" cy="1323439"/>
          </a:xfrm>
          <a:prstGeom prst="leftArrowCallout">
            <a:avLst>
              <a:gd name="adj1" fmla="val 27085"/>
              <a:gd name="adj2" fmla="val 42721"/>
              <a:gd name="adj3" fmla="val 34903"/>
              <a:gd name="adj4" fmla="val 64977"/>
            </a:avLst>
          </a:prstGeom>
          <a:solidFill>
            <a:schemeClr val="accent3">
              <a:lumMod val="40000"/>
              <a:lumOff val="60000"/>
            </a:schemeClr>
          </a:solidFill>
        </p:spPr>
        <p:style>
          <a:lnRef idx="0">
            <a:schemeClr val="accent6"/>
          </a:lnRef>
          <a:fillRef idx="3">
            <a:schemeClr val="accent6"/>
          </a:fillRef>
          <a:effectRef idx="3">
            <a:schemeClr val="accent6"/>
          </a:effectRef>
          <a:fontRef idx="minor">
            <a:schemeClr val="lt1"/>
          </a:fontRef>
        </p:style>
        <p:txBody>
          <a:bodyPr wrap="square" lIns="91440" tIns="45720" rIns="91440" bIns="45720">
            <a:spAutoFit/>
          </a:bodyPr>
          <a:lstStyle/>
          <a:p>
            <a:pPr algn="ctr"/>
            <a:r>
              <a:rPr lang="zh-TW" altLang="en-US" sz="4000" dirty="0" smtClean="0">
                <a:solidFill>
                  <a:schemeClr val="tx1"/>
                </a:solidFill>
                <a:effectLst>
                  <a:glow rad="139700">
                    <a:schemeClr val="accent2">
                      <a:satMod val="175000"/>
                      <a:alpha val="40000"/>
                    </a:schemeClr>
                  </a:glow>
                </a:effectLst>
                <a:latin typeface="標楷體" panose="03000509000000000000" pitchFamily="65" charset="-120"/>
                <a:ea typeface="標楷體" panose="03000509000000000000" pitchFamily="65" charset="-120"/>
              </a:rPr>
              <a:t>次</a:t>
            </a:r>
            <a:endParaRPr lang="en-US" altLang="zh-TW" sz="4000" dirty="0" smtClean="0">
              <a:solidFill>
                <a:schemeClr val="tx1"/>
              </a:solidFill>
              <a:effectLst>
                <a:glow rad="139700">
                  <a:schemeClr val="accent2">
                    <a:satMod val="175000"/>
                    <a:alpha val="40000"/>
                  </a:schemeClr>
                </a:glow>
              </a:effectLst>
              <a:latin typeface="標楷體" panose="03000509000000000000" pitchFamily="65" charset="-120"/>
              <a:ea typeface="標楷體" panose="03000509000000000000" pitchFamily="65" charset="-120"/>
            </a:endParaRPr>
          </a:p>
          <a:p>
            <a:pPr algn="ctr"/>
            <a:r>
              <a:rPr lang="zh-TW" altLang="en-US" sz="4000" dirty="0" smtClean="0">
                <a:solidFill>
                  <a:schemeClr val="tx1"/>
                </a:solidFill>
                <a:effectLst>
                  <a:glow rad="139700">
                    <a:schemeClr val="accent2">
                      <a:satMod val="175000"/>
                      <a:alpha val="40000"/>
                    </a:schemeClr>
                  </a:glow>
                </a:effectLst>
                <a:latin typeface="標楷體" panose="03000509000000000000" pitchFamily="65" charset="-120"/>
                <a:ea typeface="標楷體" panose="03000509000000000000" pitchFamily="65" charset="-120"/>
              </a:rPr>
              <a:t>序</a:t>
            </a:r>
            <a:endParaRPr lang="zh-TW" altLang="en-US" sz="4000" dirty="0">
              <a:solidFill>
                <a:schemeClr val="tx1"/>
              </a:solidFill>
              <a:effectLst>
                <a:glow rad="139700">
                  <a:schemeClr val="accent2">
                    <a:satMod val="175000"/>
                    <a:alpha val="40000"/>
                  </a:schemeClr>
                </a:glow>
              </a:effectLst>
              <a:latin typeface="標楷體" panose="03000509000000000000" pitchFamily="65" charset="-120"/>
              <a:ea typeface="標楷體" panose="03000509000000000000" pitchFamily="65" charset="-120"/>
            </a:endParaRPr>
          </a:p>
        </p:txBody>
      </p:sp>
      <p:sp>
        <p:nvSpPr>
          <p:cNvPr id="13" name="矩形 12"/>
          <p:cNvSpPr/>
          <p:nvPr/>
        </p:nvSpPr>
        <p:spPr>
          <a:xfrm>
            <a:off x="5485821" y="3340626"/>
            <a:ext cx="1612085" cy="1200329"/>
          </a:xfrm>
          <a:prstGeom prst="leftArrowCallout">
            <a:avLst>
              <a:gd name="adj1" fmla="val 28047"/>
              <a:gd name="adj2" fmla="val 44045"/>
              <a:gd name="adj3" fmla="val 34903"/>
              <a:gd name="adj4" fmla="val 64977"/>
            </a:avLst>
          </a:prstGeom>
          <a:solidFill>
            <a:schemeClr val="accent3">
              <a:lumMod val="40000"/>
              <a:lumOff val="60000"/>
            </a:schemeClr>
          </a:solidFill>
        </p:spPr>
        <p:style>
          <a:lnRef idx="0">
            <a:schemeClr val="accent6"/>
          </a:lnRef>
          <a:fillRef idx="3">
            <a:schemeClr val="accent6"/>
          </a:fillRef>
          <a:effectRef idx="3">
            <a:schemeClr val="accent6"/>
          </a:effectRef>
          <a:fontRef idx="minor">
            <a:schemeClr val="lt1"/>
          </a:fontRef>
        </p:style>
        <p:txBody>
          <a:bodyPr wrap="square" lIns="91440" tIns="45720" rIns="91440" bIns="45720">
            <a:spAutoFit/>
          </a:bodyPr>
          <a:lstStyle/>
          <a:p>
            <a:pPr algn="ctr"/>
            <a:r>
              <a:rPr lang="zh-TW" altLang="en-US" sz="3600" dirty="0">
                <a:solidFill>
                  <a:schemeClr val="tx1"/>
                </a:solidFill>
                <a:effectLst>
                  <a:glow rad="139700">
                    <a:schemeClr val="accent2">
                      <a:satMod val="175000"/>
                      <a:alpha val="40000"/>
                    </a:schemeClr>
                  </a:glow>
                </a:effectLst>
                <a:latin typeface="標楷體" panose="03000509000000000000" pitchFamily="65" charset="-120"/>
                <a:ea typeface="標楷體" panose="03000509000000000000" pitchFamily="65" charset="-120"/>
              </a:rPr>
              <a:t>分類</a:t>
            </a:r>
          </a:p>
        </p:txBody>
      </p:sp>
      <p:sp>
        <p:nvSpPr>
          <p:cNvPr id="15" name="矩形 14"/>
          <p:cNvSpPr/>
          <p:nvPr/>
        </p:nvSpPr>
        <p:spPr>
          <a:xfrm>
            <a:off x="5959632" y="4545962"/>
            <a:ext cx="1731843" cy="646331"/>
          </a:xfrm>
          <a:prstGeom prst="leftArrowCallout">
            <a:avLst>
              <a:gd name="adj1" fmla="val 33489"/>
              <a:gd name="adj2" fmla="val 34904"/>
              <a:gd name="adj3" fmla="val 67443"/>
              <a:gd name="adj4" fmla="val 64977"/>
            </a:avLst>
          </a:prstGeom>
          <a:solidFill>
            <a:schemeClr val="accent3">
              <a:lumMod val="40000"/>
              <a:lumOff val="60000"/>
            </a:schemeClr>
          </a:solidFill>
        </p:spPr>
        <p:style>
          <a:lnRef idx="0">
            <a:schemeClr val="accent6"/>
          </a:lnRef>
          <a:fillRef idx="3">
            <a:schemeClr val="accent6"/>
          </a:fillRef>
          <a:effectRef idx="3">
            <a:schemeClr val="accent6"/>
          </a:effectRef>
          <a:fontRef idx="minor">
            <a:schemeClr val="lt1"/>
          </a:fontRef>
        </p:style>
        <p:txBody>
          <a:bodyPr wrap="square" lIns="91440" tIns="45720" rIns="91440" bIns="45720">
            <a:spAutoFit/>
          </a:bodyPr>
          <a:lstStyle/>
          <a:p>
            <a:pPr algn="ctr"/>
            <a:r>
              <a:rPr lang="zh-TW" altLang="en-US" sz="3600" dirty="0" smtClean="0">
                <a:solidFill>
                  <a:schemeClr val="tx1"/>
                </a:solidFill>
                <a:effectLst>
                  <a:glow rad="139700">
                    <a:schemeClr val="accent2">
                      <a:satMod val="175000"/>
                      <a:alpha val="40000"/>
                    </a:schemeClr>
                  </a:glow>
                </a:effectLst>
                <a:latin typeface="標楷體" panose="03000509000000000000" pitchFamily="65" charset="-120"/>
                <a:ea typeface="標楷體" panose="03000509000000000000" pitchFamily="65" charset="-120"/>
              </a:rPr>
              <a:t>原因</a:t>
            </a:r>
            <a:endParaRPr lang="zh-TW" altLang="en-US" sz="3600" dirty="0">
              <a:solidFill>
                <a:schemeClr val="tx1"/>
              </a:solidFill>
              <a:effectLst>
                <a:glow rad="139700">
                  <a:schemeClr val="accent2">
                    <a:satMod val="175000"/>
                    <a:alpha val="40000"/>
                  </a:schemeClr>
                </a:glow>
              </a:effectLst>
              <a:latin typeface="標楷體" panose="03000509000000000000" pitchFamily="65" charset="-120"/>
              <a:ea typeface="標楷體" panose="03000509000000000000" pitchFamily="65" charset="-120"/>
            </a:endParaRPr>
          </a:p>
        </p:txBody>
      </p:sp>
      <p:sp>
        <p:nvSpPr>
          <p:cNvPr id="16" name="矩形 15"/>
          <p:cNvSpPr/>
          <p:nvPr/>
        </p:nvSpPr>
        <p:spPr>
          <a:xfrm>
            <a:off x="6084462" y="5219271"/>
            <a:ext cx="1697355" cy="646331"/>
          </a:xfrm>
          <a:prstGeom prst="leftArrowCallout">
            <a:avLst>
              <a:gd name="adj1" fmla="val 25000"/>
              <a:gd name="adj2" fmla="val 32073"/>
              <a:gd name="adj3" fmla="val 75931"/>
              <a:gd name="adj4" fmla="val 64977"/>
            </a:avLst>
          </a:prstGeom>
          <a:solidFill>
            <a:schemeClr val="accent3">
              <a:lumMod val="40000"/>
              <a:lumOff val="60000"/>
            </a:schemeClr>
          </a:solidFill>
        </p:spPr>
        <p:style>
          <a:lnRef idx="0">
            <a:schemeClr val="accent6"/>
          </a:lnRef>
          <a:fillRef idx="3">
            <a:schemeClr val="accent6"/>
          </a:fillRef>
          <a:effectRef idx="3">
            <a:schemeClr val="accent6"/>
          </a:effectRef>
          <a:fontRef idx="minor">
            <a:schemeClr val="lt1"/>
          </a:fontRef>
        </p:style>
        <p:txBody>
          <a:bodyPr wrap="none" lIns="91440" tIns="45720" rIns="91440" bIns="45720">
            <a:spAutoFit/>
          </a:bodyPr>
          <a:lstStyle/>
          <a:p>
            <a:pPr algn="ctr"/>
            <a:r>
              <a:rPr lang="zh-TW" altLang="en-US" sz="3600" dirty="0" smtClean="0">
                <a:solidFill>
                  <a:schemeClr val="tx1"/>
                </a:solidFill>
                <a:effectLst>
                  <a:glow rad="139700">
                    <a:schemeClr val="accent2">
                      <a:satMod val="175000"/>
                      <a:alpha val="40000"/>
                    </a:schemeClr>
                  </a:glow>
                </a:effectLst>
                <a:latin typeface="標楷體" panose="03000509000000000000" pitchFamily="65" charset="-120"/>
                <a:ea typeface="標楷體" panose="03000509000000000000" pitchFamily="65" charset="-120"/>
              </a:rPr>
              <a:t>後果</a:t>
            </a:r>
            <a:endParaRPr lang="zh-TW" altLang="en-US" sz="3600" dirty="0">
              <a:solidFill>
                <a:schemeClr val="tx1"/>
              </a:solidFill>
              <a:effectLst>
                <a:glow rad="139700">
                  <a:schemeClr val="accent2">
                    <a:satMod val="175000"/>
                    <a:alpha val="40000"/>
                  </a:schemeClr>
                </a:glow>
              </a:effectLst>
              <a:latin typeface="標楷體" panose="03000509000000000000" pitchFamily="65" charset="-120"/>
              <a:ea typeface="標楷體" panose="03000509000000000000" pitchFamily="65" charset="-120"/>
            </a:endParaRPr>
          </a:p>
        </p:txBody>
      </p:sp>
      <p:sp>
        <p:nvSpPr>
          <p:cNvPr id="14" name="矩形 13"/>
          <p:cNvSpPr/>
          <p:nvPr/>
        </p:nvSpPr>
        <p:spPr>
          <a:xfrm>
            <a:off x="5827136" y="5901950"/>
            <a:ext cx="2590404" cy="646331"/>
          </a:xfrm>
          <a:prstGeom prst="leftArrowCallout">
            <a:avLst>
              <a:gd name="adj1" fmla="val 25000"/>
              <a:gd name="adj2" fmla="val 25000"/>
              <a:gd name="adj3" fmla="val 121747"/>
              <a:gd name="adj4" fmla="val 64977"/>
            </a:avLst>
          </a:prstGeom>
          <a:solidFill>
            <a:schemeClr val="accent3">
              <a:lumMod val="40000"/>
              <a:lumOff val="60000"/>
            </a:schemeClr>
          </a:solidFill>
        </p:spPr>
        <p:style>
          <a:lnRef idx="0">
            <a:schemeClr val="accent6"/>
          </a:lnRef>
          <a:fillRef idx="3">
            <a:schemeClr val="accent6"/>
          </a:fillRef>
          <a:effectRef idx="3">
            <a:schemeClr val="accent6"/>
          </a:effectRef>
          <a:fontRef idx="minor">
            <a:schemeClr val="lt1"/>
          </a:fontRef>
        </p:style>
        <p:txBody>
          <a:bodyPr wrap="square" lIns="91440" tIns="45720" rIns="91440" bIns="45720">
            <a:spAutoFit/>
          </a:bodyPr>
          <a:lstStyle/>
          <a:p>
            <a:pPr algn="ctr"/>
            <a:r>
              <a:rPr lang="zh-TW" altLang="en-US" sz="3600" dirty="0">
                <a:solidFill>
                  <a:schemeClr val="tx1"/>
                </a:solidFill>
                <a:effectLst>
                  <a:glow rad="139700">
                    <a:schemeClr val="accent2">
                      <a:satMod val="175000"/>
                      <a:alpha val="40000"/>
                    </a:schemeClr>
                  </a:glow>
                </a:effectLst>
                <a:latin typeface="標楷體" panose="03000509000000000000" pitchFamily="65" charset="-120"/>
                <a:ea typeface="標楷體" panose="03000509000000000000" pitchFamily="65" charset="-120"/>
              </a:rPr>
              <a:t>重要性</a:t>
            </a:r>
          </a:p>
        </p:txBody>
      </p:sp>
      <p:sp>
        <p:nvSpPr>
          <p:cNvPr id="26" name="TextBox 25"/>
          <p:cNvSpPr txBox="1"/>
          <p:nvPr/>
        </p:nvSpPr>
        <p:spPr>
          <a:xfrm>
            <a:off x="7620000" y="3340626"/>
            <a:ext cx="1413107"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zh-TW" altLang="en-US" sz="2800" dirty="0">
                <a:solidFill>
                  <a:schemeClr val="tx1"/>
                </a:solidFill>
                <a:latin typeface="標楷體" panose="03000509000000000000" pitchFamily="65" charset="-120"/>
                <a:ea typeface="標楷體" panose="03000509000000000000" pitchFamily="65" charset="-120"/>
              </a:rPr>
              <a:t>標示語的性質</a:t>
            </a:r>
            <a:endParaRPr lang="zh-HK" altLang="en-US" sz="2800" dirty="0">
              <a:solidFill>
                <a:schemeClr val="tx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31916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5" grpId="0" animBg="1"/>
      <p:bldP spid="16" grpId="0" animBg="1"/>
      <p:bldP spid="14" grpId="0" animBg="1"/>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84"/>
            <a:ext cx="7620000" cy="1143000"/>
          </a:xfrm>
        </p:spPr>
        <p:txBody>
          <a:bodyPr/>
          <a:lstStyle/>
          <a:p>
            <a:r>
              <a:rPr lang="zh-TW" altLang="en-US" sz="4000" b="1" dirty="0" smtClean="0">
                <a:solidFill>
                  <a:schemeClr val="tx2">
                    <a:lumMod val="75000"/>
                  </a:schemeClr>
                </a:solidFill>
                <a:latin typeface="標楷體" panose="03000509000000000000" pitchFamily="65" charset="-120"/>
              </a:rPr>
              <a:t>分組活動</a:t>
            </a:r>
            <a:r>
              <a:rPr lang="en-US" altLang="zh-TW" sz="4000" b="1" dirty="0" smtClean="0">
                <a:solidFill>
                  <a:schemeClr val="tx2">
                    <a:lumMod val="75000"/>
                  </a:schemeClr>
                </a:solidFill>
                <a:latin typeface="標楷體" panose="03000509000000000000" pitchFamily="65" charset="-120"/>
              </a:rPr>
              <a:t>(</a:t>
            </a:r>
            <a:r>
              <a:rPr lang="zh-TW" altLang="en-US" sz="4000" b="1" dirty="0" smtClean="0">
                <a:solidFill>
                  <a:schemeClr val="tx2">
                    <a:lumMod val="75000"/>
                  </a:schemeClr>
                </a:solidFill>
                <a:latin typeface="標楷體" panose="03000509000000000000" pitchFamily="65" charset="-120"/>
              </a:rPr>
              <a:t>一</a:t>
            </a:r>
            <a:r>
              <a:rPr lang="en-US" altLang="zh-TW" sz="4000" b="1" dirty="0" smtClean="0">
                <a:solidFill>
                  <a:schemeClr val="tx2">
                    <a:lumMod val="75000"/>
                  </a:schemeClr>
                </a:solidFill>
                <a:latin typeface="標楷體" panose="03000509000000000000" pitchFamily="65" charset="-120"/>
              </a:rPr>
              <a:t>)</a:t>
            </a:r>
            <a:r>
              <a:rPr lang="zh-TW" altLang="en-US" sz="4000" b="1" dirty="0">
                <a:solidFill>
                  <a:schemeClr val="tx2">
                    <a:lumMod val="75000"/>
                  </a:schemeClr>
                </a:solidFill>
                <a:latin typeface="標楷體" panose="03000509000000000000" pitchFamily="65" charset="-120"/>
              </a:rPr>
              <a:t>：排排看</a:t>
            </a:r>
            <a:r>
              <a:rPr lang="en-US" altLang="zh-TW" sz="4000" b="1" dirty="0">
                <a:solidFill>
                  <a:schemeClr val="tx2">
                    <a:lumMod val="75000"/>
                  </a:schemeClr>
                </a:solidFill>
                <a:latin typeface="標楷體" panose="03000509000000000000" pitchFamily="65" charset="-120"/>
              </a:rPr>
              <a:t>‧</a:t>
            </a:r>
            <a:r>
              <a:rPr lang="zh-TW" altLang="en-US" sz="4000" b="1" dirty="0">
                <a:solidFill>
                  <a:schemeClr val="tx2">
                    <a:lumMod val="75000"/>
                  </a:schemeClr>
                </a:solidFill>
                <a:latin typeface="標楷體" panose="03000509000000000000" pitchFamily="65" charset="-120"/>
              </a:rPr>
              <a:t>對對碰</a:t>
            </a:r>
            <a:endParaRPr lang="zh-HK" altLang="en-US" sz="4000" b="1" dirty="0">
              <a:solidFill>
                <a:schemeClr val="tx2">
                  <a:lumMod val="75000"/>
                </a:schemeClr>
              </a:solidFill>
              <a:latin typeface="標楷體" panose="03000509000000000000" pitchFamily="65" charset="-120"/>
            </a:endParaRPr>
          </a:p>
        </p:txBody>
      </p:sp>
      <p:sp>
        <p:nvSpPr>
          <p:cNvPr id="3" name="內容版面配置區 2"/>
          <p:cNvSpPr>
            <a:spLocks noGrp="1"/>
          </p:cNvSpPr>
          <p:nvPr>
            <p:ph idx="1"/>
          </p:nvPr>
        </p:nvSpPr>
        <p:spPr>
          <a:xfrm>
            <a:off x="552400" y="1052736"/>
            <a:ext cx="7908032" cy="5184576"/>
          </a:xfrm>
        </p:spPr>
        <p:txBody>
          <a:bodyPr>
            <a:normAutofit/>
          </a:bodyPr>
          <a:lstStyle/>
          <a:p>
            <a:pPr marL="514350" lvl="0" indent="-514350">
              <a:buAutoNum type="arabicPeriod"/>
            </a:pPr>
            <a:r>
              <a:rPr lang="zh-TW" altLang="en-US" sz="2800" dirty="0" smtClean="0"/>
              <a:t>各組獲分發</a:t>
            </a:r>
            <a:r>
              <a:rPr lang="zh-TW" altLang="en-US" sz="2800" dirty="0">
                <a:solidFill>
                  <a:srgbClr val="7030A0"/>
                </a:solidFill>
              </a:rPr>
              <a:t>標示語性質詞</a:t>
            </a:r>
            <a:r>
              <a:rPr lang="zh-TW" altLang="en-US" sz="2800" dirty="0" smtClean="0">
                <a:solidFill>
                  <a:srgbClr val="7030A0"/>
                </a:solidFill>
              </a:rPr>
              <a:t>卡</a:t>
            </a:r>
            <a:r>
              <a:rPr lang="en-US" altLang="zh-HK" sz="2800" dirty="0">
                <a:solidFill>
                  <a:srgbClr val="7030A0"/>
                </a:solidFill>
              </a:rPr>
              <a:t>(</a:t>
            </a:r>
            <a:r>
              <a:rPr lang="zh-TW" altLang="zh-HK" sz="2800" dirty="0">
                <a:solidFill>
                  <a:srgbClr val="7030A0"/>
                </a:solidFill>
              </a:rPr>
              <a:t>紫色</a:t>
            </a:r>
            <a:r>
              <a:rPr lang="en-US" altLang="zh-HK" sz="2800" dirty="0">
                <a:solidFill>
                  <a:srgbClr val="7030A0"/>
                </a:solidFill>
              </a:rPr>
              <a:t>)</a:t>
            </a:r>
            <a:r>
              <a:rPr lang="zh-TW" altLang="en-US" sz="2800" dirty="0" smtClean="0"/>
              <a:t>及</a:t>
            </a:r>
            <a:endParaRPr lang="en-US" altLang="zh-TW" sz="2800" dirty="0" smtClean="0"/>
          </a:p>
          <a:p>
            <a:pPr marL="0" lvl="0" indent="0">
              <a:buNone/>
            </a:pPr>
            <a:r>
              <a:rPr lang="en-US" altLang="zh-TW" sz="2800" dirty="0"/>
              <a:t> </a:t>
            </a:r>
            <a:r>
              <a:rPr lang="en-US" altLang="zh-TW" sz="2800" dirty="0" smtClean="0"/>
              <a:t>     </a:t>
            </a:r>
            <a:r>
              <a:rPr lang="zh-TW" altLang="zh-HK" sz="2800" dirty="0" smtClean="0"/>
              <a:t>標示</a:t>
            </a:r>
            <a:r>
              <a:rPr lang="zh-TW" altLang="zh-HK" sz="2800" dirty="0"/>
              <a:t>語詞</a:t>
            </a:r>
            <a:r>
              <a:rPr lang="zh-TW" altLang="zh-HK" sz="2800" dirty="0" smtClean="0"/>
              <a:t>卡</a:t>
            </a:r>
            <a:r>
              <a:rPr lang="en-US" altLang="zh-HK" sz="2800" dirty="0"/>
              <a:t>(</a:t>
            </a:r>
            <a:r>
              <a:rPr lang="zh-TW" altLang="zh-HK" sz="2800" dirty="0"/>
              <a:t>黑色</a:t>
            </a:r>
            <a:r>
              <a:rPr lang="en-US" altLang="zh-HK" sz="2800" dirty="0"/>
              <a:t>)</a:t>
            </a:r>
            <a:endParaRPr lang="en-US" altLang="zh-TW" sz="2800" dirty="0" smtClean="0"/>
          </a:p>
          <a:p>
            <a:pPr marL="0" lvl="0" indent="0">
              <a:buNone/>
            </a:pPr>
            <a:r>
              <a:rPr lang="en-US" altLang="zh-TW" sz="2800" dirty="0" smtClean="0"/>
              <a:t>2.  </a:t>
            </a:r>
            <a:r>
              <a:rPr lang="zh-TW" altLang="zh-HK" sz="2800" dirty="0" smtClean="0"/>
              <a:t>討論</a:t>
            </a:r>
            <a:r>
              <a:rPr lang="zh-TW" altLang="en-US" sz="2800" dirty="0"/>
              <a:t>各</a:t>
            </a:r>
            <a:r>
              <a:rPr lang="zh-TW" altLang="zh-HK" sz="2800" dirty="0" smtClean="0"/>
              <a:t>組</a:t>
            </a:r>
            <a:r>
              <a:rPr lang="zh-TW" altLang="zh-HK" sz="2800" dirty="0"/>
              <a:t>標示</a:t>
            </a:r>
            <a:r>
              <a:rPr lang="zh-TW" altLang="zh-HK" sz="2800" dirty="0" smtClean="0"/>
              <a:t>語</a:t>
            </a:r>
            <a:r>
              <a:rPr lang="zh-TW" altLang="en-US" sz="2800" dirty="0" smtClean="0"/>
              <a:t>屬於</a:t>
            </a:r>
            <a:r>
              <a:rPr lang="zh-TW" altLang="zh-HK" sz="2800" dirty="0" smtClean="0"/>
              <a:t>哪</a:t>
            </a:r>
            <a:r>
              <a:rPr lang="zh-TW" altLang="zh-HK" sz="2800" dirty="0"/>
              <a:t>種性質</a:t>
            </a:r>
            <a:r>
              <a:rPr lang="zh-TW" altLang="zh-HK" sz="2800" dirty="0" smtClean="0"/>
              <a:t>，</a:t>
            </a:r>
            <a:r>
              <a:rPr lang="zh-TW" altLang="en-US" sz="2800" dirty="0" smtClean="0"/>
              <a:t>並與</a:t>
            </a:r>
            <a:r>
              <a:rPr lang="zh-TW" altLang="zh-HK" sz="2800" dirty="0" smtClean="0"/>
              <a:t>合適</a:t>
            </a:r>
            <a:endParaRPr lang="en-US" altLang="zh-TW" sz="2800" dirty="0" smtClean="0"/>
          </a:p>
          <a:p>
            <a:pPr marL="0" indent="0">
              <a:buNone/>
            </a:pPr>
            <a:r>
              <a:rPr lang="zh-TW" altLang="en-US" sz="2800" dirty="0" smtClean="0"/>
              <a:t>     </a:t>
            </a:r>
            <a:r>
              <a:rPr lang="zh-TW" altLang="zh-HK" sz="2800" dirty="0" smtClean="0"/>
              <a:t>的</a:t>
            </a:r>
            <a:r>
              <a:rPr lang="zh-TW" altLang="en-US" sz="2800" dirty="0" smtClean="0">
                <a:solidFill>
                  <a:srgbClr val="7030A0"/>
                </a:solidFill>
              </a:rPr>
              <a:t>標示</a:t>
            </a:r>
            <a:r>
              <a:rPr lang="zh-TW" altLang="en-US" sz="2800" dirty="0">
                <a:solidFill>
                  <a:srgbClr val="7030A0"/>
                </a:solidFill>
              </a:rPr>
              <a:t>語性質</a:t>
            </a:r>
            <a:r>
              <a:rPr lang="zh-TW" altLang="zh-HK" sz="2800" dirty="0">
                <a:solidFill>
                  <a:srgbClr val="7030A0"/>
                </a:solidFill>
              </a:rPr>
              <a:t>詞</a:t>
            </a:r>
            <a:r>
              <a:rPr lang="zh-TW" altLang="zh-HK" sz="2800" dirty="0" smtClean="0">
                <a:solidFill>
                  <a:srgbClr val="7030A0"/>
                </a:solidFill>
              </a:rPr>
              <a:t>卡</a:t>
            </a:r>
            <a:r>
              <a:rPr lang="zh-TW" altLang="en-US" sz="2800" dirty="0"/>
              <a:t>進行</a:t>
            </a:r>
            <a:r>
              <a:rPr lang="zh-TW" altLang="zh-HK" sz="2800" dirty="0" smtClean="0"/>
              <a:t>配對</a:t>
            </a:r>
            <a:endParaRPr lang="en-US" altLang="zh-TW" sz="2800" dirty="0">
              <a:solidFill>
                <a:srgbClr val="7030A0"/>
              </a:solidFill>
            </a:endParaRPr>
          </a:p>
          <a:p>
            <a:pPr marL="0" lvl="0" indent="0">
              <a:buNone/>
            </a:pPr>
            <a:endParaRPr lang="zh-TW" altLang="zh-HK" dirty="0"/>
          </a:p>
        </p:txBody>
      </p:sp>
      <p:sp>
        <p:nvSpPr>
          <p:cNvPr id="4" name="日期版面配置區 3"/>
          <p:cNvSpPr>
            <a:spLocks noGrp="1"/>
          </p:cNvSpPr>
          <p:nvPr>
            <p:ph type="dt" sz="half" idx="10"/>
          </p:nvPr>
        </p:nvSpPr>
        <p:spPr/>
        <p:txBody>
          <a:bodyPr/>
          <a:lstStyle/>
          <a:p>
            <a:r>
              <a:rPr lang="zh-HK" altLang="en-US" smtClean="0"/>
              <a:t>單元二 說明單元</a:t>
            </a:r>
            <a:r>
              <a:rPr lang="en-US" altLang="zh-HK" smtClean="0"/>
              <a:t>(</a:t>
            </a:r>
            <a:r>
              <a:rPr lang="zh-HK" altLang="en-US" smtClean="0"/>
              <a:t>閱讀</a:t>
            </a:r>
            <a:r>
              <a:rPr lang="en-US" altLang="zh-HK" smtClean="0"/>
              <a:t>)</a:t>
            </a:r>
            <a:endParaRPr lang="zh-HK" altLang="en-US"/>
          </a:p>
        </p:txBody>
      </p:sp>
      <p:sp>
        <p:nvSpPr>
          <p:cNvPr id="5" name="頁尾版面配置區 4"/>
          <p:cNvSpPr>
            <a:spLocks noGrp="1"/>
          </p:cNvSpPr>
          <p:nvPr>
            <p:ph type="ftr" sz="quarter" idx="11"/>
          </p:nvPr>
        </p:nvSpPr>
        <p:spPr/>
        <p:txBody>
          <a:bodyPr/>
          <a:lstStyle/>
          <a:p>
            <a:r>
              <a:rPr lang="zh-TW" altLang="en-US" smtClean="0"/>
              <a:t>教育局教育心理服務</a:t>
            </a:r>
            <a:r>
              <a:rPr lang="en-US" altLang="zh-TW" smtClean="0"/>
              <a:t>(</a:t>
            </a:r>
            <a:r>
              <a:rPr lang="zh-TW" altLang="en-US" smtClean="0"/>
              <a:t>新界東</a:t>
            </a:r>
            <a:r>
              <a:rPr lang="en-US" altLang="zh-TW" smtClean="0"/>
              <a:t>)</a:t>
            </a:r>
            <a:r>
              <a:rPr lang="zh-TW" altLang="en-US" smtClean="0"/>
              <a:t>組 </a:t>
            </a:r>
            <a:r>
              <a:rPr lang="en-US" altLang="zh-TW" smtClean="0"/>
              <a:t>©2019</a:t>
            </a:r>
            <a:endParaRPr lang="zh-HK" altLang="en-US"/>
          </a:p>
        </p:txBody>
      </p:sp>
      <p:sp>
        <p:nvSpPr>
          <p:cNvPr id="7" name="投影片編號版面配置區 6"/>
          <p:cNvSpPr>
            <a:spLocks noGrp="1"/>
          </p:cNvSpPr>
          <p:nvPr>
            <p:ph type="sldNum" sz="quarter" idx="12"/>
          </p:nvPr>
        </p:nvSpPr>
        <p:spPr/>
        <p:txBody>
          <a:bodyPr/>
          <a:lstStyle/>
          <a:p>
            <a:fld id="{FB2AA040-08CA-49D7-B4A5-BED6B7E8C7C9}" type="slidenum">
              <a:rPr lang="zh-HK" altLang="en-US" smtClean="0"/>
              <a:t>13</a:t>
            </a:fld>
            <a:endParaRPr lang="zh-HK" altLang="en-US"/>
          </a:p>
        </p:txBody>
      </p:sp>
      <p:graphicFrame>
        <p:nvGraphicFramePr>
          <p:cNvPr id="10" name="內容版面配置區 4"/>
          <p:cNvGraphicFramePr>
            <a:graphicFrameLocks/>
          </p:cNvGraphicFramePr>
          <p:nvPr>
            <p:extLst>
              <p:ext uri="{D42A27DB-BD31-4B8C-83A1-F6EECF244321}">
                <p14:modId xmlns:p14="http://schemas.microsoft.com/office/powerpoint/2010/main" val="2973045476"/>
              </p:ext>
            </p:extLst>
          </p:nvPr>
        </p:nvGraphicFramePr>
        <p:xfrm>
          <a:off x="791336" y="3096221"/>
          <a:ext cx="7776864" cy="3315385"/>
        </p:xfrm>
        <a:graphic>
          <a:graphicData uri="http://schemas.openxmlformats.org/drawingml/2006/table">
            <a:tbl>
              <a:tblPr firstRow="1" bandCol="1">
                <a:tableStyleId>{7DF18680-E054-41AD-8BC1-D1AEF772440D}</a:tableStyleId>
              </a:tblPr>
              <a:tblGrid>
                <a:gridCol w="1869438">
                  <a:extLst>
                    <a:ext uri="{9D8B030D-6E8A-4147-A177-3AD203B41FA5}">
                      <a16:colId xmlns:a16="http://schemas.microsoft.com/office/drawing/2014/main" val="20000"/>
                    </a:ext>
                  </a:extLst>
                </a:gridCol>
                <a:gridCol w="5907426">
                  <a:extLst>
                    <a:ext uri="{9D8B030D-6E8A-4147-A177-3AD203B41FA5}">
                      <a16:colId xmlns:a16="http://schemas.microsoft.com/office/drawing/2014/main" val="20001"/>
                    </a:ext>
                  </a:extLst>
                </a:gridCol>
              </a:tblGrid>
              <a:tr h="493383">
                <a:tc>
                  <a:txBody>
                    <a:bodyPr/>
                    <a:lstStyle/>
                    <a:p>
                      <a:pPr algn="ctr"/>
                      <a:r>
                        <a:rPr lang="zh-TW" altLang="en-US" sz="3000" b="1" dirty="0" smtClean="0">
                          <a:solidFill>
                            <a:schemeClr val="tx1"/>
                          </a:solidFill>
                          <a:latin typeface="標楷體" panose="03000509000000000000" pitchFamily="65" charset="-120"/>
                          <a:ea typeface="標楷體" panose="03000509000000000000" pitchFamily="65" charset="-120"/>
                        </a:rPr>
                        <a:t>標示性質</a:t>
                      </a:r>
                      <a:endParaRPr lang="zh-HK" altLang="en-US" sz="3000" b="1" dirty="0">
                        <a:solidFill>
                          <a:schemeClr val="tx1"/>
                        </a:solidFill>
                        <a:latin typeface="標楷體" panose="03000509000000000000" pitchFamily="65" charset="-120"/>
                        <a:ea typeface="標楷體" panose="03000509000000000000" pitchFamily="65" charset="-120"/>
                      </a:endParaRPr>
                    </a:p>
                  </a:txBody>
                  <a:tcPr anchor="ctr"/>
                </a:tc>
                <a:tc>
                  <a:txBody>
                    <a:bodyPr/>
                    <a:lstStyle/>
                    <a:p>
                      <a:pPr algn="ctr"/>
                      <a:r>
                        <a:rPr lang="zh-TW" altLang="en-US" sz="3000" b="1" dirty="0" smtClean="0">
                          <a:latin typeface="標楷體" panose="03000509000000000000" pitchFamily="65" charset="-120"/>
                          <a:ea typeface="標楷體" panose="03000509000000000000" pitchFamily="65" charset="-120"/>
                        </a:rPr>
                        <a:t>標示語句</a:t>
                      </a:r>
                      <a:endParaRPr lang="zh-HK" altLang="en-US" sz="3000" b="1" dirty="0">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10000"/>
                  </a:ext>
                </a:extLst>
              </a:tr>
              <a:tr h="553349">
                <a:tc>
                  <a:txBody>
                    <a:bodyPr/>
                    <a:lstStyle/>
                    <a:p>
                      <a:pPr algn="ctr"/>
                      <a:r>
                        <a:rPr lang="zh-TW" altLang="en-US" sz="3000" b="1" dirty="0" smtClean="0">
                          <a:solidFill>
                            <a:schemeClr val="tx1"/>
                          </a:solidFill>
                          <a:latin typeface="標楷體" panose="03000509000000000000" pitchFamily="65" charset="-120"/>
                          <a:ea typeface="標楷體" panose="03000509000000000000" pitchFamily="65" charset="-120"/>
                        </a:rPr>
                        <a:t>次序</a:t>
                      </a:r>
                      <a:endParaRPr lang="zh-HK" altLang="en-US" sz="3000" b="1" dirty="0">
                        <a:solidFill>
                          <a:schemeClr val="tx1"/>
                        </a:solidFill>
                        <a:latin typeface="標楷體" panose="03000509000000000000" pitchFamily="65" charset="-120"/>
                        <a:ea typeface="標楷體" panose="03000509000000000000" pitchFamily="65" charset="-120"/>
                      </a:endParaRPr>
                    </a:p>
                  </a:txBody>
                  <a:tcPr anchor="ctr">
                    <a:solidFill>
                      <a:schemeClr val="accent5">
                        <a:lumMod val="40000"/>
                        <a:lumOff val="60000"/>
                      </a:schemeClr>
                    </a:solidFill>
                  </a:tcPr>
                </a:tc>
                <a:tc>
                  <a:txBody>
                    <a:bodyPr/>
                    <a:lstStyle/>
                    <a:p>
                      <a:endParaRPr lang="zh-HK" altLang="en-US" sz="2500" b="1" kern="1200" dirty="0" smtClean="0">
                        <a:solidFill>
                          <a:schemeClr val="dk1"/>
                        </a:solidFill>
                        <a:latin typeface="標楷體" panose="03000509000000000000" pitchFamily="65" charset="-120"/>
                        <a:ea typeface="標楷體" panose="03000509000000000000" pitchFamily="65" charset="-120"/>
                        <a:cs typeface="+mn-cs"/>
                      </a:endParaRPr>
                    </a:p>
                  </a:txBody>
                  <a:tcPr anchor="ctr">
                    <a:solidFill>
                      <a:schemeClr val="accent5">
                        <a:lumMod val="40000"/>
                        <a:lumOff val="60000"/>
                      </a:schemeClr>
                    </a:solidFill>
                  </a:tcPr>
                </a:tc>
                <a:extLst>
                  <a:ext uri="{0D108BD9-81ED-4DB2-BD59-A6C34878D82A}">
                    <a16:rowId xmlns:a16="http://schemas.microsoft.com/office/drawing/2014/main" val="10001"/>
                  </a:ext>
                </a:extLst>
              </a:tr>
              <a:tr h="553349">
                <a:tc>
                  <a:txBody>
                    <a:bodyPr/>
                    <a:lstStyle/>
                    <a:p>
                      <a:pPr algn="ctr"/>
                      <a:r>
                        <a:rPr lang="zh-TW" altLang="en-US" sz="3000" b="1" kern="1200" dirty="0" smtClean="0">
                          <a:solidFill>
                            <a:schemeClr val="tx1"/>
                          </a:solidFill>
                          <a:latin typeface="標楷體" panose="03000509000000000000" pitchFamily="65" charset="-120"/>
                          <a:ea typeface="標楷體" panose="03000509000000000000" pitchFamily="65" charset="-120"/>
                          <a:cs typeface="+mn-cs"/>
                        </a:rPr>
                        <a:t>分類</a:t>
                      </a:r>
                      <a:endParaRPr lang="en-US" altLang="zh-TW" sz="3000" b="1" kern="1200" dirty="0" smtClean="0">
                        <a:solidFill>
                          <a:schemeClr val="tx1"/>
                        </a:solidFill>
                        <a:latin typeface="標楷體" panose="03000509000000000000" pitchFamily="65" charset="-120"/>
                        <a:ea typeface="標楷體" panose="03000509000000000000" pitchFamily="65" charset="-120"/>
                        <a:cs typeface="+mn-cs"/>
                      </a:endParaRPr>
                    </a:p>
                  </a:txBody>
                  <a:tcPr anchor="ctr">
                    <a:solidFill>
                      <a:schemeClr val="accent4">
                        <a:lumMod val="40000"/>
                        <a:lumOff val="60000"/>
                      </a:schemeClr>
                    </a:solidFill>
                  </a:tcPr>
                </a:tc>
                <a:tc>
                  <a:txBody>
                    <a:bodyPr/>
                    <a:lstStyle/>
                    <a:p>
                      <a:pPr marL="0" algn="l" defTabSz="914400" rtl="0" eaLnBrk="1" latinLnBrk="0" hangingPunct="1"/>
                      <a:endParaRPr lang="en-US" altLang="zh-TW" sz="2500" b="1" kern="1200" dirty="0" smtClean="0">
                        <a:solidFill>
                          <a:schemeClr val="dk1"/>
                        </a:solidFill>
                        <a:latin typeface="標楷體" panose="03000509000000000000" pitchFamily="65" charset="-120"/>
                        <a:ea typeface="標楷體" panose="03000509000000000000" pitchFamily="65" charset="-120"/>
                        <a:cs typeface="+mn-cs"/>
                      </a:endParaRPr>
                    </a:p>
                  </a:txBody>
                  <a:tcPr anchor="ctr">
                    <a:solidFill>
                      <a:schemeClr val="accent4">
                        <a:lumMod val="40000"/>
                        <a:lumOff val="60000"/>
                      </a:schemeClr>
                    </a:solidFill>
                  </a:tcPr>
                </a:tc>
                <a:extLst>
                  <a:ext uri="{0D108BD9-81ED-4DB2-BD59-A6C34878D82A}">
                    <a16:rowId xmlns:a16="http://schemas.microsoft.com/office/drawing/2014/main" val="10002"/>
                  </a:ext>
                </a:extLst>
              </a:tr>
              <a:tr h="553349">
                <a:tc>
                  <a:txBody>
                    <a:bodyPr/>
                    <a:lstStyle/>
                    <a:p>
                      <a:pPr algn="ctr"/>
                      <a:r>
                        <a:rPr lang="zh-TW" altLang="en-US" sz="3000" b="1" dirty="0" smtClean="0">
                          <a:solidFill>
                            <a:schemeClr val="tx1"/>
                          </a:solidFill>
                          <a:latin typeface="標楷體" panose="03000509000000000000" pitchFamily="65" charset="-120"/>
                          <a:ea typeface="標楷體" panose="03000509000000000000" pitchFamily="65" charset="-120"/>
                        </a:rPr>
                        <a:t>重要性</a:t>
                      </a:r>
                      <a:endParaRPr lang="zh-HK" altLang="en-US" sz="3000" b="1" dirty="0">
                        <a:solidFill>
                          <a:schemeClr val="tx1"/>
                        </a:solidFill>
                        <a:latin typeface="標楷體" panose="03000509000000000000" pitchFamily="65" charset="-120"/>
                        <a:ea typeface="標楷體" panose="03000509000000000000" pitchFamily="65" charset="-120"/>
                      </a:endParaRPr>
                    </a:p>
                  </a:txBody>
                  <a:tcPr anchor="ctr">
                    <a:solidFill>
                      <a:schemeClr val="accent5">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HK" altLang="en-US" sz="2400" b="1" dirty="0" smtClean="0"/>
                    </a:p>
                  </a:txBody>
                  <a:tcPr anchor="ctr">
                    <a:solidFill>
                      <a:schemeClr val="accent5">
                        <a:lumMod val="40000"/>
                        <a:lumOff val="60000"/>
                      </a:schemeClr>
                    </a:solidFill>
                  </a:tcPr>
                </a:tc>
                <a:extLst>
                  <a:ext uri="{0D108BD9-81ED-4DB2-BD59-A6C34878D82A}">
                    <a16:rowId xmlns:a16="http://schemas.microsoft.com/office/drawing/2014/main" val="10003"/>
                  </a:ext>
                </a:extLst>
              </a:tr>
              <a:tr h="553349">
                <a:tc>
                  <a:txBody>
                    <a:bodyPr/>
                    <a:lstStyle/>
                    <a:p>
                      <a:pPr algn="ctr"/>
                      <a:r>
                        <a:rPr lang="zh-TW" altLang="en-US" sz="3000" b="1" dirty="0" smtClean="0">
                          <a:solidFill>
                            <a:schemeClr val="tx1"/>
                          </a:solidFill>
                          <a:latin typeface="標楷體" panose="03000509000000000000" pitchFamily="65" charset="-120"/>
                          <a:ea typeface="標楷體" panose="03000509000000000000" pitchFamily="65" charset="-120"/>
                        </a:rPr>
                        <a:t>*原因</a:t>
                      </a:r>
                      <a:endParaRPr lang="en-US" altLang="zh-TW" sz="3000" b="1" dirty="0" smtClean="0">
                        <a:solidFill>
                          <a:schemeClr val="tx1"/>
                        </a:solidFill>
                        <a:latin typeface="標楷體" panose="03000509000000000000" pitchFamily="65" charset="-120"/>
                        <a:ea typeface="標楷體" panose="03000509000000000000" pitchFamily="65" charset="-120"/>
                      </a:endParaRPr>
                    </a:p>
                  </a:txBody>
                  <a:tcPr anchor="ctr">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2500" b="1" dirty="0" smtClean="0">
                        <a:latin typeface="標楷體" panose="03000509000000000000" pitchFamily="65" charset="-120"/>
                        <a:ea typeface="標楷體" panose="03000509000000000000" pitchFamily="65" charset="-120"/>
                      </a:endParaRPr>
                    </a:p>
                  </a:txBody>
                  <a:tcPr anchor="ctr">
                    <a:solidFill>
                      <a:schemeClr val="accent4">
                        <a:lumMod val="40000"/>
                        <a:lumOff val="60000"/>
                      </a:schemeClr>
                    </a:solidFill>
                  </a:tcPr>
                </a:tc>
                <a:extLst>
                  <a:ext uri="{0D108BD9-81ED-4DB2-BD59-A6C34878D82A}">
                    <a16:rowId xmlns:a16="http://schemas.microsoft.com/office/drawing/2014/main" val="10004"/>
                  </a:ext>
                </a:extLst>
              </a:tr>
              <a:tr h="55334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000" b="1" dirty="0" smtClean="0">
                          <a:solidFill>
                            <a:schemeClr val="tx1"/>
                          </a:solidFill>
                          <a:latin typeface="標楷體" panose="03000509000000000000" pitchFamily="65" charset="-120"/>
                          <a:ea typeface="標楷體" panose="03000509000000000000" pitchFamily="65" charset="-120"/>
                        </a:rPr>
                        <a:t>*後果</a:t>
                      </a:r>
                      <a:endParaRPr lang="zh-HK" altLang="en-US" sz="3000" b="1" dirty="0" smtClean="0">
                        <a:solidFill>
                          <a:schemeClr val="tx1"/>
                        </a:solidFill>
                        <a:latin typeface="標楷體" panose="03000509000000000000" pitchFamily="65" charset="-120"/>
                        <a:ea typeface="標楷體" panose="03000509000000000000" pitchFamily="65" charset="-120"/>
                      </a:endParaRPr>
                    </a:p>
                  </a:txBody>
                  <a:tcPr anchor="ctr">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2500" b="1" dirty="0" smtClean="0">
                        <a:latin typeface="標楷體" panose="03000509000000000000" pitchFamily="65" charset="-120"/>
                        <a:ea typeface="標楷體" panose="03000509000000000000" pitchFamily="65" charset="-120"/>
                      </a:endParaRPr>
                    </a:p>
                  </a:txBody>
                  <a:tcPr anchor="ctr">
                    <a:solidFill>
                      <a:schemeClr val="accent4">
                        <a:lumMod val="40000"/>
                        <a:lumOff val="6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4570317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r>
              <a:rPr lang="zh-HK" altLang="en-US" smtClean="0"/>
              <a:t>單元二 說明單元</a:t>
            </a:r>
            <a:r>
              <a:rPr lang="en-US" altLang="zh-HK" smtClean="0"/>
              <a:t>(</a:t>
            </a:r>
            <a:r>
              <a:rPr lang="zh-HK" altLang="en-US" smtClean="0"/>
              <a:t>閱讀</a:t>
            </a:r>
            <a:r>
              <a:rPr lang="en-US" altLang="zh-HK" smtClean="0"/>
              <a:t>)</a:t>
            </a:r>
            <a:endParaRPr lang="zh-HK" altLang="en-US"/>
          </a:p>
        </p:txBody>
      </p:sp>
      <p:sp>
        <p:nvSpPr>
          <p:cNvPr id="4" name="頁尾版面配置區 3"/>
          <p:cNvSpPr>
            <a:spLocks noGrp="1"/>
          </p:cNvSpPr>
          <p:nvPr>
            <p:ph type="ftr" sz="quarter" idx="11"/>
          </p:nvPr>
        </p:nvSpPr>
        <p:spPr/>
        <p:txBody>
          <a:bodyPr/>
          <a:lstStyle/>
          <a:p>
            <a:r>
              <a:rPr lang="zh-TW" altLang="en-US" smtClean="0"/>
              <a:t>教育局教育心理服務</a:t>
            </a:r>
            <a:r>
              <a:rPr lang="en-US" altLang="zh-TW" smtClean="0"/>
              <a:t>(</a:t>
            </a:r>
            <a:r>
              <a:rPr lang="zh-TW" altLang="en-US" smtClean="0"/>
              <a:t>新界東</a:t>
            </a:r>
            <a:r>
              <a:rPr lang="en-US" altLang="zh-TW" smtClean="0"/>
              <a:t>)</a:t>
            </a:r>
            <a:r>
              <a:rPr lang="zh-TW" altLang="en-US" smtClean="0"/>
              <a:t>組 </a:t>
            </a:r>
            <a:r>
              <a:rPr lang="en-US" altLang="zh-TW" smtClean="0"/>
              <a:t>©2019</a:t>
            </a:r>
            <a:endParaRPr lang="zh-HK" altLang="en-US"/>
          </a:p>
        </p:txBody>
      </p:sp>
      <p:sp>
        <p:nvSpPr>
          <p:cNvPr id="5" name="投影片編號版面配置區 4"/>
          <p:cNvSpPr>
            <a:spLocks noGrp="1"/>
          </p:cNvSpPr>
          <p:nvPr>
            <p:ph type="sldNum" sz="quarter" idx="12"/>
          </p:nvPr>
        </p:nvSpPr>
        <p:spPr/>
        <p:txBody>
          <a:bodyPr/>
          <a:lstStyle/>
          <a:p>
            <a:fld id="{FB2AA040-08CA-49D7-B4A5-BED6B7E8C7C9}" type="slidenum">
              <a:rPr lang="zh-HK" altLang="en-US" smtClean="0"/>
              <a:t>14</a:t>
            </a:fld>
            <a:endParaRPr lang="zh-HK" altLang="en-US"/>
          </a:p>
        </p:txBody>
      </p:sp>
      <p:graphicFrame>
        <p:nvGraphicFramePr>
          <p:cNvPr id="8" name="內容版面配置區 4"/>
          <p:cNvGraphicFramePr>
            <a:graphicFrameLocks/>
          </p:cNvGraphicFramePr>
          <p:nvPr>
            <p:extLst>
              <p:ext uri="{D42A27DB-BD31-4B8C-83A1-F6EECF244321}">
                <p14:modId xmlns:p14="http://schemas.microsoft.com/office/powerpoint/2010/main" val="3457511549"/>
              </p:ext>
            </p:extLst>
          </p:nvPr>
        </p:nvGraphicFramePr>
        <p:xfrm>
          <a:off x="467544" y="999692"/>
          <a:ext cx="7776864" cy="4683615"/>
        </p:xfrm>
        <a:graphic>
          <a:graphicData uri="http://schemas.openxmlformats.org/drawingml/2006/table">
            <a:tbl>
              <a:tblPr firstRow="1" bandCol="1">
                <a:tableStyleId>{7DF18680-E054-41AD-8BC1-D1AEF772440D}</a:tableStyleId>
              </a:tblPr>
              <a:tblGrid>
                <a:gridCol w="1869438">
                  <a:extLst>
                    <a:ext uri="{9D8B030D-6E8A-4147-A177-3AD203B41FA5}">
                      <a16:colId xmlns:a16="http://schemas.microsoft.com/office/drawing/2014/main" val="20000"/>
                    </a:ext>
                  </a:extLst>
                </a:gridCol>
                <a:gridCol w="5907426">
                  <a:extLst>
                    <a:ext uri="{9D8B030D-6E8A-4147-A177-3AD203B41FA5}">
                      <a16:colId xmlns:a16="http://schemas.microsoft.com/office/drawing/2014/main" val="20001"/>
                    </a:ext>
                  </a:extLst>
                </a:gridCol>
              </a:tblGrid>
              <a:tr h="648075">
                <a:tc>
                  <a:txBody>
                    <a:bodyPr/>
                    <a:lstStyle/>
                    <a:p>
                      <a:pPr algn="ctr"/>
                      <a:r>
                        <a:rPr lang="zh-TW" altLang="en-US" sz="3000" b="1" dirty="0" smtClean="0">
                          <a:solidFill>
                            <a:srgbClr val="002060"/>
                          </a:solidFill>
                          <a:latin typeface="標楷體" panose="03000509000000000000" pitchFamily="65" charset="-120"/>
                          <a:ea typeface="標楷體" panose="03000509000000000000" pitchFamily="65" charset="-120"/>
                        </a:rPr>
                        <a:t>標示性質</a:t>
                      </a:r>
                      <a:endParaRPr lang="zh-HK" altLang="en-US" sz="3000" b="1" dirty="0">
                        <a:solidFill>
                          <a:srgbClr val="002060"/>
                        </a:solidFill>
                        <a:latin typeface="標楷體" panose="03000509000000000000" pitchFamily="65" charset="-120"/>
                        <a:ea typeface="標楷體" panose="03000509000000000000" pitchFamily="65" charset="-120"/>
                      </a:endParaRPr>
                    </a:p>
                  </a:txBody>
                  <a:tcPr anchor="ctr"/>
                </a:tc>
                <a:tc>
                  <a:txBody>
                    <a:bodyPr/>
                    <a:lstStyle/>
                    <a:p>
                      <a:pPr algn="ctr"/>
                      <a:r>
                        <a:rPr lang="zh-TW" altLang="en-US" sz="3000" b="1" dirty="0" smtClean="0">
                          <a:latin typeface="標楷體" panose="03000509000000000000" pitchFamily="65" charset="-120"/>
                          <a:ea typeface="標楷體" panose="03000509000000000000" pitchFamily="65" charset="-120"/>
                        </a:rPr>
                        <a:t>標示語句</a:t>
                      </a:r>
                      <a:endParaRPr lang="zh-HK" altLang="en-US" sz="3000" b="1" dirty="0">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10000"/>
                  </a:ext>
                </a:extLst>
              </a:tr>
              <a:tr h="795525">
                <a:tc>
                  <a:txBody>
                    <a:bodyPr/>
                    <a:lstStyle/>
                    <a:p>
                      <a:pPr algn="ctr"/>
                      <a:r>
                        <a:rPr lang="zh-TW" altLang="en-US" sz="3000" b="1" dirty="0" smtClean="0">
                          <a:solidFill>
                            <a:srgbClr val="002060"/>
                          </a:solidFill>
                          <a:latin typeface="標楷體" panose="03000509000000000000" pitchFamily="65" charset="-120"/>
                          <a:ea typeface="標楷體" panose="03000509000000000000" pitchFamily="65" charset="-120"/>
                        </a:rPr>
                        <a:t>次序</a:t>
                      </a:r>
                      <a:endParaRPr lang="zh-HK" altLang="en-US" sz="3000" b="1" dirty="0">
                        <a:solidFill>
                          <a:srgbClr val="002060"/>
                        </a:solidFill>
                        <a:latin typeface="標楷體" panose="03000509000000000000" pitchFamily="65" charset="-120"/>
                        <a:ea typeface="標楷體" panose="03000509000000000000" pitchFamily="65" charset="-120"/>
                      </a:endParaRPr>
                    </a:p>
                  </a:txBody>
                  <a:tcPr anchor="ctr">
                    <a:solidFill>
                      <a:schemeClr val="accent5">
                        <a:lumMod val="40000"/>
                        <a:lumOff val="60000"/>
                      </a:schemeClr>
                    </a:solidFill>
                  </a:tcPr>
                </a:tc>
                <a:tc>
                  <a:txBody>
                    <a:bodyPr/>
                    <a:lstStyle/>
                    <a:p>
                      <a:r>
                        <a:rPr lang="zh-TW" altLang="en-US" sz="2500" b="1" dirty="0" smtClean="0">
                          <a:latin typeface="標楷體" panose="03000509000000000000" pitchFamily="65" charset="-120"/>
                          <a:ea typeface="標楷體" panose="03000509000000000000" pitchFamily="65" charset="-120"/>
                        </a:rPr>
                        <a:t>第一步、第二步、下一步</a:t>
                      </a:r>
                      <a:endParaRPr lang="en-US" altLang="zh-TW" sz="2500" b="1" dirty="0" smtClean="0">
                        <a:latin typeface="標楷體" panose="03000509000000000000" pitchFamily="65" charset="-120"/>
                        <a:ea typeface="標楷體" panose="03000509000000000000" pitchFamily="65" charset="-120"/>
                      </a:endParaRPr>
                    </a:p>
                    <a:p>
                      <a:r>
                        <a:rPr lang="zh-TW" altLang="en-US" sz="2500" b="1" dirty="0" smtClean="0">
                          <a:latin typeface="標楷體" panose="03000509000000000000" pitchFamily="65" charset="-120"/>
                          <a:ea typeface="標楷體" panose="03000509000000000000" pitchFamily="65" charset="-120"/>
                        </a:rPr>
                        <a:t>首先、然後、</a:t>
                      </a:r>
                      <a:r>
                        <a:rPr lang="zh-TW" altLang="en-US" sz="2500" b="1" kern="1200" dirty="0" smtClean="0">
                          <a:solidFill>
                            <a:schemeClr val="dk1"/>
                          </a:solidFill>
                          <a:latin typeface="標楷體" panose="03000509000000000000" pitchFamily="65" charset="-120"/>
                          <a:ea typeface="標楷體" panose="03000509000000000000" pitchFamily="65" charset="-120"/>
                          <a:cs typeface="+mn-cs"/>
                        </a:rPr>
                        <a:t>接着、最後</a:t>
                      </a:r>
                      <a:endParaRPr lang="zh-HK" altLang="en-US" sz="2500" b="1" kern="1200" dirty="0" smtClean="0">
                        <a:solidFill>
                          <a:schemeClr val="dk1"/>
                        </a:solidFill>
                        <a:latin typeface="標楷體" panose="03000509000000000000" pitchFamily="65" charset="-120"/>
                        <a:ea typeface="標楷體" panose="03000509000000000000" pitchFamily="65" charset="-120"/>
                        <a:cs typeface="+mn-cs"/>
                      </a:endParaRPr>
                    </a:p>
                  </a:txBody>
                  <a:tcPr anchor="ctr">
                    <a:solidFill>
                      <a:schemeClr val="accent5">
                        <a:lumMod val="40000"/>
                        <a:lumOff val="60000"/>
                      </a:schemeClr>
                    </a:solidFill>
                  </a:tcPr>
                </a:tc>
                <a:extLst>
                  <a:ext uri="{0D108BD9-81ED-4DB2-BD59-A6C34878D82A}">
                    <a16:rowId xmlns:a16="http://schemas.microsoft.com/office/drawing/2014/main" val="10001"/>
                  </a:ext>
                </a:extLst>
              </a:tr>
              <a:tr h="795525">
                <a:tc>
                  <a:txBody>
                    <a:bodyPr/>
                    <a:lstStyle/>
                    <a:p>
                      <a:pPr algn="ctr"/>
                      <a:r>
                        <a:rPr lang="zh-TW" altLang="en-US" sz="3000" b="1" kern="1200" dirty="0" smtClean="0">
                          <a:solidFill>
                            <a:srgbClr val="002060"/>
                          </a:solidFill>
                          <a:latin typeface="標楷體" panose="03000509000000000000" pitchFamily="65" charset="-120"/>
                          <a:ea typeface="標楷體" panose="03000509000000000000" pitchFamily="65" charset="-120"/>
                          <a:cs typeface="+mn-cs"/>
                        </a:rPr>
                        <a:t>分類</a:t>
                      </a:r>
                      <a:endParaRPr lang="en-US" altLang="zh-TW" sz="3000" b="1" kern="1200" dirty="0" smtClean="0">
                        <a:solidFill>
                          <a:srgbClr val="002060"/>
                        </a:solidFill>
                        <a:latin typeface="標楷體" panose="03000509000000000000" pitchFamily="65" charset="-120"/>
                        <a:ea typeface="標楷體" panose="03000509000000000000" pitchFamily="65" charset="-120"/>
                        <a:cs typeface="+mn-cs"/>
                      </a:endParaRPr>
                    </a:p>
                  </a:txBody>
                  <a:tcPr anchor="ctr">
                    <a:solidFill>
                      <a:schemeClr val="accent4">
                        <a:lumMod val="40000"/>
                        <a:lumOff val="60000"/>
                      </a:schemeClr>
                    </a:solidFill>
                  </a:tcPr>
                </a:tc>
                <a:tc>
                  <a:txBody>
                    <a:bodyPr/>
                    <a:lstStyle/>
                    <a:p>
                      <a:pPr marL="0" algn="l" defTabSz="914400" rtl="0" eaLnBrk="1" latinLnBrk="0" hangingPunct="1"/>
                      <a:r>
                        <a:rPr lang="zh-TW" altLang="en-US" sz="2500" b="1" kern="1200" dirty="0" smtClean="0">
                          <a:solidFill>
                            <a:schemeClr val="dk1"/>
                          </a:solidFill>
                          <a:latin typeface="標楷體" panose="03000509000000000000" pitchFamily="65" charset="-120"/>
                          <a:ea typeface="標楷體" panose="03000509000000000000" pitchFamily="65" charset="-120"/>
                          <a:cs typeface="+mn-cs"/>
                        </a:rPr>
                        <a:t>一類是、另一類是、還有一類是</a:t>
                      </a:r>
                      <a:endParaRPr lang="en-US" altLang="zh-TW" sz="2500" b="1" kern="1200" dirty="0" smtClean="0">
                        <a:solidFill>
                          <a:schemeClr val="dk1"/>
                        </a:solidFill>
                        <a:latin typeface="標楷體" panose="03000509000000000000" pitchFamily="65" charset="-120"/>
                        <a:ea typeface="標楷體" panose="03000509000000000000" pitchFamily="65" charset="-120"/>
                        <a:cs typeface="+mn-cs"/>
                      </a:endParaRPr>
                    </a:p>
                  </a:txBody>
                  <a:tcPr anchor="ctr">
                    <a:solidFill>
                      <a:schemeClr val="accent4">
                        <a:lumMod val="40000"/>
                        <a:lumOff val="60000"/>
                      </a:schemeClr>
                    </a:solidFill>
                  </a:tcPr>
                </a:tc>
                <a:extLst>
                  <a:ext uri="{0D108BD9-81ED-4DB2-BD59-A6C34878D82A}">
                    <a16:rowId xmlns:a16="http://schemas.microsoft.com/office/drawing/2014/main" val="10002"/>
                  </a:ext>
                </a:extLst>
              </a:tr>
              <a:tr h="795525">
                <a:tc>
                  <a:txBody>
                    <a:bodyPr/>
                    <a:lstStyle/>
                    <a:p>
                      <a:pPr algn="ctr"/>
                      <a:r>
                        <a:rPr lang="zh-TW" altLang="en-US" sz="3000" b="1" dirty="0" smtClean="0">
                          <a:solidFill>
                            <a:srgbClr val="002060"/>
                          </a:solidFill>
                          <a:latin typeface="標楷體" panose="03000509000000000000" pitchFamily="65" charset="-120"/>
                          <a:ea typeface="標楷體" panose="03000509000000000000" pitchFamily="65" charset="-120"/>
                        </a:rPr>
                        <a:t>重要性</a:t>
                      </a:r>
                      <a:endParaRPr lang="zh-HK" altLang="en-US" sz="3000" b="1" dirty="0">
                        <a:solidFill>
                          <a:srgbClr val="002060"/>
                        </a:solidFill>
                        <a:latin typeface="標楷體" panose="03000509000000000000" pitchFamily="65" charset="-120"/>
                        <a:ea typeface="標楷體" panose="03000509000000000000" pitchFamily="65" charset="-120"/>
                      </a:endParaRPr>
                    </a:p>
                  </a:txBody>
                  <a:tcPr anchor="ctr">
                    <a:solidFill>
                      <a:schemeClr val="accent5">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latin typeface="Times New Roman" panose="02020603050405020304" pitchFamily="18" charset="0"/>
                          <a:ea typeface="標楷體" panose="03000509000000000000" pitchFamily="65" charset="-120"/>
                        </a:rPr>
                        <a:t>首要、必要的是、更重要、最重要是 </a:t>
                      </a:r>
                      <a:endParaRPr lang="zh-HK" altLang="en-US" sz="2400" b="1" dirty="0" smtClean="0"/>
                    </a:p>
                  </a:txBody>
                  <a:tcPr anchor="ctr">
                    <a:solidFill>
                      <a:schemeClr val="accent5">
                        <a:lumMod val="40000"/>
                        <a:lumOff val="60000"/>
                      </a:schemeClr>
                    </a:solidFill>
                  </a:tcPr>
                </a:tc>
                <a:extLst>
                  <a:ext uri="{0D108BD9-81ED-4DB2-BD59-A6C34878D82A}">
                    <a16:rowId xmlns:a16="http://schemas.microsoft.com/office/drawing/2014/main" val="10003"/>
                  </a:ext>
                </a:extLst>
              </a:tr>
              <a:tr h="795525">
                <a:tc>
                  <a:txBody>
                    <a:bodyPr/>
                    <a:lstStyle/>
                    <a:p>
                      <a:pPr algn="ctr"/>
                      <a:r>
                        <a:rPr lang="zh-TW" altLang="en-US" sz="3000" b="1" dirty="0" smtClean="0">
                          <a:solidFill>
                            <a:srgbClr val="002060"/>
                          </a:solidFill>
                          <a:latin typeface="標楷體" panose="03000509000000000000" pitchFamily="65" charset="-120"/>
                          <a:ea typeface="標楷體" panose="03000509000000000000" pitchFamily="65" charset="-120"/>
                        </a:rPr>
                        <a:t>*原因</a:t>
                      </a:r>
                      <a:endParaRPr lang="en-US" altLang="zh-TW" sz="3000" b="1" dirty="0" smtClean="0">
                        <a:solidFill>
                          <a:srgbClr val="002060"/>
                        </a:solidFill>
                        <a:latin typeface="標楷體" panose="03000509000000000000" pitchFamily="65" charset="-120"/>
                        <a:ea typeface="標楷體" panose="03000509000000000000" pitchFamily="65" charset="-120"/>
                      </a:endParaRPr>
                    </a:p>
                  </a:txBody>
                  <a:tcPr anchor="ctr">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500" b="1" dirty="0" smtClean="0">
                          <a:latin typeface="標楷體" panose="03000509000000000000" pitchFamily="65" charset="-120"/>
                          <a:ea typeface="標楷體" panose="03000509000000000000" pitchFamily="65" charset="-120"/>
                        </a:rPr>
                        <a:t>由於、其原因是、這是因為</a:t>
                      </a:r>
                      <a:endParaRPr lang="en-US" altLang="zh-TW" sz="2500" b="1" dirty="0" smtClean="0">
                        <a:latin typeface="標楷體" panose="03000509000000000000" pitchFamily="65" charset="-120"/>
                        <a:ea typeface="標楷體" panose="03000509000000000000" pitchFamily="65" charset="-120"/>
                      </a:endParaRPr>
                    </a:p>
                  </a:txBody>
                  <a:tcPr anchor="ctr">
                    <a:solidFill>
                      <a:schemeClr val="accent4">
                        <a:lumMod val="40000"/>
                        <a:lumOff val="60000"/>
                      </a:schemeClr>
                    </a:solidFill>
                  </a:tcPr>
                </a:tc>
                <a:extLst>
                  <a:ext uri="{0D108BD9-81ED-4DB2-BD59-A6C34878D82A}">
                    <a16:rowId xmlns:a16="http://schemas.microsoft.com/office/drawing/2014/main" val="10004"/>
                  </a:ext>
                </a:extLst>
              </a:tr>
              <a:tr h="7955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000" b="1" dirty="0" smtClean="0">
                          <a:solidFill>
                            <a:srgbClr val="002060"/>
                          </a:solidFill>
                          <a:latin typeface="標楷體" panose="03000509000000000000" pitchFamily="65" charset="-120"/>
                          <a:ea typeface="標楷體" panose="03000509000000000000" pitchFamily="65" charset="-120"/>
                        </a:rPr>
                        <a:t>*後果</a:t>
                      </a:r>
                      <a:endParaRPr lang="zh-HK" altLang="en-US" sz="3000" b="1" dirty="0" smtClean="0">
                        <a:solidFill>
                          <a:srgbClr val="002060"/>
                        </a:solidFill>
                        <a:latin typeface="標楷體" panose="03000509000000000000" pitchFamily="65" charset="-120"/>
                        <a:ea typeface="標楷體" panose="03000509000000000000" pitchFamily="65" charset="-120"/>
                      </a:endParaRPr>
                    </a:p>
                  </a:txBody>
                  <a:tcPr anchor="ctr">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500" b="1" dirty="0" smtClean="0">
                          <a:latin typeface="標楷體" panose="03000509000000000000" pitchFamily="65" charset="-120"/>
                          <a:ea typeface="標楷體" panose="03000509000000000000" pitchFamily="65" charset="-120"/>
                        </a:rPr>
                        <a:t>因此、所以、故此</a:t>
                      </a:r>
                      <a:endParaRPr lang="en-US" altLang="zh-TW" sz="2500" b="1" dirty="0" smtClean="0">
                        <a:latin typeface="標楷體" panose="03000509000000000000" pitchFamily="65" charset="-120"/>
                        <a:ea typeface="標楷體" panose="03000509000000000000" pitchFamily="65" charset="-120"/>
                      </a:endParaRPr>
                    </a:p>
                  </a:txBody>
                  <a:tcPr anchor="ctr">
                    <a:solidFill>
                      <a:schemeClr val="accent5">
                        <a:lumMod val="40000"/>
                        <a:lumOff val="60000"/>
                      </a:schemeClr>
                    </a:solidFill>
                  </a:tcPr>
                </a:tc>
                <a:extLst>
                  <a:ext uri="{0D108BD9-81ED-4DB2-BD59-A6C34878D82A}">
                    <a16:rowId xmlns:a16="http://schemas.microsoft.com/office/drawing/2014/main" val="10005"/>
                  </a:ext>
                </a:extLst>
              </a:tr>
            </a:tbl>
          </a:graphicData>
        </a:graphic>
      </p:graphicFrame>
      <p:sp>
        <p:nvSpPr>
          <p:cNvPr id="11" name="矩形 10"/>
          <p:cNvSpPr/>
          <p:nvPr/>
        </p:nvSpPr>
        <p:spPr>
          <a:xfrm>
            <a:off x="2339752" y="1671710"/>
            <a:ext cx="5904656" cy="792088"/>
          </a:xfrm>
          <a:prstGeom prst="rect">
            <a:avLst/>
          </a:prstGeom>
          <a:solidFill>
            <a:schemeClr val="accent5">
              <a:lumMod val="40000"/>
              <a:lumOff val="6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HK" altLang="en-US" b="1" dirty="0">
              <a:solidFill>
                <a:schemeClr val="tx1"/>
              </a:solidFill>
              <a:latin typeface="標楷體" panose="03000509000000000000" pitchFamily="65" charset="-120"/>
              <a:ea typeface="標楷體" panose="03000509000000000000" pitchFamily="65" charset="-120"/>
            </a:endParaRPr>
          </a:p>
        </p:txBody>
      </p:sp>
      <p:sp>
        <p:nvSpPr>
          <p:cNvPr id="13" name="矩形 12"/>
          <p:cNvSpPr/>
          <p:nvPr/>
        </p:nvSpPr>
        <p:spPr>
          <a:xfrm>
            <a:off x="2338592" y="3290812"/>
            <a:ext cx="5904656" cy="769945"/>
          </a:xfrm>
          <a:prstGeom prst="rect">
            <a:avLst/>
          </a:prstGeom>
          <a:solidFill>
            <a:schemeClr val="accent5">
              <a:lumMod val="40000"/>
              <a:lumOff val="6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HK" altLang="en-US" dirty="0">
              <a:solidFill>
                <a:schemeClr val="tx1"/>
              </a:solidFill>
              <a:latin typeface="Times New Roman" panose="02020603050405020304" pitchFamily="18" charset="0"/>
              <a:ea typeface="標楷體" panose="03000509000000000000" pitchFamily="65" charset="-120"/>
            </a:endParaRPr>
          </a:p>
        </p:txBody>
      </p:sp>
      <p:sp>
        <p:nvSpPr>
          <p:cNvPr id="16" name="矩形 15"/>
          <p:cNvSpPr/>
          <p:nvPr/>
        </p:nvSpPr>
        <p:spPr>
          <a:xfrm>
            <a:off x="2332845" y="2524944"/>
            <a:ext cx="5904656" cy="770238"/>
          </a:xfrm>
          <a:prstGeom prst="rect">
            <a:avLst/>
          </a:prstGeom>
          <a:solidFill>
            <a:schemeClr val="accent4">
              <a:lumMod val="40000"/>
              <a:lumOff val="6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US" altLang="zh-TW" b="1" dirty="0">
              <a:solidFill>
                <a:schemeClr val="tx1"/>
              </a:solidFill>
              <a:latin typeface="標楷體" panose="03000509000000000000" pitchFamily="65" charset="-120"/>
              <a:ea typeface="標楷體" panose="03000509000000000000" pitchFamily="65" charset="-120"/>
            </a:endParaRPr>
          </a:p>
        </p:txBody>
      </p:sp>
      <p:sp>
        <p:nvSpPr>
          <p:cNvPr id="12" name="矩形 15"/>
          <p:cNvSpPr/>
          <p:nvPr/>
        </p:nvSpPr>
        <p:spPr>
          <a:xfrm>
            <a:off x="2330558" y="4098922"/>
            <a:ext cx="5904656" cy="770238"/>
          </a:xfrm>
          <a:prstGeom prst="rect">
            <a:avLst/>
          </a:prstGeom>
          <a:solidFill>
            <a:schemeClr val="accent4">
              <a:lumMod val="40000"/>
              <a:lumOff val="6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US" altLang="zh-TW" b="1" dirty="0">
              <a:solidFill>
                <a:schemeClr val="tx1"/>
              </a:solidFill>
              <a:latin typeface="標楷體" panose="03000509000000000000" pitchFamily="65" charset="-120"/>
              <a:ea typeface="標楷體" panose="03000509000000000000" pitchFamily="65" charset="-120"/>
            </a:endParaRPr>
          </a:p>
        </p:txBody>
      </p:sp>
      <p:sp>
        <p:nvSpPr>
          <p:cNvPr id="17" name="矩形 10"/>
          <p:cNvSpPr/>
          <p:nvPr/>
        </p:nvSpPr>
        <p:spPr>
          <a:xfrm>
            <a:off x="2330558" y="4869160"/>
            <a:ext cx="5904656" cy="792088"/>
          </a:xfrm>
          <a:prstGeom prst="rect">
            <a:avLst/>
          </a:prstGeom>
          <a:solidFill>
            <a:schemeClr val="accent5">
              <a:lumMod val="40000"/>
              <a:lumOff val="6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HK" altLang="en-US" b="1" dirty="0">
              <a:solidFill>
                <a:schemeClr val="tx1"/>
              </a:solidFill>
              <a:latin typeface="標楷體" panose="03000509000000000000" pitchFamily="65" charset="-120"/>
              <a:ea typeface="標楷體" panose="03000509000000000000" pitchFamily="65" charset="-120"/>
            </a:endParaRPr>
          </a:p>
        </p:txBody>
      </p:sp>
      <p:sp>
        <p:nvSpPr>
          <p:cNvPr id="14" name="標題 1"/>
          <p:cNvSpPr>
            <a:spLocks noGrp="1"/>
          </p:cNvSpPr>
          <p:nvPr>
            <p:ph type="title"/>
          </p:nvPr>
        </p:nvSpPr>
        <p:spPr>
          <a:xfrm>
            <a:off x="457200" y="-27384"/>
            <a:ext cx="7620000" cy="1143000"/>
          </a:xfrm>
        </p:spPr>
        <p:txBody>
          <a:bodyPr/>
          <a:lstStyle/>
          <a:p>
            <a:r>
              <a:rPr lang="zh-TW" altLang="en-US" sz="4000" b="1" dirty="0" smtClean="0">
                <a:solidFill>
                  <a:schemeClr val="tx2">
                    <a:lumMod val="75000"/>
                  </a:schemeClr>
                </a:solidFill>
                <a:latin typeface="標楷體" panose="03000509000000000000" pitchFamily="65" charset="-120"/>
              </a:rPr>
              <a:t>分組活動</a:t>
            </a:r>
            <a:r>
              <a:rPr lang="en-US" altLang="zh-TW" sz="4000" b="1" dirty="0" smtClean="0">
                <a:solidFill>
                  <a:schemeClr val="tx2">
                    <a:lumMod val="75000"/>
                  </a:schemeClr>
                </a:solidFill>
                <a:latin typeface="標楷體" panose="03000509000000000000" pitchFamily="65" charset="-120"/>
              </a:rPr>
              <a:t>(</a:t>
            </a:r>
            <a:r>
              <a:rPr lang="zh-TW" altLang="en-US" sz="4000" b="1" dirty="0" smtClean="0">
                <a:solidFill>
                  <a:schemeClr val="tx2">
                    <a:lumMod val="75000"/>
                  </a:schemeClr>
                </a:solidFill>
                <a:latin typeface="標楷體" panose="03000509000000000000" pitchFamily="65" charset="-120"/>
              </a:rPr>
              <a:t>一</a:t>
            </a:r>
            <a:r>
              <a:rPr lang="en-US" altLang="zh-TW" sz="4000" b="1" dirty="0" smtClean="0">
                <a:solidFill>
                  <a:schemeClr val="tx2">
                    <a:lumMod val="75000"/>
                  </a:schemeClr>
                </a:solidFill>
                <a:latin typeface="標楷體" panose="03000509000000000000" pitchFamily="65" charset="-120"/>
              </a:rPr>
              <a:t>)</a:t>
            </a:r>
            <a:r>
              <a:rPr lang="zh-TW" altLang="en-US" sz="4000" b="1" dirty="0">
                <a:solidFill>
                  <a:schemeClr val="tx2">
                    <a:lumMod val="75000"/>
                  </a:schemeClr>
                </a:solidFill>
                <a:latin typeface="標楷體" panose="03000509000000000000" pitchFamily="65" charset="-120"/>
              </a:rPr>
              <a:t>：排排看</a:t>
            </a:r>
            <a:r>
              <a:rPr lang="en-US" altLang="zh-TW" sz="4000" b="1" dirty="0">
                <a:solidFill>
                  <a:schemeClr val="tx2">
                    <a:lumMod val="75000"/>
                  </a:schemeClr>
                </a:solidFill>
                <a:latin typeface="標楷體" panose="03000509000000000000" pitchFamily="65" charset="-120"/>
              </a:rPr>
              <a:t>‧</a:t>
            </a:r>
            <a:r>
              <a:rPr lang="zh-TW" altLang="en-US" sz="4000" b="1" dirty="0">
                <a:solidFill>
                  <a:schemeClr val="tx2">
                    <a:lumMod val="75000"/>
                  </a:schemeClr>
                </a:solidFill>
                <a:latin typeface="標楷體" panose="03000509000000000000" pitchFamily="65" charset="-120"/>
              </a:rPr>
              <a:t>對對碰</a:t>
            </a:r>
            <a:endParaRPr lang="zh-HK" altLang="en-US" sz="4000" b="1" dirty="0">
              <a:solidFill>
                <a:schemeClr val="tx2">
                  <a:lumMod val="75000"/>
                </a:schemeClr>
              </a:solidFill>
              <a:latin typeface="標楷體" panose="03000509000000000000" pitchFamily="65" charset="-120"/>
            </a:endParaRPr>
          </a:p>
        </p:txBody>
      </p:sp>
    </p:spTree>
    <p:extLst>
      <p:ext uri="{BB962C8B-B14F-4D97-AF65-F5344CB8AC3E}">
        <p14:creationId xmlns:p14="http://schemas.microsoft.com/office/powerpoint/2010/main" val="285193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7"/>
                                        </p:tgtEl>
                                      </p:cBhvr>
                                    </p:animEffect>
                                    <p:set>
                                      <p:cBhvr>
                                        <p:cTn id="27"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6" grpId="0" animBg="1"/>
      <p:bldP spid="12"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1259633" y="116632"/>
            <a:ext cx="5544616" cy="1143000"/>
          </a:xfrm>
        </p:spPr>
        <p:txBody>
          <a:bodyPr/>
          <a:lstStyle/>
          <a:p>
            <a:pPr algn="l"/>
            <a:r>
              <a:rPr lang="en-US" altLang="zh-TW" sz="3300" b="1" dirty="0" smtClean="0">
                <a:solidFill>
                  <a:schemeClr val="tx2">
                    <a:lumMod val="60000"/>
                    <a:lumOff val="40000"/>
                  </a:schemeClr>
                </a:solidFill>
                <a:latin typeface="標楷體" panose="03000509000000000000" pitchFamily="65" charset="-120"/>
              </a:rPr>
              <a:t/>
            </a:r>
            <a:br>
              <a:rPr lang="en-US" altLang="zh-TW" sz="3300" b="1" dirty="0" smtClean="0">
                <a:solidFill>
                  <a:schemeClr val="tx2">
                    <a:lumMod val="60000"/>
                    <a:lumOff val="40000"/>
                  </a:schemeClr>
                </a:solidFill>
                <a:latin typeface="標楷體" panose="03000509000000000000" pitchFamily="65" charset="-120"/>
              </a:rPr>
            </a:br>
            <a:endParaRPr lang="zh-HK" altLang="en-US" sz="3300" b="1" dirty="0">
              <a:solidFill>
                <a:schemeClr val="tx2">
                  <a:lumMod val="60000"/>
                  <a:lumOff val="40000"/>
                </a:schemeClr>
              </a:solidFill>
              <a:latin typeface="標楷體" panose="03000509000000000000" pitchFamily="65" charset="-120"/>
            </a:endParaRPr>
          </a:p>
        </p:txBody>
      </p:sp>
      <p:sp>
        <p:nvSpPr>
          <p:cNvPr id="3" name="內容版面配置區 2"/>
          <p:cNvSpPr>
            <a:spLocks noGrp="1"/>
          </p:cNvSpPr>
          <p:nvPr>
            <p:ph idx="1"/>
          </p:nvPr>
        </p:nvSpPr>
        <p:spPr>
          <a:xfrm>
            <a:off x="212178" y="1362241"/>
            <a:ext cx="7200800" cy="5040560"/>
          </a:xfrm>
          <a:solidFill>
            <a:schemeClr val="bg1">
              <a:lumMod val="95000"/>
            </a:schemeClr>
          </a:solidFill>
        </p:spPr>
        <p:txBody>
          <a:bodyPr>
            <a:noAutofit/>
          </a:bodyPr>
          <a:lstStyle/>
          <a:p>
            <a:pPr marL="114300" indent="0" algn="ctr">
              <a:lnSpc>
                <a:spcPct val="150000"/>
              </a:lnSpc>
              <a:buNone/>
            </a:pPr>
            <a:r>
              <a:rPr lang="en-US" altLang="zh-TW" sz="2400" dirty="0">
                <a:latin typeface="標楷體" panose="03000509000000000000" pitchFamily="65" charset="-120"/>
              </a:rPr>
              <a:t>〈</a:t>
            </a:r>
            <a:r>
              <a:rPr lang="zh-TW" altLang="en-US" sz="2400" dirty="0" smtClean="0">
                <a:latin typeface="標楷體" panose="03000509000000000000" pitchFamily="65" charset="-120"/>
              </a:rPr>
              <a:t>昆蟲的身體構造</a:t>
            </a:r>
            <a:r>
              <a:rPr lang="en-US" altLang="zh-TW" sz="2400" dirty="0" smtClean="0">
                <a:latin typeface="標楷體" panose="03000509000000000000" pitchFamily="65" charset="-120"/>
              </a:rPr>
              <a:t>〉</a:t>
            </a:r>
            <a:endParaRPr lang="zh-HK" altLang="en-US" sz="2400" dirty="0">
              <a:latin typeface="標楷體" panose="03000509000000000000" pitchFamily="65" charset="-120"/>
            </a:endParaRPr>
          </a:p>
          <a:p>
            <a:pPr marL="114300" indent="0">
              <a:lnSpc>
                <a:spcPct val="150000"/>
              </a:lnSpc>
              <a:spcBef>
                <a:spcPts val="1200"/>
              </a:spcBef>
              <a:buNone/>
            </a:pPr>
            <a:r>
              <a:rPr lang="zh-TW" altLang="en-US" sz="2400" dirty="0" smtClean="0">
                <a:latin typeface="標楷體" panose="03000509000000000000" pitchFamily="65" charset="-120"/>
              </a:rPr>
              <a:t>昆蟲的身體分為頭、胸和腹三部分。</a:t>
            </a:r>
            <a:endParaRPr lang="en-US" altLang="zh-TW" sz="2400" dirty="0">
              <a:latin typeface="標楷體" panose="03000509000000000000" pitchFamily="65" charset="-120"/>
            </a:endParaRPr>
          </a:p>
          <a:p>
            <a:pPr marL="114300" indent="0">
              <a:lnSpc>
                <a:spcPct val="150000"/>
              </a:lnSpc>
              <a:spcBef>
                <a:spcPts val="1200"/>
              </a:spcBef>
              <a:buNone/>
            </a:pPr>
            <a:r>
              <a:rPr lang="zh-TW" altLang="en-US" sz="2400" dirty="0" smtClean="0">
                <a:latin typeface="標楷體" panose="03000509000000000000" pitchFamily="65" charset="-120"/>
              </a:rPr>
              <a:t>第一部分是頭，是昆蟲主要的感覺中心，觸角、  眼睛、口器等器官都在頭部。</a:t>
            </a:r>
            <a:endParaRPr lang="en-US" altLang="zh-TW" sz="2400" dirty="0" smtClean="0">
              <a:latin typeface="標楷體" panose="03000509000000000000" pitchFamily="65" charset="-120"/>
            </a:endParaRPr>
          </a:p>
          <a:p>
            <a:pPr marL="114300" indent="0">
              <a:lnSpc>
                <a:spcPct val="150000"/>
              </a:lnSpc>
              <a:spcBef>
                <a:spcPts val="1200"/>
              </a:spcBef>
              <a:buNone/>
            </a:pPr>
            <a:r>
              <a:rPr lang="zh-TW" altLang="en-US" sz="2400" dirty="0" smtClean="0">
                <a:latin typeface="標楷體" panose="03000509000000000000" pitchFamily="65" charset="-120"/>
              </a:rPr>
              <a:t>第二部分是胸，昆蟲的胸可分成前、中和後三個胸節，長有腳和翅膀。</a:t>
            </a:r>
            <a:endParaRPr lang="en-US" altLang="zh-TW" sz="2400" dirty="0">
              <a:latin typeface="標楷體" panose="03000509000000000000" pitchFamily="65" charset="-120"/>
            </a:endParaRPr>
          </a:p>
          <a:p>
            <a:pPr marL="114300" indent="0">
              <a:lnSpc>
                <a:spcPct val="150000"/>
              </a:lnSpc>
              <a:spcBef>
                <a:spcPts val="1200"/>
              </a:spcBef>
              <a:buNone/>
            </a:pPr>
            <a:r>
              <a:rPr lang="zh-TW" altLang="en-US" sz="2400" dirty="0" smtClean="0">
                <a:latin typeface="標楷體" panose="03000509000000000000" pitchFamily="65" charset="-120"/>
              </a:rPr>
              <a:t>最後是腹，昆蟲的消化器官和生殖器官都在腹部，一般較為柔軟。</a:t>
            </a:r>
            <a:endParaRPr lang="zh-HK" altLang="en-US" sz="2400" dirty="0">
              <a:latin typeface="標楷體" panose="03000509000000000000" pitchFamily="65" charset="-120"/>
            </a:endParaRPr>
          </a:p>
        </p:txBody>
      </p:sp>
      <p:sp>
        <p:nvSpPr>
          <p:cNvPr id="4" name="日期版面配置區 3"/>
          <p:cNvSpPr>
            <a:spLocks noGrp="1"/>
          </p:cNvSpPr>
          <p:nvPr>
            <p:ph type="dt" sz="half" idx="10"/>
          </p:nvPr>
        </p:nvSpPr>
        <p:spPr/>
        <p:txBody>
          <a:bodyPr/>
          <a:lstStyle/>
          <a:p>
            <a:r>
              <a:rPr lang="zh-HK" altLang="en-US" smtClean="0"/>
              <a:t>單元二 說明單元</a:t>
            </a:r>
            <a:r>
              <a:rPr lang="en-US" altLang="zh-HK" smtClean="0"/>
              <a:t>(</a:t>
            </a:r>
            <a:r>
              <a:rPr lang="zh-HK" altLang="en-US" smtClean="0"/>
              <a:t>閱讀</a:t>
            </a:r>
            <a:r>
              <a:rPr lang="en-US" altLang="zh-HK" smtClean="0"/>
              <a:t>)</a:t>
            </a:r>
            <a:endParaRPr lang="zh-HK" altLang="en-US"/>
          </a:p>
        </p:txBody>
      </p:sp>
      <p:sp>
        <p:nvSpPr>
          <p:cNvPr id="10" name="頁尾版面配置區 9"/>
          <p:cNvSpPr>
            <a:spLocks noGrp="1"/>
          </p:cNvSpPr>
          <p:nvPr>
            <p:ph type="ftr" sz="quarter" idx="11"/>
          </p:nvPr>
        </p:nvSpPr>
        <p:spPr/>
        <p:txBody>
          <a:bodyPr/>
          <a:lstStyle/>
          <a:p>
            <a:r>
              <a:rPr lang="zh-TW" altLang="en-US" smtClean="0"/>
              <a:t>教育局教育心理服務</a:t>
            </a:r>
            <a:r>
              <a:rPr lang="en-US" altLang="zh-TW" smtClean="0"/>
              <a:t>(</a:t>
            </a:r>
            <a:r>
              <a:rPr lang="zh-TW" altLang="en-US" smtClean="0"/>
              <a:t>新界東</a:t>
            </a:r>
            <a:r>
              <a:rPr lang="en-US" altLang="zh-TW" smtClean="0"/>
              <a:t>)</a:t>
            </a:r>
            <a:r>
              <a:rPr lang="zh-TW" altLang="en-US" smtClean="0"/>
              <a:t>組 </a:t>
            </a:r>
            <a:r>
              <a:rPr lang="en-US" altLang="zh-TW" smtClean="0"/>
              <a:t>©2019</a:t>
            </a:r>
            <a:endParaRPr lang="zh-HK" altLang="en-US"/>
          </a:p>
        </p:txBody>
      </p:sp>
      <p:sp>
        <p:nvSpPr>
          <p:cNvPr id="11" name="投影片編號版面配置區 10"/>
          <p:cNvSpPr>
            <a:spLocks noGrp="1"/>
          </p:cNvSpPr>
          <p:nvPr>
            <p:ph type="sldNum" sz="quarter" idx="12"/>
          </p:nvPr>
        </p:nvSpPr>
        <p:spPr/>
        <p:txBody>
          <a:bodyPr/>
          <a:lstStyle/>
          <a:p>
            <a:fld id="{FB2AA040-08CA-49D7-B4A5-BED6B7E8C7C9}" type="slidenum">
              <a:rPr lang="zh-HK" altLang="en-US" smtClean="0"/>
              <a:t>15</a:t>
            </a:fld>
            <a:endParaRPr lang="zh-HK" altLang="en-US"/>
          </a:p>
        </p:txBody>
      </p:sp>
      <p:cxnSp>
        <p:nvCxnSpPr>
          <p:cNvPr id="15" name="直線接點 14"/>
          <p:cNvCxnSpPr/>
          <p:nvPr/>
        </p:nvCxnSpPr>
        <p:spPr>
          <a:xfrm>
            <a:off x="1907704" y="3284984"/>
            <a:ext cx="3672408" cy="0"/>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a:off x="1907704" y="4509120"/>
            <a:ext cx="360040" cy="0"/>
          </a:xfrm>
          <a:prstGeom prst="line">
            <a:avLst/>
          </a:prstGeom>
          <a:ln w="44450">
            <a:solidFill>
              <a:srgbClr val="BD0CFC"/>
            </a:solidFill>
          </a:ln>
        </p:spPr>
        <p:style>
          <a:lnRef idx="1">
            <a:schemeClr val="accent1"/>
          </a:lnRef>
          <a:fillRef idx="0">
            <a:schemeClr val="accent1"/>
          </a:fillRef>
          <a:effectRef idx="0">
            <a:schemeClr val="accent1"/>
          </a:effectRef>
          <a:fontRef idx="minor">
            <a:schemeClr val="tx1"/>
          </a:fontRef>
        </p:style>
      </p:cxnSp>
      <p:sp>
        <p:nvSpPr>
          <p:cNvPr id="20" name="右大括弧 19"/>
          <p:cNvSpPr/>
          <p:nvPr/>
        </p:nvSpPr>
        <p:spPr>
          <a:xfrm>
            <a:off x="7380312" y="2564904"/>
            <a:ext cx="360040" cy="3109225"/>
          </a:xfrm>
          <a:prstGeom prst="rightBrace">
            <a:avLst>
              <a:gd name="adj1" fmla="val 26661"/>
              <a:gd name="adj2" fmla="val 50727"/>
            </a:avLst>
          </a:prstGeom>
          <a:ln w="38100">
            <a:solidFill>
              <a:srgbClr val="FF095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HK" altLang="en-US" dirty="0">
              <a:latin typeface="Times New Roman" panose="02020603050405020304" pitchFamily="18" charset="0"/>
              <a:ea typeface="標楷體" panose="03000509000000000000" pitchFamily="65" charset="-120"/>
            </a:endParaRPr>
          </a:p>
        </p:txBody>
      </p:sp>
      <p:sp>
        <p:nvSpPr>
          <p:cNvPr id="21" name="文字方塊 20"/>
          <p:cNvSpPr txBox="1"/>
          <p:nvPr/>
        </p:nvSpPr>
        <p:spPr>
          <a:xfrm>
            <a:off x="7956376" y="3140968"/>
            <a:ext cx="648071" cy="1941658"/>
          </a:xfrm>
          <a:prstGeom prst="rect">
            <a:avLst/>
          </a:prstGeom>
          <a:ln/>
        </p:spPr>
        <p:style>
          <a:lnRef idx="2">
            <a:schemeClr val="accent2"/>
          </a:lnRef>
          <a:fillRef idx="1">
            <a:schemeClr val="lt1"/>
          </a:fillRef>
          <a:effectRef idx="0">
            <a:schemeClr val="accent2"/>
          </a:effectRef>
          <a:fontRef idx="minor">
            <a:schemeClr val="dk1"/>
          </a:fontRef>
        </p:style>
        <p:txBody>
          <a:bodyPr wrap="square" lIns="108000" tIns="108000" rIns="108000" bIns="108000" rtlCol="0">
            <a:spAutoFit/>
          </a:bodyPr>
          <a:lstStyle/>
          <a:p>
            <a:pPr algn="ctr"/>
            <a:r>
              <a:rPr lang="zh-TW" altLang="en-US" sz="2800" b="1" dirty="0" smtClean="0">
                <a:solidFill>
                  <a:srgbClr val="FF0955"/>
                </a:solidFill>
                <a:latin typeface="標楷體" panose="03000509000000000000" pitchFamily="65" charset="-120"/>
                <a:ea typeface="標楷體" panose="03000509000000000000" pitchFamily="65" charset="-120"/>
              </a:rPr>
              <a:t>三個</a:t>
            </a:r>
            <a:r>
              <a:rPr lang="zh-TW" altLang="en-US" sz="2800" b="1" dirty="0">
                <a:solidFill>
                  <a:srgbClr val="FF0955"/>
                </a:solidFill>
                <a:latin typeface="標楷體" panose="03000509000000000000" pitchFamily="65" charset="-120"/>
                <a:ea typeface="標楷體" panose="03000509000000000000" pitchFamily="65" charset="-120"/>
              </a:rPr>
              <a:t>重點</a:t>
            </a:r>
            <a:endParaRPr lang="zh-HK" altLang="en-US" sz="2800" b="1" dirty="0">
              <a:solidFill>
                <a:srgbClr val="FF0955"/>
              </a:solidFill>
              <a:latin typeface="標楷體" panose="03000509000000000000" pitchFamily="65" charset="-120"/>
              <a:ea typeface="標楷體" panose="03000509000000000000" pitchFamily="65" charset="-120"/>
            </a:endParaRPr>
          </a:p>
        </p:txBody>
      </p:sp>
      <p:cxnSp>
        <p:nvCxnSpPr>
          <p:cNvPr id="24" name="直線接點 23"/>
          <p:cNvCxnSpPr/>
          <p:nvPr/>
        </p:nvCxnSpPr>
        <p:spPr>
          <a:xfrm>
            <a:off x="1259632" y="5805264"/>
            <a:ext cx="5616000" cy="0"/>
          </a:xfrm>
          <a:prstGeom prst="line">
            <a:avLst/>
          </a:prstGeom>
          <a:ln w="444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6" name="五邊形 5"/>
          <p:cNvSpPr/>
          <p:nvPr/>
        </p:nvSpPr>
        <p:spPr>
          <a:xfrm>
            <a:off x="395536" y="2881665"/>
            <a:ext cx="1296144" cy="432048"/>
          </a:xfrm>
          <a:prstGeom prst="homePlat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五邊形 18"/>
          <p:cNvSpPr/>
          <p:nvPr/>
        </p:nvSpPr>
        <p:spPr>
          <a:xfrm>
            <a:off x="386610" y="4130439"/>
            <a:ext cx="1296144" cy="454926"/>
          </a:xfrm>
          <a:prstGeom prst="homePlate">
            <a:avLst/>
          </a:prstGeom>
          <a:noFill/>
          <a:ln w="38100">
            <a:solidFill>
              <a:srgbClr val="BD0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五邊形 21"/>
          <p:cNvSpPr/>
          <p:nvPr/>
        </p:nvSpPr>
        <p:spPr>
          <a:xfrm>
            <a:off x="386610" y="5384459"/>
            <a:ext cx="720080" cy="475181"/>
          </a:xfrm>
          <a:prstGeom prst="homePlat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5" name="直線接點 24"/>
          <p:cNvCxnSpPr/>
          <p:nvPr/>
        </p:nvCxnSpPr>
        <p:spPr>
          <a:xfrm>
            <a:off x="4067943" y="4509120"/>
            <a:ext cx="2088233" cy="0"/>
          </a:xfrm>
          <a:prstGeom prst="line">
            <a:avLst/>
          </a:prstGeom>
          <a:ln w="44450">
            <a:solidFill>
              <a:srgbClr val="BD0CFC"/>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91026" y="100380"/>
            <a:ext cx="8729445"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zh-TW" altLang="en-US" sz="4000" dirty="0">
                <a:latin typeface="標楷體" panose="03000509000000000000" pitchFamily="65" charset="-120"/>
                <a:ea typeface="標楷體" panose="03000509000000000000" pitchFamily="65" charset="-120"/>
                <a:cs typeface="+mj-cs"/>
              </a:rPr>
              <a:t>看文章</a:t>
            </a:r>
            <a:r>
              <a:rPr lang="zh-TW" altLang="en-US" sz="4000" dirty="0" smtClean="0">
                <a:latin typeface="標楷體" panose="03000509000000000000" pitchFamily="65" charset="-120"/>
                <a:ea typeface="標楷體" panose="03000509000000000000" pitchFamily="65" charset="-120"/>
                <a:cs typeface="+mj-cs"/>
              </a:rPr>
              <a:t>，找</a:t>
            </a:r>
            <a:r>
              <a:rPr lang="zh-TW" altLang="en-US" sz="4000" dirty="0">
                <a:latin typeface="標楷體" panose="03000509000000000000" pitchFamily="65" charset="-120"/>
                <a:ea typeface="標楷體" panose="03000509000000000000" pitchFamily="65" charset="-120"/>
                <a:cs typeface="+mj-cs"/>
              </a:rPr>
              <a:t>標示語</a:t>
            </a:r>
            <a:endParaRPr lang="zh-HK" altLang="en-US" sz="4000" dirty="0">
              <a:latin typeface="標楷體" panose="03000509000000000000" pitchFamily="65" charset="-120"/>
              <a:ea typeface="標楷體" panose="03000509000000000000" pitchFamily="65" charset="-120"/>
              <a:cs typeface="+mj-cs"/>
            </a:endParaRPr>
          </a:p>
        </p:txBody>
      </p:sp>
      <p:sp>
        <p:nvSpPr>
          <p:cNvPr id="5" name="直線圖說文字 3 (無框線) 4"/>
          <p:cNvSpPr/>
          <p:nvPr/>
        </p:nvSpPr>
        <p:spPr>
          <a:xfrm>
            <a:off x="433648" y="1239439"/>
            <a:ext cx="2012008" cy="650709"/>
          </a:xfrm>
          <a:prstGeom prst="callout3">
            <a:avLst>
              <a:gd name="adj1" fmla="val 18750"/>
              <a:gd name="adj2" fmla="val -8333"/>
              <a:gd name="adj3" fmla="val 18750"/>
              <a:gd name="adj4" fmla="val -16667"/>
              <a:gd name="adj5" fmla="val 287712"/>
              <a:gd name="adj6" fmla="val -16183"/>
              <a:gd name="adj7" fmla="val 288690"/>
              <a:gd name="adj8" fmla="val -3029"/>
            </a:avLst>
          </a:prstGeom>
          <a:ln w="38100">
            <a:solidFill>
              <a:srgbClr val="EE0876"/>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3200" b="1" dirty="0" smtClean="0">
                <a:solidFill>
                  <a:schemeClr val="tx1"/>
                </a:solidFill>
                <a:latin typeface="標楷體" panose="03000509000000000000" pitchFamily="65" charset="-120"/>
                <a:ea typeface="標楷體" panose="03000509000000000000" pitchFamily="65" charset="-120"/>
              </a:rPr>
              <a:t>標示語</a:t>
            </a:r>
            <a:endParaRPr lang="zh-HK" altLang="en-US" sz="3200" b="1" dirty="0">
              <a:solidFill>
                <a:schemeClr val="tx1"/>
              </a:solidFill>
              <a:latin typeface="標楷體" panose="03000509000000000000" pitchFamily="65" charset="-120"/>
              <a:ea typeface="標楷體" panose="03000509000000000000" pitchFamily="65" charset="-120"/>
            </a:endParaRPr>
          </a:p>
        </p:txBody>
      </p:sp>
      <p:cxnSp>
        <p:nvCxnSpPr>
          <p:cNvPr id="13" name="Elbow Connector 12"/>
          <p:cNvCxnSpPr/>
          <p:nvPr/>
        </p:nvCxnSpPr>
        <p:spPr>
          <a:xfrm rot="16200000" flipH="1">
            <a:off x="-322460" y="3531963"/>
            <a:ext cx="1129393" cy="269465"/>
          </a:xfrm>
          <a:prstGeom prst="bentConnector3">
            <a:avLst>
              <a:gd name="adj1" fmla="val 102803"/>
            </a:avLst>
          </a:prstGeom>
          <a:ln w="38100">
            <a:solidFill>
              <a:srgbClr val="EE0876"/>
            </a:solidFill>
          </a:ln>
        </p:spPr>
        <p:style>
          <a:lnRef idx="1">
            <a:schemeClr val="accent2"/>
          </a:lnRef>
          <a:fillRef idx="2">
            <a:schemeClr val="accent2"/>
          </a:fillRef>
          <a:effectRef idx="1">
            <a:schemeClr val="accent2"/>
          </a:effectRef>
          <a:fontRef idx="minor">
            <a:schemeClr val="dk1"/>
          </a:fontRef>
        </p:style>
      </p:cxnSp>
      <p:cxnSp>
        <p:nvCxnSpPr>
          <p:cNvPr id="28" name="Elbow Connector 27"/>
          <p:cNvCxnSpPr/>
          <p:nvPr/>
        </p:nvCxnSpPr>
        <p:spPr>
          <a:xfrm rot="16200000" flipH="1">
            <a:off x="-434352" y="4770371"/>
            <a:ext cx="1360727" cy="277014"/>
          </a:xfrm>
          <a:prstGeom prst="bentConnector3">
            <a:avLst>
              <a:gd name="adj1" fmla="val 101072"/>
            </a:avLst>
          </a:prstGeom>
          <a:ln w="38100">
            <a:solidFill>
              <a:srgbClr val="EE0876"/>
            </a:solidFill>
          </a:ln>
        </p:spPr>
        <p:style>
          <a:lnRef idx="1">
            <a:schemeClr val="accent2"/>
          </a:lnRef>
          <a:fillRef idx="2">
            <a:schemeClr val="accent2"/>
          </a:fillRef>
          <a:effectRef idx="1">
            <a:schemeClr val="accent2"/>
          </a:effectRef>
          <a:fontRef idx="minor">
            <a:schemeClr val="dk1"/>
          </a:fontRef>
        </p:style>
      </p:cxnSp>
    </p:spTree>
    <p:extLst>
      <p:ext uri="{BB962C8B-B14F-4D97-AF65-F5344CB8AC3E}">
        <p14:creationId xmlns:p14="http://schemas.microsoft.com/office/powerpoint/2010/main" val="378624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6" grpId="0" animBg="1"/>
      <p:bldP spid="19" grpId="0" animBg="1"/>
      <p:bldP spid="22"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59633" y="116632"/>
            <a:ext cx="5544616" cy="1143000"/>
          </a:xfrm>
        </p:spPr>
        <p:txBody>
          <a:bodyPr/>
          <a:lstStyle/>
          <a:p>
            <a:pPr algn="l"/>
            <a:r>
              <a:rPr lang="en-US" altLang="zh-TW" sz="3300" b="1" dirty="0" smtClean="0">
                <a:solidFill>
                  <a:schemeClr val="tx2">
                    <a:lumMod val="60000"/>
                    <a:lumOff val="40000"/>
                  </a:schemeClr>
                </a:solidFill>
                <a:latin typeface="標楷體" panose="03000509000000000000" pitchFamily="65" charset="-120"/>
              </a:rPr>
              <a:t/>
            </a:r>
            <a:br>
              <a:rPr lang="en-US" altLang="zh-TW" sz="3300" b="1" dirty="0" smtClean="0">
                <a:solidFill>
                  <a:schemeClr val="tx2">
                    <a:lumMod val="60000"/>
                    <a:lumOff val="40000"/>
                  </a:schemeClr>
                </a:solidFill>
                <a:latin typeface="標楷體" panose="03000509000000000000" pitchFamily="65" charset="-120"/>
              </a:rPr>
            </a:br>
            <a:endParaRPr lang="zh-HK" altLang="en-US" sz="3300" b="1" dirty="0">
              <a:solidFill>
                <a:schemeClr val="tx2">
                  <a:lumMod val="60000"/>
                  <a:lumOff val="40000"/>
                </a:schemeClr>
              </a:solidFill>
              <a:latin typeface="標楷體" panose="03000509000000000000" pitchFamily="65" charset="-120"/>
            </a:endParaRPr>
          </a:p>
        </p:txBody>
      </p:sp>
      <p:sp>
        <p:nvSpPr>
          <p:cNvPr id="3" name="內容版面配置區 2"/>
          <p:cNvSpPr>
            <a:spLocks noGrp="1"/>
          </p:cNvSpPr>
          <p:nvPr>
            <p:ph idx="1"/>
          </p:nvPr>
        </p:nvSpPr>
        <p:spPr>
          <a:xfrm>
            <a:off x="212178" y="1362241"/>
            <a:ext cx="7200800" cy="5040560"/>
          </a:xfrm>
          <a:solidFill>
            <a:schemeClr val="bg1">
              <a:lumMod val="95000"/>
            </a:schemeClr>
          </a:solidFill>
        </p:spPr>
        <p:txBody>
          <a:bodyPr>
            <a:noAutofit/>
          </a:bodyPr>
          <a:lstStyle/>
          <a:p>
            <a:pPr marL="114300" indent="0" algn="ctr">
              <a:lnSpc>
                <a:spcPct val="150000"/>
              </a:lnSpc>
              <a:buNone/>
            </a:pPr>
            <a:r>
              <a:rPr lang="en-US" altLang="zh-TW" sz="2400" dirty="0">
                <a:latin typeface="標楷體" panose="03000509000000000000" pitchFamily="65" charset="-120"/>
              </a:rPr>
              <a:t>〈</a:t>
            </a:r>
            <a:r>
              <a:rPr lang="zh-TW" altLang="en-US" sz="2400" dirty="0" smtClean="0">
                <a:latin typeface="標楷體" panose="03000509000000000000" pitchFamily="65" charset="-120"/>
              </a:rPr>
              <a:t>昆蟲的身體構造</a:t>
            </a:r>
            <a:r>
              <a:rPr lang="en-US" altLang="zh-TW" sz="2400" dirty="0" smtClean="0">
                <a:latin typeface="標楷體" panose="03000509000000000000" pitchFamily="65" charset="-120"/>
              </a:rPr>
              <a:t>〉</a:t>
            </a:r>
            <a:endParaRPr lang="zh-HK" altLang="en-US" sz="2400" dirty="0">
              <a:latin typeface="標楷體" panose="03000509000000000000" pitchFamily="65" charset="-120"/>
            </a:endParaRPr>
          </a:p>
          <a:p>
            <a:pPr marL="114300" indent="0">
              <a:lnSpc>
                <a:spcPct val="150000"/>
              </a:lnSpc>
              <a:spcBef>
                <a:spcPts val="1200"/>
              </a:spcBef>
              <a:buNone/>
            </a:pPr>
            <a:r>
              <a:rPr lang="zh-TW" altLang="en-US" sz="2400" dirty="0" smtClean="0">
                <a:latin typeface="標楷體" panose="03000509000000000000" pitchFamily="65" charset="-120"/>
              </a:rPr>
              <a:t>昆蟲的身體分為頭、胸和腹三部分。</a:t>
            </a:r>
            <a:endParaRPr lang="en-US" altLang="zh-TW" sz="2400" dirty="0">
              <a:latin typeface="標楷體" panose="03000509000000000000" pitchFamily="65" charset="-120"/>
            </a:endParaRPr>
          </a:p>
          <a:p>
            <a:pPr marL="114300" indent="0">
              <a:lnSpc>
                <a:spcPct val="150000"/>
              </a:lnSpc>
              <a:spcBef>
                <a:spcPts val="1200"/>
              </a:spcBef>
              <a:buNone/>
            </a:pPr>
            <a:r>
              <a:rPr lang="zh-TW" altLang="en-US" sz="2400" dirty="0" smtClean="0">
                <a:latin typeface="標楷體" panose="03000509000000000000" pitchFamily="65" charset="-120"/>
              </a:rPr>
              <a:t>第一部分是頭，是昆蟲主要的感覺中心，觸角、  眼睛、口器等器官都在頭部。</a:t>
            </a:r>
            <a:endParaRPr lang="en-US" altLang="zh-TW" sz="2400" dirty="0" smtClean="0">
              <a:latin typeface="標楷體" panose="03000509000000000000" pitchFamily="65" charset="-120"/>
            </a:endParaRPr>
          </a:p>
          <a:p>
            <a:pPr marL="114300" indent="0">
              <a:lnSpc>
                <a:spcPct val="150000"/>
              </a:lnSpc>
              <a:spcBef>
                <a:spcPts val="1200"/>
              </a:spcBef>
              <a:buNone/>
            </a:pPr>
            <a:r>
              <a:rPr lang="zh-TW" altLang="en-US" sz="2400" dirty="0" smtClean="0">
                <a:latin typeface="標楷體" panose="03000509000000000000" pitchFamily="65" charset="-120"/>
              </a:rPr>
              <a:t>第二部分是胸，昆蟲的胸可分成前、中和後三個胸節，長有腳和翅膀。</a:t>
            </a:r>
            <a:endParaRPr lang="en-US" altLang="zh-TW" sz="2400" dirty="0">
              <a:latin typeface="標楷體" panose="03000509000000000000" pitchFamily="65" charset="-120"/>
            </a:endParaRPr>
          </a:p>
          <a:p>
            <a:pPr marL="114300" indent="0">
              <a:lnSpc>
                <a:spcPct val="150000"/>
              </a:lnSpc>
              <a:spcBef>
                <a:spcPts val="1200"/>
              </a:spcBef>
              <a:buNone/>
            </a:pPr>
            <a:r>
              <a:rPr lang="zh-TW" altLang="en-US" sz="2400" dirty="0" smtClean="0">
                <a:latin typeface="標楷體" panose="03000509000000000000" pitchFamily="65" charset="-120"/>
              </a:rPr>
              <a:t>最後是腹，昆蟲的消化器官和生殖器官都在腹部，一般較為柔軟。</a:t>
            </a:r>
            <a:endParaRPr lang="zh-HK" altLang="en-US" sz="2400" dirty="0">
              <a:latin typeface="標楷體" panose="03000509000000000000" pitchFamily="65" charset="-120"/>
            </a:endParaRPr>
          </a:p>
        </p:txBody>
      </p:sp>
      <p:sp>
        <p:nvSpPr>
          <p:cNvPr id="4" name="日期版面配置區 3"/>
          <p:cNvSpPr>
            <a:spLocks noGrp="1"/>
          </p:cNvSpPr>
          <p:nvPr>
            <p:ph type="dt" sz="half" idx="10"/>
          </p:nvPr>
        </p:nvSpPr>
        <p:spPr/>
        <p:txBody>
          <a:bodyPr/>
          <a:lstStyle/>
          <a:p>
            <a:r>
              <a:rPr lang="zh-HK" altLang="en-US" smtClean="0"/>
              <a:t>單元二 說明單元</a:t>
            </a:r>
            <a:r>
              <a:rPr lang="en-US" altLang="zh-HK" smtClean="0"/>
              <a:t>(</a:t>
            </a:r>
            <a:r>
              <a:rPr lang="zh-HK" altLang="en-US" smtClean="0"/>
              <a:t>閱讀</a:t>
            </a:r>
            <a:r>
              <a:rPr lang="en-US" altLang="zh-HK" smtClean="0"/>
              <a:t>)</a:t>
            </a:r>
            <a:endParaRPr lang="zh-HK" altLang="en-US"/>
          </a:p>
        </p:txBody>
      </p:sp>
      <p:sp>
        <p:nvSpPr>
          <p:cNvPr id="10" name="頁尾版面配置區 9"/>
          <p:cNvSpPr>
            <a:spLocks noGrp="1"/>
          </p:cNvSpPr>
          <p:nvPr>
            <p:ph type="ftr" sz="quarter" idx="11"/>
          </p:nvPr>
        </p:nvSpPr>
        <p:spPr/>
        <p:txBody>
          <a:bodyPr/>
          <a:lstStyle/>
          <a:p>
            <a:r>
              <a:rPr lang="zh-TW" altLang="en-US" smtClean="0"/>
              <a:t>教育局教育心理服務</a:t>
            </a:r>
            <a:r>
              <a:rPr lang="en-US" altLang="zh-TW" smtClean="0"/>
              <a:t>(</a:t>
            </a:r>
            <a:r>
              <a:rPr lang="zh-TW" altLang="en-US" smtClean="0"/>
              <a:t>新界東</a:t>
            </a:r>
            <a:r>
              <a:rPr lang="en-US" altLang="zh-TW" smtClean="0"/>
              <a:t>)</a:t>
            </a:r>
            <a:r>
              <a:rPr lang="zh-TW" altLang="en-US" smtClean="0"/>
              <a:t>組 </a:t>
            </a:r>
            <a:r>
              <a:rPr lang="en-US" altLang="zh-TW" smtClean="0"/>
              <a:t>©2019</a:t>
            </a:r>
            <a:endParaRPr lang="zh-HK" altLang="en-US"/>
          </a:p>
        </p:txBody>
      </p:sp>
      <p:sp>
        <p:nvSpPr>
          <p:cNvPr id="11" name="投影片編號版面配置區 10"/>
          <p:cNvSpPr>
            <a:spLocks noGrp="1"/>
          </p:cNvSpPr>
          <p:nvPr>
            <p:ph type="sldNum" sz="quarter" idx="12"/>
          </p:nvPr>
        </p:nvSpPr>
        <p:spPr/>
        <p:txBody>
          <a:bodyPr/>
          <a:lstStyle/>
          <a:p>
            <a:fld id="{FB2AA040-08CA-49D7-B4A5-BED6B7E8C7C9}" type="slidenum">
              <a:rPr lang="zh-HK" altLang="en-US" smtClean="0"/>
              <a:t>16</a:t>
            </a:fld>
            <a:endParaRPr lang="zh-HK" altLang="en-US"/>
          </a:p>
        </p:txBody>
      </p:sp>
      <p:cxnSp>
        <p:nvCxnSpPr>
          <p:cNvPr id="15" name="直線接點 14"/>
          <p:cNvCxnSpPr/>
          <p:nvPr/>
        </p:nvCxnSpPr>
        <p:spPr>
          <a:xfrm>
            <a:off x="1907704" y="3284984"/>
            <a:ext cx="3672408" cy="0"/>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a:off x="1907704" y="4509120"/>
            <a:ext cx="360040" cy="0"/>
          </a:xfrm>
          <a:prstGeom prst="line">
            <a:avLst/>
          </a:prstGeom>
          <a:ln w="44450">
            <a:solidFill>
              <a:srgbClr val="BD0CFC"/>
            </a:solidFill>
          </a:ln>
        </p:spPr>
        <p:style>
          <a:lnRef idx="1">
            <a:schemeClr val="accent1"/>
          </a:lnRef>
          <a:fillRef idx="0">
            <a:schemeClr val="accent1"/>
          </a:fillRef>
          <a:effectRef idx="0">
            <a:schemeClr val="accent1"/>
          </a:effectRef>
          <a:fontRef idx="minor">
            <a:schemeClr val="tx1"/>
          </a:fontRef>
        </p:style>
      </p:cxnSp>
      <p:sp>
        <p:nvSpPr>
          <p:cNvPr id="20" name="右大括弧 19"/>
          <p:cNvSpPr/>
          <p:nvPr/>
        </p:nvSpPr>
        <p:spPr>
          <a:xfrm>
            <a:off x="7380312" y="2564904"/>
            <a:ext cx="360040" cy="3109225"/>
          </a:xfrm>
          <a:prstGeom prst="rightBrace">
            <a:avLst>
              <a:gd name="adj1" fmla="val 26661"/>
              <a:gd name="adj2" fmla="val 50727"/>
            </a:avLst>
          </a:prstGeom>
          <a:ln w="38100">
            <a:solidFill>
              <a:srgbClr val="FF095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HK" altLang="en-US" dirty="0">
              <a:latin typeface="Times New Roman" panose="02020603050405020304" pitchFamily="18" charset="0"/>
              <a:ea typeface="標楷體" panose="03000509000000000000" pitchFamily="65" charset="-120"/>
            </a:endParaRPr>
          </a:p>
        </p:txBody>
      </p:sp>
      <p:sp>
        <p:nvSpPr>
          <p:cNvPr id="21" name="文字方塊 20"/>
          <p:cNvSpPr txBox="1"/>
          <p:nvPr/>
        </p:nvSpPr>
        <p:spPr>
          <a:xfrm>
            <a:off x="7956376" y="3140968"/>
            <a:ext cx="648071" cy="1941658"/>
          </a:xfrm>
          <a:prstGeom prst="rect">
            <a:avLst/>
          </a:prstGeom>
          <a:ln/>
        </p:spPr>
        <p:style>
          <a:lnRef idx="2">
            <a:schemeClr val="accent2"/>
          </a:lnRef>
          <a:fillRef idx="1">
            <a:schemeClr val="lt1"/>
          </a:fillRef>
          <a:effectRef idx="0">
            <a:schemeClr val="accent2"/>
          </a:effectRef>
          <a:fontRef idx="minor">
            <a:schemeClr val="dk1"/>
          </a:fontRef>
        </p:style>
        <p:txBody>
          <a:bodyPr wrap="square" lIns="108000" tIns="108000" rIns="108000" bIns="108000" rtlCol="0">
            <a:spAutoFit/>
          </a:bodyPr>
          <a:lstStyle/>
          <a:p>
            <a:pPr algn="ctr"/>
            <a:r>
              <a:rPr lang="zh-TW" altLang="en-US" sz="2800" b="1" dirty="0" smtClean="0">
                <a:solidFill>
                  <a:srgbClr val="FF0955"/>
                </a:solidFill>
                <a:latin typeface="標楷體" panose="03000509000000000000" pitchFamily="65" charset="-120"/>
                <a:ea typeface="標楷體" panose="03000509000000000000" pitchFamily="65" charset="-120"/>
              </a:rPr>
              <a:t>三個</a:t>
            </a:r>
            <a:r>
              <a:rPr lang="zh-TW" altLang="en-US" sz="2800" b="1" dirty="0">
                <a:solidFill>
                  <a:srgbClr val="FF0955"/>
                </a:solidFill>
                <a:latin typeface="標楷體" panose="03000509000000000000" pitchFamily="65" charset="-120"/>
                <a:ea typeface="標楷體" panose="03000509000000000000" pitchFamily="65" charset="-120"/>
              </a:rPr>
              <a:t>重點</a:t>
            </a:r>
            <a:endParaRPr lang="zh-HK" altLang="en-US" sz="2800" b="1" dirty="0">
              <a:solidFill>
                <a:srgbClr val="FF0955"/>
              </a:solidFill>
              <a:latin typeface="標楷體" panose="03000509000000000000" pitchFamily="65" charset="-120"/>
              <a:ea typeface="標楷體" panose="03000509000000000000" pitchFamily="65" charset="-120"/>
            </a:endParaRPr>
          </a:p>
        </p:txBody>
      </p:sp>
      <p:cxnSp>
        <p:nvCxnSpPr>
          <p:cNvPr id="24" name="直線接點 23"/>
          <p:cNvCxnSpPr/>
          <p:nvPr/>
        </p:nvCxnSpPr>
        <p:spPr>
          <a:xfrm>
            <a:off x="1259632" y="5805264"/>
            <a:ext cx="5616000" cy="0"/>
          </a:xfrm>
          <a:prstGeom prst="line">
            <a:avLst/>
          </a:prstGeom>
          <a:ln w="444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6" name="五邊形 5"/>
          <p:cNvSpPr/>
          <p:nvPr/>
        </p:nvSpPr>
        <p:spPr>
          <a:xfrm>
            <a:off x="395536" y="2881665"/>
            <a:ext cx="1296144" cy="432048"/>
          </a:xfrm>
          <a:prstGeom prst="homePlat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五邊形 18"/>
          <p:cNvSpPr/>
          <p:nvPr/>
        </p:nvSpPr>
        <p:spPr>
          <a:xfrm>
            <a:off x="386610" y="4130439"/>
            <a:ext cx="1296144" cy="454926"/>
          </a:xfrm>
          <a:prstGeom prst="homePlate">
            <a:avLst/>
          </a:prstGeom>
          <a:noFill/>
          <a:ln w="38100">
            <a:solidFill>
              <a:srgbClr val="BD0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五邊形 21"/>
          <p:cNvSpPr/>
          <p:nvPr/>
        </p:nvSpPr>
        <p:spPr>
          <a:xfrm>
            <a:off x="386610" y="5384459"/>
            <a:ext cx="720080" cy="475181"/>
          </a:xfrm>
          <a:prstGeom prst="homePlat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5" name="直線接點 24"/>
          <p:cNvCxnSpPr/>
          <p:nvPr/>
        </p:nvCxnSpPr>
        <p:spPr>
          <a:xfrm>
            <a:off x="4067943" y="4509120"/>
            <a:ext cx="2088233" cy="0"/>
          </a:xfrm>
          <a:prstGeom prst="line">
            <a:avLst/>
          </a:prstGeom>
          <a:ln w="44450">
            <a:solidFill>
              <a:srgbClr val="BD0CFC"/>
            </a:solidFill>
          </a:ln>
        </p:spPr>
        <p:style>
          <a:lnRef idx="1">
            <a:schemeClr val="accent1"/>
          </a:lnRef>
          <a:fillRef idx="0">
            <a:schemeClr val="accent1"/>
          </a:fillRef>
          <a:effectRef idx="0">
            <a:schemeClr val="accent1"/>
          </a:effectRef>
          <a:fontRef idx="minor">
            <a:schemeClr val="tx1"/>
          </a:fontRef>
        </p:style>
      </p:cxnSp>
      <p:sp>
        <p:nvSpPr>
          <p:cNvPr id="5" name="直線圖說文字 3 (無框線) 4"/>
          <p:cNvSpPr/>
          <p:nvPr/>
        </p:nvSpPr>
        <p:spPr>
          <a:xfrm>
            <a:off x="433648" y="1239439"/>
            <a:ext cx="2012008" cy="650709"/>
          </a:xfrm>
          <a:prstGeom prst="callout3">
            <a:avLst>
              <a:gd name="adj1" fmla="val 18750"/>
              <a:gd name="adj2" fmla="val -8333"/>
              <a:gd name="adj3" fmla="val 18750"/>
              <a:gd name="adj4" fmla="val -16667"/>
              <a:gd name="adj5" fmla="val 287712"/>
              <a:gd name="adj6" fmla="val -16183"/>
              <a:gd name="adj7" fmla="val 288690"/>
              <a:gd name="adj8" fmla="val -3029"/>
            </a:avLst>
          </a:prstGeom>
          <a:ln w="38100">
            <a:solidFill>
              <a:srgbClr val="EE0876"/>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3200" b="1" dirty="0" smtClean="0">
                <a:solidFill>
                  <a:schemeClr val="tx1"/>
                </a:solidFill>
                <a:latin typeface="標楷體" panose="03000509000000000000" pitchFamily="65" charset="-120"/>
                <a:ea typeface="標楷體" panose="03000509000000000000" pitchFamily="65" charset="-120"/>
              </a:rPr>
              <a:t>標示語</a:t>
            </a:r>
            <a:endParaRPr lang="zh-HK" altLang="en-US" sz="3200" b="1" dirty="0">
              <a:solidFill>
                <a:schemeClr val="tx1"/>
              </a:solidFill>
              <a:latin typeface="標楷體" panose="03000509000000000000" pitchFamily="65" charset="-120"/>
              <a:ea typeface="標楷體" panose="03000509000000000000" pitchFamily="65" charset="-120"/>
            </a:endParaRPr>
          </a:p>
        </p:txBody>
      </p:sp>
      <p:cxnSp>
        <p:nvCxnSpPr>
          <p:cNvPr id="13" name="Elbow Connector 12"/>
          <p:cNvCxnSpPr/>
          <p:nvPr/>
        </p:nvCxnSpPr>
        <p:spPr>
          <a:xfrm rot="16200000" flipH="1">
            <a:off x="-322460" y="3531963"/>
            <a:ext cx="1129393" cy="269465"/>
          </a:xfrm>
          <a:prstGeom prst="bentConnector3">
            <a:avLst>
              <a:gd name="adj1" fmla="val 102803"/>
            </a:avLst>
          </a:prstGeom>
          <a:ln w="38100">
            <a:solidFill>
              <a:srgbClr val="EE0876"/>
            </a:solidFill>
          </a:ln>
        </p:spPr>
        <p:style>
          <a:lnRef idx="1">
            <a:schemeClr val="accent2"/>
          </a:lnRef>
          <a:fillRef idx="2">
            <a:schemeClr val="accent2"/>
          </a:fillRef>
          <a:effectRef idx="1">
            <a:schemeClr val="accent2"/>
          </a:effectRef>
          <a:fontRef idx="minor">
            <a:schemeClr val="dk1"/>
          </a:fontRef>
        </p:style>
      </p:cxnSp>
      <p:cxnSp>
        <p:nvCxnSpPr>
          <p:cNvPr id="28" name="Elbow Connector 27"/>
          <p:cNvCxnSpPr/>
          <p:nvPr/>
        </p:nvCxnSpPr>
        <p:spPr>
          <a:xfrm rot="16200000" flipH="1">
            <a:off x="-434352" y="4770371"/>
            <a:ext cx="1360727" cy="277014"/>
          </a:xfrm>
          <a:prstGeom prst="bentConnector3">
            <a:avLst>
              <a:gd name="adj1" fmla="val 101072"/>
            </a:avLst>
          </a:prstGeom>
          <a:ln w="38100">
            <a:solidFill>
              <a:srgbClr val="EE0876"/>
            </a:solidFill>
          </a:ln>
        </p:spPr>
        <p:style>
          <a:lnRef idx="1">
            <a:schemeClr val="accent2"/>
          </a:lnRef>
          <a:fillRef idx="2">
            <a:schemeClr val="accent2"/>
          </a:fillRef>
          <a:effectRef idx="1">
            <a:schemeClr val="accent2"/>
          </a:effectRef>
          <a:fontRef idx="minor">
            <a:schemeClr val="dk1"/>
          </a:fontRef>
        </p:style>
      </p:cxnSp>
      <p:sp>
        <p:nvSpPr>
          <p:cNvPr id="23" name="雲朵形圖說文字 6"/>
          <p:cNvSpPr/>
          <p:nvPr/>
        </p:nvSpPr>
        <p:spPr>
          <a:xfrm>
            <a:off x="1827062" y="70982"/>
            <a:ext cx="6120680" cy="1412776"/>
          </a:xfrm>
          <a:prstGeom prst="cloudCallout">
            <a:avLst>
              <a:gd name="adj1" fmla="val 52169"/>
              <a:gd name="adj2" fmla="val 60242"/>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latin typeface="標楷體" panose="03000509000000000000" pitchFamily="65" charset="-120"/>
                <a:ea typeface="標楷體" panose="03000509000000000000" pitchFamily="65" charset="-120"/>
              </a:rPr>
              <a:t>看</a:t>
            </a:r>
            <a:r>
              <a:rPr lang="zh-TW" altLang="en-US" sz="2400" dirty="0" smtClean="0">
                <a:solidFill>
                  <a:schemeClr val="tx1"/>
                </a:solidFill>
                <a:latin typeface="標楷體" panose="03000509000000000000" pitchFamily="65" charset="-120"/>
                <a:ea typeface="標楷體" panose="03000509000000000000" pitchFamily="65" charset="-120"/>
              </a:rPr>
              <a:t>文章時，</a:t>
            </a:r>
            <a:r>
              <a:rPr lang="zh-TW" altLang="en-US" sz="2400" dirty="0">
                <a:solidFill>
                  <a:schemeClr val="tx1"/>
                </a:solidFill>
                <a:latin typeface="標楷體" panose="03000509000000000000" pitchFamily="65" charset="-120"/>
                <a:ea typeface="標楷體" panose="03000509000000000000" pitchFamily="65" charset="-120"/>
              </a:rPr>
              <a:t>留意標示</a:t>
            </a:r>
            <a:r>
              <a:rPr lang="zh-TW" altLang="en-US" sz="2400" dirty="0" smtClean="0">
                <a:solidFill>
                  <a:schemeClr val="tx1"/>
                </a:solidFill>
                <a:latin typeface="標楷體" panose="03000509000000000000" pitchFamily="65" charset="-120"/>
                <a:ea typeface="標楷體" panose="03000509000000000000" pitchFamily="65" charset="-120"/>
              </a:rPr>
              <a:t>語</a:t>
            </a:r>
            <a:r>
              <a:rPr lang="zh-TW" altLang="en-US" sz="2800" b="1" dirty="0" smtClean="0">
                <a:solidFill>
                  <a:srgbClr val="FF0955"/>
                </a:solidFill>
                <a:latin typeface="標楷體" panose="03000509000000000000" pitchFamily="65" charset="-120"/>
                <a:ea typeface="標楷體" panose="03000509000000000000" pitchFamily="65" charset="-120"/>
              </a:rPr>
              <a:t>之後</a:t>
            </a:r>
            <a:r>
              <a:rPr lang="zh-TW" altLang="en-US" sz="2400" dirty="0" smtClean="0">
                <a:solidFill>
                  <a:schemeClr val="tx1"/>
                </a:solidFill>
                <a:latin typeface="標楷體" panose="03000509000000000000" pitchFamily="65" charset="-120"/>
                <a:ea typeface="標楷體" panose="03000509000000000000" pitchFamily="65" charset="-120"/>
              </a:rPr>
              <a:t>的文字，就可以找</a:t>
            </a:r>
            <a:r>
              <a:rPr lang="zh-TW" altLang="en-US" sz="2400" dirty="0">
                <a:solidFill>
                  <a:schemeClr val="tx1"/>
                </a:solidFill>
                <a:latin typeface="標楷體" panose="03000509000000000000" pitchFamily="65" charset="-120"/>
                <a:ea typeface="標楷體" panose="03000509000000000000" pitchFamily="65" charset="-120"/>
              </a:rPr>
              <a:t>重點。</a:t>
            </a:r>
            <a:endParaRPr lang="zh-HK" altLang="en-US" sz="2400" dirty="0">
              <a:solidFill>
                <a:schemeClr val="tx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26704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457200" y="333375"/>
            <a:ext cx="8229600" cy="719138"/>
          </a:xfrm>
        </p:spPr>
        <p:txBody>
          <a:bodyPr rtlCol="0">
            <a:normAutofit fontScale="90000"/>
          </a:bodyPr>
          <a:lstStyle/>
          <a:p>
            <a:pPr eaLnBrk="1" fontAlgn="auto" hangingPunct="1">
              <a:spcAft>
                <a:spcPts val="0"/>
              </a:spcAft>
              <a:defRPr/>
            </a:pPr>
            <a:r>
              <a:rPr lang="zh-HK" altLang="en-US" dirty="0">
                <a:solidFill>
                  <a:schemeClr val="tx1"/>
                </a:solidFill>
              </a:rPr>
              <a:t/>
            </a:r>
            <a:br>
              <a:rPr lang="zh-HK" altLang="en-US" dirty="0">
                <a:solidFill>
                  <a:schemeClr val="tx1"/>
                </a:solidFill>
              </a:rPr>
            </a:br>
            <a:r>
              <a:rPr lang="en-US" altLang="zh-TW" dirty="0">
                <a:solidFill>
                  <a:schemeClr val="bg1"/>
                </a:solidFill>
              </a:rPr>
              <a:t/>
            </a:r>
            <a:br>
              <a:rPr lang="en-US" altLang="zh-TW" dirty="0">
                <a:solidFill>
                  <a:schemeClr val="bg1"/>
                </a:solidFill>
              </a:rPr>
            </a:br>
            <a:endParaRPr lang="zh-HK" altLang="en-US" dirty="0">
              <a:solidFill>
                <a:schemeClr val="tx1"/>
              </a:solidFill>
            </a:endParaRPr>
          </a:p>
        </p:txBody>
      </p:sp>
      <p:sp>
        <p:nvSpPr>
          <p:cNvPr id="2" name="日期版面配置區 1"/>
          <p:cNvSpPr>
            <a:spLocks noGrp="1"/>
          </p:cNvSpPr>
          <p:nvPr>
            <p:ph type="dt" sz="half" idx="10"/>
          </p:nvPr>
        </p:nvSpPr>
        <p:spPr/>
        <p:txBody>
          <a:bodyPr/>
          <a:lstStyle/>
          <a:p>
            <a:pPr>
              <a:defRPr/>
            </a:pPr>
            <a:r>
              <a:rPr lang="zh-HK" altLang="en-US" smtClean="0"/>
              <a:t>單元二 說明單元</a:t>
            </a:r>
            <a:r>
              <a:rPr lang="en-US" altLang="zh-HK" smtClean="0"/>
              <a:t>(</a:t>
            </a:r>
            <a:r>
              <a:rPr lang="zh-HK" altLang="en-US" smtClean="0"/>
              <a:t>閱讀</a:t>
            </a:r>
            <a:r>
              <a:rPr lang="en-US" altLang="zh-HK" smtClean="0"/>
              <a:t>)</a:t>
            </a:r>
            <a:endParaRPr lang="zh-HK" altLang="en-US"/>
          </a:p>
        </p:txBody>
      </p:sp>
      <p:sp>
        <p:nvSpPr>
          <p:cNvPr id="5" name="頁尾版面配置區 4"/>
          <p:cNvSpPr>
            <a:spLocks noGrp="1"/>
          </p:cNvSpPr>
          <p:nvPr>
            <p:ph type="ftr" sz="quarter" idx="11"/>
          </p:nvPr>
        </p:nvSpPr>
        <p:spPr/>
        <p:txBody>
          <a:bodyPr/>
          <a:lstStyle/>
          <a:p>
            <a:pPr>
              <a:defRPr/>
            </a:pPr>
            <a:r>
              <a:rPr lang="zh-TW" altLang="en-US" smtClean="0"/>
              <a:t>教育局教育心理服務</a:t>
            </a:r>
            <a:r>
              <a:rPr lang="en-US" altLang="zh-TW" smtClean="0"/>
              <a:t>(</a:t>
            </a:r>
            <a:r>
              <a:rPr lang="zh-TW" altLang="en-US" smtClean="0"/>
              <a:t>新界東</a:t>
            </a:r>
            <a:r>
              <a:rPr lang="en-US" altLang="zh-TW" smtClean="0"/>
              <a:t>)</a:t>
            </a:r>
            <a:r>
              <a:rPr lang="zh-TW" altLang="en-US" smtClean="0"/>
              <a:t>組 </a:t>
            </a:r>
            <a:r>
              <a:rPr lang="en-US" altLang="zh-TW" smtClean="0"/>
              <a:t>©2019</a:t>
            </a:r>
            <a:endParaRPr lang="zh-HK" altLang="en-US"/>
          </a:p>
        </p:txBody>
      </p:sp>
      <p:sp>
        <p:nvSpPr>
          <p:cNvPr id="8" name="投影片編號版面配置區 7"/>
          <p:cNvSpPr>
            <a:spLocks noGrp="1"/>
          </p:cNvSpPr>
          <p:nvPr>
            <p:ph type="sldNum" sz="quarter" idx="12"/>
          </p:nvPr>
        </p:nvSpPr>
        <p:spPr/>
        <p:txBody>
          <a:bodyPr/>
          <a:lstStyle/>
          <a:p>
            <a:pPr>
              <a:defRPr/>
            </a:pPr>
            <a:fld id="{9308DD62-E347-444D-A22E-1E16EDCC5510}" type="slidenum">
              <a:rPr lang="zh-HK" altLang="en-US" smtClean="0"/>
              <a:pPr>
                <a:defRPr/>
              </a:pPr>
              <a:t>17</a:t>
            </a:fld>
            <a:endParaRPr lang="zh-HK" altLang="en-US"/>
          </a:p>
        </p:txBody>
      </p:sp>
      <p:pic>
        <p:nvPicPr>
          <p:cNvPr id="10" name="Picture 2"/>
          <p:cNvPicPr>
            <a:picLocks noChangeAspect="1" noChangeArrowheads="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2772481" y="4523257"/>
            <a:ext cx="1267284" cy="2029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圓角矩形圖說文字 8"/>
          <p:cNvSpPr/>
          <p:nvPr/>
        </p:nvSpPr>
        <p:spPr>
          <a:xfrm>
            <a:off x="1312378" y="131024"/>
            <a:ext cx="5770984" cy="2715335"/>
          </a:xfrm>
          <a:prstGeom prst="wedgeRoundRectCallout">
            <a:avLst>
              <a:gd name="adj1" fmla="val 70476"/>
              <a:gd name="adj2" fmla="val 51184"/>
              <a:gd name="adj3" fmla="val 16667"/>
            </a:avLst>
          </a:prstGeom>
        </p:spPr>
        <p:style>
          <a:lnRef idx="1">
            <a:schemeClr val="accent4"/>
          </a:lnRef>
          <a:fillRef idx="2">
            <a:schemeClr val="accent4"/>
          </a:fillRef>
          <a:effectRef idx="1">
            <a:schemeClr val="accent4"/>
          </a:effectRef>
          <a:fontRef idx="minor">
            <a:schemeClr val="dk1"/>
          </a:fontRef>
        </p:style>
        <p:txBody>
          <a:bodyPr anchor="ctr"/>
          <a:lstStyle/>
          <a:p>
            <a:pPr>
              <a:defRPr/>
            </a:pPr>
            <a:r>
              <a:rPr lang="zh-TW" altLang="en-US" sz="3600" dirty="0">
                <a:solidFill>
                  <a:schemeClr val="tx1"/>
                </a:solidFill>
                <a:latin typeface="標楷體" panose="03000509000000000000" pitchFamily="65" charset="-120"/>
                <a:ea typeface="標楷體" panose="03000509000000000000" pitchFamily="65" charset="-120"/>
              </a:rPr>
              <a:t>老師會讀出一段文字，當你們聽到</a:t>
            </a:r>
            <a:r>
              <a:rPr lang="zh-TW" altLang="en-US" sz="3600" dirty="0">
                <a:solidFill>
                  <a:srgbClr val="FF0000"/>
                </a:solidFill>
                <a:latin typeface="標楷體" panose="03000509000000000000" pitchFamily="65" charset="-120"/>
                <a:ea typeface="標楷體" panose="03000509000000000000" pitchFamily="65" charset="-120"/>
              </a:rPr>
              <a:t>標示語</a:t>
            </a:r>
            <a:r>
              <a:rPr lang="zh-TW" altLang="en-US" sz="3600" dirty="0">
                <a:solidFill>
                  <a:schemeClr val="tx1"/>
                </a:solidFill>
                <a:latin typeface="標楷體" panose="03000509000000000000" pitchFamily="65" charset="-120"/>
                <a:ea typeface="標楷體" panose="03000509000000000000" pitchFamily="65" charset="-120"/>
              </a:rPr>
              <a:t>時，要特別留意</a:t>
            </a:r>
            <a:r>
              <a:rPr lang="zh-TW" altLang="en-US" sz="3600" dirty="0">
                <a:solidFill>
                  <a:srgbClr val="FF0000"/>
                </a:solidFill>
                <a:latin typeface="標楷體" panose="03000509000000000000" pitchFamily="65" charset="-120"/>
                <a:ea typeface="標楷體" panose="03000509000000000000" pitchFamily="65" charset="-120"/>
              </a:rPr>
              <a:t>後面</a:t>
            </a:r>
            <a:r>
              <a:rPr lang="zh-TW" altLang="en-US" sz="3600" dirty="0">
                <a:solidFill>
                  <a:schemeClr val="tx1"/>
                </a:solidFill>
                <a:latin typeface="標楷體" panose="03000509000000000000" pitchFamily="65" charset="-120"/>
                <a:ea typeface="標楷體" panose="03000509000000000000" pitchFamily="65" charset="-120"/>
              </a:rPr>
              <a:t>的</a:t>
            </a:r>
            <a:r>
              <a:rPr lang="zh-TW" altLang="en-US" sz="3600" dirty="0" smtClean="0">
                <a:solidFill>
                  <a:schemeClr val="tx1"/>
                </a:solidFill>
                <a:latin typeface="標楷體" panose="03000509000000000000" pitchFamily="65" charset="-120"/>
                <a:ea typeface="標楷體" panose="03000509000000000000" pitchFamily="65" charset="-120"/>
              </a:rPr>
              <a:t>信息</a:t>
            </a:r>
            <a:r>
              <a:rPr lang="zh-TW" altLang="en-US" sz="3600" dirty="0">
                <a:solidFill>
                  <a:schemeClr val="tx1"/>
                </a:solidFill>
                <a:latin typeface="標楷體" panose="03000509000000000000" pitchFamily="65" charset="-120"/>
                <a:ea typeface="標楷體" panose="03000509000000000000" pitchFamily="65" charset="-120"/>
              </a:rPr>
              <a:t>。</a:t>
            </a:r>
            <a:endParaRPr lang="en-US" altLang="zh-TW" sz="3600" b="1" dirty="0" smtClean="0">
              <a:solidFill>
                <a:schemeClr val="tx2">
                  <a:lumMod val="60000"/>
                  <a:lumOff val="40000"/>
                </a:schemeClr>
              </a:solidFill>
              <a:latin typeface="標楷體" panose="03000509000000000000" pitchFamily="65" charset="-120"/>
              <a:ea typeface="標楷體" panose="03000509000000000000" pitchFamily="65" charset="-120"/>
            </a:endParaRPr>
          </a:p>
        </p:txBody>
      </p:sp>
      <p:sp>
        <p:nvSpPr>
          <p:cNvPr id="11" name="爆炸 1 5"/>
          <p:cNvSpPr/>
          <p:nvPr/>
        </p:nvSpPr>
        <p:spPr>
          <a:xfrm rot="21203730">
            <a:off x="557757" y="2915135"/>
            <a:ext cx="3597720" cy="2639832"/>
          </a:xfrm>
          <a:prstGeom prst="irregularSeal1">
            <a:avLst/>
          </a:prstGeom>
          <a:gradFill>
            <a:gsLst>
              <a:gs pos="0">
                <a:srgbClr val="FFFF99"/>
              </a:gs>
              <a:gs pos="100000">
                <a:srgbClr val="FFFF00"/>
              </a:gs>
            </a:gsLst>
          </a:gradFill>
          <a:ln/>
        </p:spPr>
        <p:style>
          <a:lnRef idx="0">
            <a:schemeClr val="accent5"/>
          </a:lnRef>
          <a:fillRef idx="3">
            <a:schemeClr val="accent5"/>
          </a:fillRef>
          <a:effectRef idx="3">
            <a:schemeClr val="accent5"/>
          </a:effectRef>
          <a:fontRef idx="minor">
            <a:schemeClr val="lt1"/>
          </a:fontRef>
        </p:style>
        <p:txBody>
          <a:bodyPr lIns="36000" rIns="36000" anchor="ctr"/>
          <a:lstStyle/>
          <a:p>
            <a:pPr algn="ctr" fontAlgn="auto">
              <a:spcBef>
                <a:spcPts val="0"/>
              </a:spcBef>
              <a:spcAft>
                <a:spcPts val="0"/>
              </a:spcAft>
              <a:defRPr/>
            </a:pPr>
            <a:r>
              <a:rPr kumimoji="0" lang="zh-TW" altLang="en-US" sz="2400" b="1" dirty="0">
                <a:solidFill>
                  <a:srgbClr val="8E4632"/>
                </a:solidFill>
                <a:latin typeface="標楷體" panose="03000509000000000000" pitchFamily="65" charset="-120"/>
                <a:ea typeface="標楷體" panose="03000509000000000000" pitchFamily="65" charset="-120"/>
              </a:rPr>
              <a:t>哪一個</a:t>
            </a:r>
            <a:r>
              <a:rPr lang="zh-TW" altLang="en-US" sz="2400" b="1" dirty="0">
                <a:solidFill>
                  <a:srgbClr val="8E4632"/>
                </a:solidFill>
                <a:latin typeface="標楷體" panose="03000509000000000000" pitchFamily="65" charset="-120"/>
                <a:ea typeface="標楷體" panose="03000509000000000000" pitchFamily="65" charset="-120"/>
              </a:rPr>
              <a:t>詞語是</a:t>
            </a:r>
            <a:endParaRPr kumimoji="0" lang="en-US" altLang="zh-TW" sz="2400" b="1" dirty="0">
              <a:solidFill>
                <a:srgbClr val="8E4632"/>
              </a:solidFill>
              <a:latin typeface="標楷體" panose="03000509000000000000" pitchFamily="65" charset="-120"/>
              <a:ea typeface="標楷體" panose="03000509000000000000" pitchFamily="65" charset="-120"/>
            </a:endParaRPr>
          </a:p>
          <a:p>
            <a:pPr algn="ctr" fontAlgn="auto">
              <a:spcBef>
                <a:spcPts val="0"/>
              </a:spcBef>
              <a:spcAft>
                <a:spcPts val="0"/>
              </a:spcAft>
              <a:defRPr/>
            </a:pPr>
            <a:r>
              <a:rPr kumimoji="0" lang="zh-TW" altLang="en-US" sz="2400" b="1" dirty="0" smtClean="0">
                <a:solidFill>
                  <a:srgbClr val="8E4632"/>
                </a:solidFill>
                <a:latin typeface="標楷體" panose="03000509000000000000" pitchFamily="65" charset="-120"/>
                <a:ea typeface="標楷體" panose="03000509000000000000" pitchFamily="65" charset="-120"/>
              </a:rPr>
              <a:t>標示</a:t>
            </a:r>
            <a:r>
              <a:rPr kumimoji="0" lang="zh-TW" altLang="en-US" sz="2400" b="1" dirty="0">
                <a:solidFill>
                  <a:srgbClr val="8E4632"/>
                </a:solidFill>
                <a:latin typeface="標楷體" panose="03000509000000000000" pitchFamily="65" charset="-120"/>
                <a:ea typeface="標楷體" panose="03000509000000000000" pitchFamily="65" charset="-120"/>
              </a:rPr>
              <a:t>語？</a:t>
            </a:r>
            <a:endParaRPr kumimoji="0" lang="zh-HK" altLang="en-US" sz="2400" b="1" dirty="0">
              <a:solidFill>
                <a:srgbClr val="8E4632"/>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7670410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內容版面配置區 1"/>
          <p:cNvSpPr txBox="1">
            <a:spLocks/>
          </p:cNvSpPr>
          <p:nvPr/>
        </p:nvSpPr>
        <p:spPr>
          <a:xfrm>
            <a:off x="220663" y="1341438"/>
            <a:ext cx="8672512" cy="2159000"/>
          </a:xfrm>
          <a:prstGeom prst="rect">
            <a:avLst/>
          </a:prstGeom>
          <a:solidFill>
            <a:schemeClr val="bg1"/>
          </a:solidFill>
          <a:ln w="25400">
            <a:solidFill>
              <a:srgbClr val="FF3399"/>
            </a:solidFill>
          </a:ln>
        </p:spPr>
        <p:txBody>
          <a:bodyPr lIns="216000" tIns="108000" rIns="180000" bIns="108000"/>
          <a:lstStyle>
            <a:defPPr>
              <a:defRPr lang="zh-HK"/>
            </a:defPPr>
            <a:lvl1pPr indent="0" fontAlgn="auto">
              <a:lnSpc>
                <a:spcPts val="5000"/>
              </a:lnSpc>
              <a:spcBef>
                <a:spcPts val="1200"/>
              </a:spcBef>
              <a:spcAft>
                <a:spcPts val="600"/>
              </a:spcAft>
              <a:buClr>
                <a:schemeClr val="accent1"/>
              </a:buClr>
              <a:buSzPct val="100000"/>
              <a:buFont typeface="Symbol" pitchFamily="18" charset="2"/>
              <a:buNone/>
              <a:defRPr kumimoji="0" sz="4000" spc="100">
                <a:latin typeface="標楷體" panose="03000509000000000000" pitchFamily="65" charset="-120"/>
                <a:ea typeface="標楷體" panose="03000509000000000000" pitchFamily="65" charset="-120"/>
              </a:defRPr>
            </a:lvl1pPr>
            <a:lvl2pPr marL="576263" indent="-274320">
              <a:spcBef>
                <a:spcPct val="20000"/>
              </a:spcBef>
              <a:buClr>
                <a:schemeClr val="accent1"/>
              </a:buClr>
              <a:buSzPct val="100000"/>
              <a:buFont typeface="Symbol" pitchFamily="18" charset="2"/>
              <a:buChar char=""/>
              <a:defRPr sz="2200">
                <a:solidFill>
                  <a:schemeClr val="tx2"/>
                </a:solidFill>
              </a:defRPr>
            </a:lvl2pPr>
            <a:lvl3pPr marL="855663" indent="-228600">
              <a:spcBef>
                <a:spcPct val="20000"/>
              </a:spcBef>
              <a:buClr>
                <a:schemeClr val="accent1"/>
              </a:buClr>
              <a:buSzPct val="100000"/>
              <a:buFont typeface="Symbol" pitchFamily="18" charset="2"/>
              <a:buChar char=""/>
              <a:defRPr sz="2000">
                <a:solidFill>
                  <a:schemeClr val="tx2"/>
                </a:solidFill>
              </a:defRPr>
            </a:lvl3pPr>
            <a:lvl4pPr marL="1143000" indent="-228600">
              <a:spcBef>
                <a:spcPct val="20000"/>
              </a:spcBef>
              <a:buClr>
                <a:schemeClr val="accent1"/>
              </a:buClr>
              <a:buSzPct val="100000"/>
              <a:buFont typeface="Symbol" pitchFamily="18" charset="2"/>
              <a:buChar char=""/>
              <a:defRPr>
                <a:solidFill>
                  <a:schemeClr val="tx2"/>
                </a:solidFill>
              </a:defRPr>
            </a:lvl4pPr>
            <a:lvl5pPr marL="1463040" indent="-228600">
              <a:spcBef>
                <a:spcPct val="20000"/>
              </a:spcBef>
              <a:buClr>
                <a:schemeClr val="accent1"/>
              </a:buClr>
              <a:buSzPct val="100000"/>
              <a:buFont typeface="Symbol" pitchFamily="18" charset="2"/>
              <a:buChar char=""/>
              <a:defRPr sz="1600">
                <a:solidFill>
                  <a:schemeClr val="tx2"/>
                </a:solidFill>
              </a:defRPr>
            </a:lvl5pPr>
            <a:lvl6pPr marL="1783080" indent="-228600">
              <a:spcBef>
                <a:spcPts val="384"/>
              </a:spcBef>
              <a:buClr>
                <a:schemeClr val="accent1"/>
              </a:buClr>
              <a:buFont typeface="Symbol" pitchFamily="18" charset="2"/>
              <a:buChar char="*"/>
              <a:defRPr sz="1400">
                <a:solidFill>
                  <a:schemeClr val="tx2"/>
                </a:solidFill>
              </a:defRPr>
            </a:lvl6pPr>
            <a:lvl7pPr marL="2103120" indent="-228600">
              <a:spcBef>
                <a:spcPts val="384"/>
              </a:spcBef>
              <a:buClr>
                <a:schemeClr val="accent1"/>
              </a:buClr>
              <a:buFont typeface="Symbol" pitchFamily="18" charset="2"/>
              <a:buChar char="*"/>
              <a:defRPr sz="1400">
                <a:solidFill>
                  <a:schemeClr val="tx2"/>
                </a:solidFill>
              </a:defRPr>
            </a:lvl7pPr>
            <a:lvl8pPr marL="2423160" indent="-228600">
              <a:spcBef>
                <a:spcPts val="384"/>
              </a:spcBef>
              <a:buClr>
                <a:schemeClr val="accent1"/>
              </a:buClr>
              <a:buFont typeface="Symbol" pitchFamily="18" charset="2"/>
              <a:buChar char="*"/>
              <a:defRPr sz="1400">
                <a:solidFill>
                  <a:schemeClr val="tx2"/>
                </a:solidFill>
              </a:defRPr>
            </a:lvl8pPr>
            <a:lvl9pPr marL="2743200" indent="-228600">
              <a:spcBef>
                <a:spcPts val="384"/>
              </a:spcBef>
              <a:buClr>
                <a:schemeClr val="accent1"/>
              </a:buClr>
              <a:buFont typeface="Symbol" pitchFamily="18" charset="2"/>
              <a:buChar char="*"/>
              <a:defRPr sz="1400">
                <a:solidFill>
                  <a:schemeClr val="tx2"/>
                </a:solidFill>
              </a:defRPr>
            </a:lvl9pPr>
          </a:lstStyle>
          <a:p>
            <a:r>
              <a:rPr lang="zh-TW" altLang="en-US" dirty="0"/>
              <a:t>這間餐廳的營業時間長，食物種類多，價錢便宜，員工態度誠懇有禮。因此，很值得推薦給大家。</a:t>
            </a:r>
            <a:endParaRPr lang="zh-HK" altLang="en-US" dirty="0"/>
          </a:p>
        </p:txBody>
      </p:sp>
      <p:cxnSp>
        <p:nvCxnSpPr>
          <p:cNvPr id="7" name="直線單箭頭接點 6"/>
          <p:cNvCxnSpPr/>
          <p:nvPr/>
        </p:nvCxnSpPr>
        <p:spPr>
          <a:xfrm>
            <a:off x="1233488" y="3444875"/>
            <a:ext cx="287337" cy="56038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書卷 (水平) 8"/>
          <p:cNvSpPr/>
          <p:nvPr/>
        </p:nvSpPr>
        <p:spPr>
          <a:xfrm>
            <a:off x="3904818" y="4005263"/>
            <a:ext cx="5040312" cy="1727200"/>
          </a:xfrm>
          <a:prstGeom prst="horizontalScroll">
            <a:avLst/>
          </a:prstGeom>
          <a:solidFill>
            <a:srgbClr val="FFCC00"/>
          </a:solidFill>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zh-TW" altLang="en-US" sz="3200" dirty="0">
                <a:solidFill>
                  <a:schemeClr val="tx1"/>
                </a:solidFill>
                <a:latin typeface="標楷體" panose="03000509000000000000" pitchFamily="65" charset="-120"/>
                <a:ea typeface="標楷體" panose="03000509000000000000" pitchFamily="65" charset="-120"/>
              </a:rPr>
              <a:t>標示語後面是重要</a:t>
            </a:r>
            <a:r>
              <a:rPr lang="zh-TW" altLang="en-US" sz="3200" dirty="0" smtClean="0">
                <a:solidFill>
                  <a:schemeClr val="tx1"/>
                </a:solidFill>
                <a:latin typeface="標楷體" panose="03000509000000000000" pitchFamily="65" charset="-120"/>
                <a:ea typeface="標楷體" panose="03000509000000000000" pitchFamily="65" charset="-120"/>
              </a:rPr>
              <a:t>信息</a:t>
            </a:r>
            <a:r>
              <a:rPr lang="en-US" altLang="zh-TW" sz="3200" dirty="0" smtClean="0">
                <a:solidFill>
                  <a:schemeClr val="tx1"/>
                </a:solidFill>
                <a:latin typeface="標楷體" panose="03000509000000000000" pitchFamily="65" charset="-120"/>
                <a:ea typeface="標楷體" panose="03000509000000000000" pitchFamily="65" charset="-120"/>
              </a:rPr>
              <a:t>!</a:t>
            </a:r>
            <a:endParaRPr lang="zh-HK" altLang="en-US" sz="3200" dirty="0">
              <a:solidFill>
                <a:schemeClr val="tx1"/>
              </a:solidFill>
              <a:latin typeface="標楷體" panose="03000509000000000000" pitchFamily="65" charset="-120"/>
              <a:ea typeface="標楷體" panose="03000509000000000000" pitchFamily="65" charset="-120"/>
            </a:endParaRPr>
          </a:p>
        </p:txBody>
      </p:sp>
      <p:sp>
        <p:nvSpPr>
          <p:cNvPr id="5" name="文字方塊 4"/>
          <p:cNvSpPr txBox="1"/>
          <p:nvPr/>
        </p:nvSpPr>
        <p:spPr>
          <a:xfrm>
            <a:off x="404814" y="2714625"/>
            <a:ext cx="1116012" cy="652463"/>
          </a:xfrm>
          <a:prstGeom prst="rect">
            <a:avLst/>
          </a:prstGeom>
          <a:solidFill>
            <a:schemeClr val="bg1"/>
          </a:solidFill>
          <a:ln w="28575">
            <a:solidFill>
              <a:srgbClr val="9900CC"/>
            </a:solidFill>
          </a:ln>
        </p:spPr>
        <p:txBody>
          <a:bodyPr wrap="square" lIns="36000" tIns="0" rIns="36000" bIns="36000" anchor="ctr">
            <a:spAutoFit/>
          </a:bodyPr>
          <a:lstStyle/>
          <a:p>
            <a:pPr algn="ctr" fontAlgn="auto">
              <a:spcBef>
                <a:spcPts val="0"/>
              </a:spcBef>
              <a:spcAft>
                <a:spcPts val="0"/>
              </a:spcAft>
              <a:defRPr/>
            </a:pPr>
            <a:r>
              <a:rPr kumimoji="0" lang="zh-TW" altLang="en-US" sz="4000" b="1" spc="100" dirty="0" smtClean="0">
                <a:solidFill>
                  <a:srgbClr val="FF0000"/>
                </a:solidFill>
                <a:latin typeface="標楷體" panose="03000509000000000000" pitchFamily="65" charset="-120"/>
                <a:ea typeface="標楷體" panose="03000509000000000000" pitchFamily="65" charset="-120"/>
              </a:rPr>
              <a:t>因此</a:t>
            </a:r>
            <a:endParaRPr kumimoji="0" lang="zh-HK" altLang="en-US" sz="4000" b="1" spc="100" dirty="0">
              <a:solidFill>
                <a:srgbClr val="FF0000"/>
              </a:solidFill>
              <a:latin typeface="標楷體" panose="03000509000000000000" pitchFamily="65" charset="-120"/>
              <a:ea typeface="標楷體" panose="03000509000000000000" pitchFamily="65" charset="-120"/>
            </a:endParaRPr>
          </a:p>
        </p:txBody>
      </p:sp>
      <p:sp>
        <p:nvSpPr>
          <p:cNvPr id="12" name="爆炸 1 11"/>
          <p:cNvSpPr/>
          <p:nvPr/>
        </p:nvSpPr>
        <p:spPr>
          <a:xfrm rot="21203730">
            <a:off x="314501" y="3902887"/>
            <a:ext cx="3224436" cy="2183925"/>
          </a:xfrm>
          <a:prstGeom prst="irregularSeal1">
            <a:avLst/>
          </a:prstGeom>
          <a:gradFill>
            <a:gsLst>
              <a:gs pos="0">
                <a:srgbClr val="FFFF99"/>
              </a:gs>
              <a:gs pos="100000">
                <a:srgbClr val="FFFF00"/>
              </a:gs>
            </a:gsLst>
          </a:gradFill>
          <a:ln/>
        </p:spPr>
        <p:style>
          <a:lnRef idx="0">
            <a:schemeClr val="accent5"/>
          </a:lnRef>
          <a:fillRef idx="3">
            <a:schemeClr val="accent5"/>
          </a:fillRef>
          <a:effectRef idx="3">
            <a:schemeClr val="accent5"/>
          </a:effectRef>
          <a:fontRef idx="minor">
            <a:schemeClr val="lt1"/>
          </a:fontRef>
        </p:style>
        <p:txBody>
          <a:bodyPr lIns="36000" rIns="36000" anchor="ctr"/>
          <a:lstStyle/>
          <a:p>
            <a:pPr algn="ctr" fontAlgn="auto">
              <a:spcBef>
                <a:spcPts val="0"/>
              </a:spcBef>
              <a:spcAft>
                <a:spcPts val="0"/>
              </a:spcAft>
              <a:defRPr/>
            </a:pPr>
            <a:r>
              <a:rPr kumimoji="0" lang="zh-TW" altLang="en-US" sz="4000" b="1" dirty="0">
                <a:solidFill>
                  <a:srgbClr val="FF0000"/>
                </a:solidFill>
                <a:latin typeface="標楷體" panose="03000509000000000000" pitchFamily="65" charset="-120"/>
                <a:ea typeface="標楷體" panose="03000509000000000000" pitchFamily="65" charset="-120"/>
              </a:rPr>
              <a:t>標示語</a:t>
            </a:r>
            <a:endParaRPr kumimoji="0" lang="zh-HK" altLang="en-US" sz="4000" b="1" dirty="0">
              <a:solidFill>
                <a:srgbClr val="FF0000"/>
              </a:solidFill>
              <a:latin typeface="標楷體" panose="03000509000000000000" pitchFamily="65" charset="-120"/>
              <a:ea typeface="標楷體" panose="03000509000000000000" pitchFamily="65" charset="-120"/>
            </a:endParaRPr>
          </a:p>
        </p:txBody>
      </p:sp>
      <p:cxnSp>
        <p:nvCxnSpPr>
          <p:cNvPr id="11" name="直線接點 10"/>
          <p:cNvCxnSpPr/>
          <p:nvPr/>
        </p:nvCxnSpPr>
        <p:spPr bwMode="auto">
          <a:xfrm>
            <a:off x="1908122" y="3347330"/>
            <a:ext cx="4429125" cy="1587"/>
          </a:xfrm>
          <a:prstGeom prst="line">
            <a:avLst/>
          </a:prstGeom>
          <a:ln w="38100">
            <a:solidFill>
              <a:srgbClr val="FF3399"/>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bwMode="auto">
          <a:xfrm>
            <a:off x="428625" y="2071688"/>
            <a:ext cx="2071688" cy="1587"/>
          </a:xfrm>
          <a:prstGeom prst="line">
            <a:avLst/>
          </a:prstGeom>
          <a:ln w="38100">
            <a:solidFill>
              <a:srgbClr val="FF3399"/>
            </a:solidFill>
          </a:ln>
        </p:spPr>
        <p:style>
          <a:lnRef idx="1">
            <a:schemeClr val="accent1"/>
          </a:lnRef>
          <a:fillRef idx="0">
            <a:schemeClr val="accent1"/>
          </a:fillRef>
          <a:effectRef idx="0">
            <a:schemeClr val="accent1"/>
          </a:effectRef>
          <a:fontRef idx="minor">
            <a:schemeClr val="tx1"/>
          </a:fontRef>
        </p:style>
      </p:cxnSp>
      <p:sp>
        <p:nvSpPr>
          <p:cNvPr id="16" name="標題 2"/>
          <p:cNvSpPr>
            <a:spLocks noGrp="1"/>
          </p:cNvSpPr>
          <p:nvPr>
            <p:ph type="title"/>
          </p:nvPr>
        </p:nvSpPr>
        <p:spPr>
          <a:xfrm>
            <a:off x="457200" y="116632"/>
            <a:ext cx="8229600" cy="935881"/>
          </a:xfrm>
        </p:spPr>
        <p:txBody>
          <a:bodyPr rtlCol="0">
            <a:normAutofit/>
          </a:bodyPr>
          <a:lstStyle/>
          <a:p>
            <a:pPr eaLnBrk="1" fontAlgn="auto" hangingPunct="1">
              <a:spcAft>
                <a:spcPts val="0"/>
              </a:spcAft>
              <a:defRPr/>
            </a:pPr>
            <a:r>
              <a:rPr lang="zh-TW" altLang="en-US" dirty="0" smtClean="0">
                <a:solidFill>
                  <a:srgbClr val="FF0000"/>
                </a:solidFill>
              </a:rPr>
              <a:t>尋找標示語</a:t>
            </a:r>
            <a:endParaRPr lang="zh-HK" altLang="en-US" dirty="0">
              <a:solidFill>
                <a:srgbClr val="FF0000"/>
              </a:solidFill>
            </a:endParaRPr>
          </a:p>
        </p:txBody>
      </p:sp>
      <p:pic>
        <p:nvPicPr>
          <p:cNvPr id="17" name="Picture 2"/>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ackgroundRemoval t="25969" b="84109" l="21182" r="97044"/>
                    </a14:imgEffect>
                  </a14:imgLayer>
                </a14:imgProps>
              </a:ext>
              <a:ext uri="{28A0092B-C50C-407E-A947-70E740481C1C}">
                <a14:useLocalDpi xmlns:a14="http://schemas.microsoft.com/office/drawing/2010/main"/>
              </a:ext>
            </a:extLst>
          </a:blip>
          <a:srcRect/>
          <a:stretch/>
        </p:blipFill>
        <p:spPr bwMode="auto">
          <a:xfrm>
            <a:off x="2096070" y="4469926"/>
            <a:ext cx="1584176" cy="1996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日期版面配置區 1"/>
          <p:cNvSpPr>
            <a:spLocks noGrp="1"/>
          </p:cNvSpPr>
          <p:nvPr>
            <p:ph type="dt" sz="half" idx="10"/>
          </p:nvPr>
        </p:nvSpPr>
        <p:spPr/>
        <p:txBody>
          <a:bodyPr/>
          <a:lstStyle/>
          <a:p>
            <a:pPr>
              <a:defRPr/>
            </a:pPr>
            <a:r>
              <a:rPr lang="zh-HK" altLang="en-US" smtClean="0"/>
              <a:t>單元二 說明單元</a:t>
            </a:r>
            <a:r>
              <a:rPr lang="en-US" altLang="zh-HK" smtClean="0"/>
              <a:t>(</a:t>
            </a:r>
            <a:r>
              <a:rPr lang="zh-HK" altLang="en-US" smtClean="0"/>
              <a:t>閱讀</a:t>
            </a:r>
            <a:r>
              <a:rPr lang="en-US" altLang="zh-HK" smtClean="0"/>
              <a:t>)</a:t>
            </a:r>
            <a:endParaRPr lang="zh-HK" altLang="en-US"/>
          </a:p>
        </p:txBody>
      </p:sp>
      <p:sp>
        <p:nvSpPr>
          <p:cNvPr id="3" name="頁尾版面配置區 2"/>
          <p:cNvSpPr>
            <a:spLocks noGrp="1"/>
          </p:cNvSpPr>
          <p:nvPr>
            <p:ph type="ftr" sz="quarter" idx="11"/>
          </p:nvPr>
        </p:nvSpPr>
        <p:spPr/>
        <p:txBody>
          <a:bodyPr/>
          <a:lstStyle/>
          <a:p>
            <a:pPr>
              <a:defRPr/>
            </a:pPr>
            <a:r>
              <a:rPr lang="zh-TW" altLang="en-US" smtClean="0"/>
              <a:t>教育局教育心理服務</a:t>
            </a:r>
            <a:r>
              <a:rPr lang="en-US" altLang="zh-TW" smtClean="0"/>
              <a:t>(</a:t>
            </a:r>
            <a:r>
              <a:rPr lang="zh-TW" altLang="en-US" smtClean="0"/>
              <a:t>新界東</a:t>
            </a:r>
            <a:r>
              <a:rPr lang="en-US" altLang="zh-TW" smtClean="0"/>
              <a:t>)</a:t>
            </a:r>
            <a:r>
              <a:rPr lang="zh-TW" altLang="en-US" smtClean="0"/>
              <a:t>組 </a:t>
            </a:r>
            <a:r>
              <a:rPr lang="en-US" altLang="zh-TW" smtClean="0"/>
              <a:t>©2019</a:t>
            </a:r>
            <a:endParaRPr lang="zh-HK" altLang="en-US"/>
          </a:p>
        </p:txBody>
      </p:sp>
      <p:sp>
        <p:nvSpPr>
          <p:cNvPr id="4" name="投影片編號版面配置區 3"/>
          <p:cNvSpPr>
            <a:spLocks noGrp="1"/>
          </p:cNvSpPr>
          <p:nvPr>
            <p:ph type="sldNum" sz="quarter" idx="12"/>
          </p:nvPr>
        </p:nvSpPr>
        <p:spPr/>
        <p:txBody>
          <a:bodyPr/>
          <a:lstStyle/>
          <a:p>
            <a:pPr>
              <a:defRPr/>
            </a:pPr>
            <a:fld id="{9308DD62-E347-444D-A22E-1E16EDCC5510}" type="slidenum">
              <a:rPr lang="zh-HK" altLang="en-US" smtClean="0"/>
              <a:pPr>
                <a:defRPr/>
              </a:pPr>
              <a:t>18</a:t>
            </a:fld>
            <a:endParaRPr lang="zh-HK" altLang="en-US"/>
          </a:p>
        </p:txBody>
      </p:sp>
    </p:spTree>
    <p:extLst>
      <p:ext uri="{BB962C8B-B14F-4D97-AF65-F5344CB8AC3E}">
        <p14:creationId xmlns:p14="http://schemas.microsoft.com/office/powerpoint/2010/main" val="196232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332656"/>
            <a:ext cx="7620000" cy="1143000"/>
          </a:xfrm>
        </p:spPr>
        <p:txBody>
          <a:bodyPr>
            <a:normAutofit/>
          </a:bodyPr>
          <a:lstStyle/>
          <a:p>
            <a:r>
              <a:rPr lang="zh-TW" altLang="en-US" sz="4000" dirty="0">
                <a:solidFill>
                  <a:srgbClr val="FF0000"/>
                </a:solidFill>
                <a:latin typeface="標楷體" panose="03000509000000000000" pitchFamily="65" charset="-120"/>
              </a:rPr>
              <a:t>活動</a:t>
            </a:r>
            <a:r>
              <a:rPr lang="zh-TW" altLang="en-US" sz="4000" dirty="0" smtClean="0">
                <a:solidFill>
                  <a:srgbClr val="FF0000"/>
                </a:solidFill>
                <a:latin typeface="標楷體" panose="03000509000000000000" pitchFamily="65" charset="-120"/>
              </a:rPr>
              <a:t>二 </a:t>
            </a:r>
            <a:r>
              <a:rPr lang="en-US" altLang="zh-TW" sz="4000" dirty="0">
                <a:solidFill>
                  <a:srgbClr val="FF0000"/>
                </a:solidFill>
                <a:latin typeface="標楷體" panose="03000509000000000000" pitchFamily="65" charset="-120"/>
              </a:rPr>
              <a:t>〈</a:t>
            </a:r>
            <a:r>
              <a:rPr lang="zh-HK" altLang="en-US" sz="4000" dirty="0" smtClean="0">
                <a:solidFill>
                  <a:srgbClr val="FF0000"/>
                </a:solidFill>
                <a:latin typeface="標楷體" panose="03000509000000000000" pitchFamily="65" charset="-120"/>
              </a:rPr>
              <a:t>做</a:t>
            </a:r>
            <a:r>
              <a:rPr lang="zh-TW" altLang="en-US" sz="4000" dirty="0">
                <a:solidFill>
                  <a:srgbClr val="FF0000"/>
                </a:solidFill>
                <a:latin typeface="標楷體" panose="03000509000000000000" pitchFamily="65" charset="-120"/>
              </a:rPr>
              <a:t>窩</a:t>
            </a:r>
            <a:r>
              <a:rPr lang="zh-TW" altLang="en-US" sz="4000" dirty="0" smtClean="0">
                <a:solidFill>
                  <a:srgbClr val="FF0000"/>
                </a:solidFill>
                <a:latin typeface="標楷體" panose="03000509000000000000" pitchFamily="65" charset="-120"/>
              </a:rPr>
              <a:t>夫</a:t>
            </a:r>
            <a:r>
              <a:rPr lang="en-US" altLang="zh-TW" sz="4000" dirty="0" smtClean="0">
                <a:solidFill>
                  <a:srgbClr val="FF0000"/>
                </a:solidFill>
                <a:latin typeface="標楷體" panose="03000509000000000000" pitchFamily="65" charset="-120"/>
              </a:rPr>
              <a:t>〉</a:t>
            </a:r>
            <a:endParaRPr lang="zh-HK" altLang="en-US" sz="4000" dirty="0">
              <a:solidFill>
                <a:srgbClr val="FF0000"/>
              </a:solidFill>
              <a:latin typeface="標楷體" panose="03000509000000000000" pitchFamily="65" charset="-120"/>
            </a:endParaRPr>
          </a:p>
        </p:txBody>
      </p:sp>
      <p:sp>
        <p:nvSpPr>
          <p:cNvPr id="3" name="內容版面配置區 2"/>
          <p:cNvSpPr>
            <a:spLocks noGrp="1"/>
          </p:cNvSpPr>
          <p:nvPr>
            <p:ph idx="1"/>
          </p:nvPr>
        </p:nvSpPr>
        <p:spPr>
          <a:xfrm>
            <a:off x="467544" y="1958023"/>
            <a:ext cx="8219256" cy="2839129"/>
          </a:xfrm>
        </p:spPr>
        <p:txBody>
          <a:bodyPr>
            <a:normAutofit/>
          </a:bodyPr>
          <a:lstStyle/>
          <a:p>
            <a:pPr marL="571500" indent="-457200">
              <a:spcBef>
                <a:spcPts val="1200"/>
              </a:spcBef>
              <a:buAutoNum type="arabicPeriod"/>
            </a:pPr>
            <a:r>
              <a:rPr lang="zh-TW" altLang="en-US" sz="3000" dirty="0" smtClean="0">
                <a:cs typeface="Times New Roman" panose="02020603050405020304" pitchFamily="18" charset="0"/>
              </a:rPr>
              <a:t>四人一組，細心閱讀文章</a:t>
            </a:r>
            <a:r>
              <a:rPr lang="en-US" altLang="zh-TW" sz="3000" dirty="0">
                <a:cs typeface="Times New Roman" panose="02020603050405020304" pitchFamily="18" charset="0"/>
              </a:rPr>
              <a:t>〈</a:t>
            </a:r>
            <a:r>
              <a:rPr lang="zh-HK" altLang="en-US" sz="3000" dirty="0">
                <a:cs typeface="Times New Roman" panose="02020603050405020304" pitchFamily="18" charset="0"/>
              </a:rPr>
              <a:t>做</a:t>
            </a:r>
            <a:r>
              <a:rPr lang="zh-TW" altLang="en-US" sz="3000" dirty="0">
                <a:cs typeface="Times New Roman" panose="02020603050405020304" pitchFamily="18" charset="0"/>
              </a:rPr>
              <a:t>窩夫</a:t>
            </a:r>
            <a:r>
              <a:rPr lang="en-US" altLang="zh-TW" sz="3000" dirty="0">
                <a:cs typeface="Times New Roman" panose="02020603050405020304" pitchFamily="18" charset="0"/>
              </a:rPr>
              <a:t>〉</a:t>
            </a:r>
          </a:p>
          <a:p>
            <a:pPr marL="571500" indent="-457200">
              <a:spcBef>
                <a:spcPts val="1200"/>
              </a:spcBef>
              <a:buFont typeface="Arial" panose="020B0604020202020204" pitchFamily="34" charset="0"/>
              <a:buAutoNum type="arabicPeriod"/>
            </a:pPr>
            <a:r>
              <a:rPr lang="zh-TW" altLang="en-US" sz="2800" dirty="0" smtClean="0"/>
              <a:t>與組員討論，並在</a:t>
            </a:r>
            <a:r>
              <a:rPr lang="zh-TW" altLang="zh-HK" sz="2800" dirty="0" smtClean="0"/>
              <a:t>橫線</a:t>
            </a:r>
            <a:r>
              <a:rPr lang="zh-TW" altLang="zh-HK" sz="2800"/>
              <a:t>上</a:t>
            </a:r>
            <a:r>
              <a:rPr lang="zh-TW" altLang="zh-HK" sz="2800" smtClean="0"/>
              <a:t>填</a:t>
            </a:r>
            <a:r>
              <a:rPr lang="zh-TW" altLang="en-US" sz="2800" smtClean="0"/>
              <a:t>寫</a:t>
            </a:r>
            <a:r>
              <a:rPr lang="zh-TW" altLang="zh-HK" sz="2800" smtClean="0"/>
              <a:t>適</a:t>
            </a:r>
            <a:r>
              <a:rPr lang="zh-TW" altLang="en-US" sz="2800" smtClean="0"/>
              <a:t>當</a:t>
            </a:r>
            <a:r>
              <a:rPr lang="zh-TW" altLang="zh-HK" sz="2800" smtClean="0"/>
              <a:t>的</a:t>
            </a:r>
            <a:r>
              <a:rPr lang="zh-TW" altLang="en-US" sz="2800" smtClean="0"/>
              <a:t>標示語</a:t>
            </a:r>
            <a:endParaRPr lang="en-US" altLang="zh-TW" sz="3000" dirty="0" smtClean="0">
              <a:cs typeface="Times New Roman" panose="02020603050405020304" pitchFamily="18" charset="0"/>
            </a:endParaRPr>
          </a:p>
          <a:p>
            <a:pPr marL="571500" indent="-457200">
              <a:spcBef>
                <a:spcPts val="1200"/>
              </a:spcBef>
              <a:buAutoNum type="arabicPeriod"/>
            </a:pPr>
            <a:r>
              <a:rPr lang="zh-TW" altLang="en-US" sz="3000" dirty="0" smtClean="0">
                <a:cs typeface="Times New Roman" panose="02020603050405020304" pitchFamily="18" charset="0"/>
              </a:rPr>
              <a:t>向</a:t>
            </a:r>
            <a:r>
              <a:rPr lang="zh-TW" altLang="en-US" sz="3000" dirty="0">
                <a:cs typeface="Times New Roman" panose="02020603050405020304" pitchFamily="18" charset="0"/>
              </a:rPr>
              <a:t>全班同學報告答案</a:t>
            </a:r>
            <a:endParaRPr lang="en-US" altLang="zh-TW" sz="3000" dirty="0">
              <a:cs typeface="Times New Roman" panose="02020603050405020304" pitchFamily="18" charset="0"/>
            </a:endParaRPr>
          </a:p>
          <a:p>
            <a:pPr marL="114300" indent="0">
              <a:buNone/>
            </a:pPr>
            <a:endParaRPr lang="en-US" altLang="zh-HK" sz="3000" dirty="0">
              <a:cs typeface="Times New Roman" panose="02020603050405020304" pitchFamily="18" charset="0"/>
            </a:endParaRPr>
          </a:p>
        </p:txBody>
      </p:sp>
      <p:sp>
        <p:nvSpPr>
          <p:cNvPr id="4" name="日期版面配置區 3"/>
          <p:cNvSpPr>
            <a:spLocks noGrp="1"/>
          </p:cNvSpPr>
          <p:nvPr>
            <p:ph type="dt" sz="half" idx="10"/>
          </p:nvPr>
        </p:nvSpPr>
        <p:spPr/>
        <p:txBody>
          <a:bodyPr/>
          <a:lstStyle/>
          <a:p>
            <a:r>
              <a:rPr lang="zh-HK" altLang="en-US" smtClean="0"/>
              <a:t>單元二 說明單元</a:t>
            </a:r>
            <a:r>
              <a:rPr lang="en-US" altLang="zh-HK" smtClean="0"/>
              <a:t>(</a:t>
            </a:r>
            <a:r>
              <a:rPr lang="zh-HK" altLang="en-US" smtClean="0"/>
              <a:t>閱讀</a:t>
            </a:r>
            <a:r>
              <a:rPr lang="en-US" altLang="zh-HK" smtClean="0"/>
              <a:t>)</a:t>
            </a:r>
            <a:endParaRPr lang="zh-HK" altLang="en-US"/>
          </a:p>
        </p:txBody>
      </p:sp>
      <p:sp>
        <p:nvSpPr>
          <p:cNvPr id="5" name="頁尾版面配置區 4"/>
          <p:cNvSpPr>
            <a:spLocks noGrp="1"/>
          </p:cNvSpPr>
          <p:nvPr>
            <p:ph type="ftr" sz="quarter" idx="11"/>
          </p:nvPr>
        </p:nvSpPr>
        <p:spPr/>
        <p:txBody>
          <a:bodyPr/>
          <a:lstStyle/>
          <a:p>
            <a:r>
              <a:rPr lang="zh-TW" altLang="en-US" smtClean="0"/>
              <a:t>教育局教育心理服務</a:t>
            </a:r>
            <a:r>
              <a:rPr lang="en-US" altLang="zh-TW" smtClean="0"/>
              <a:t>(</a:t>
            </a:r>
            <a:r>
              <a:rPr lang="zh-TW" altLang="en-US" smtClean="0"/>
              <a:t>新界東</a:t>
            </a:r>
            <a:r>
              <a:rPr lang="en-US" altLang="zh-TW" smtClean="0"/>
              <a:t>)</a:t>
            </a:r>
            <a:r>
              <a:rPr lang="zh-TW" altLang="en-US" smtClean="0"/>
              <a:t>組 </a:t>
            </a:r>
            <a:r>
              <a:rPr lang="en-US" altLang="zh-TW" smtClean="0"/>
              <a:t>©2019</a:t>
            </a:r>
            <a:endParaRPr lang="zh-HK" altLang="en-US"/>
          </a:p>
        </p:txBody>
      </p:sp>
      <p:sp>
        <p:nvSpPr>
          <p:cNvPr id="6" name="投影片編號版面配置區 5"/>
          <p:cNvSpPr>
            <a:spLocks noGrp="1"/>
          </p:cNvSpPr>
          <p:nvPr>
            <p:ph type="sldNum" sz="quarter" idx="12"/>
          </p:nvPr>
        </p:nvSpPr>
        <p:spPr/>
        <p:txBody>
          <a:bodyPr/>
          <a:lstStyle/>
          <a:p>
            <a:fld id="{FB2AA040-08CA-49D7-B4A5-BED6B7E8C7C9}" type="slidenum">
              <a:rPr lang="zh-HK" altLang="en-US" smtClean="0"/>
              <a:t>19</a:t>
            </a:fld>
            <a:endParaRPr lang="zh-HK" altLang="en-US"/>
          </a:p>
        </p:txBody>
      </p:sp>
    </p:spTree>
    <p:extLst>
      <p:ext uri="{BB962C8B-B14F-4D97-AF65-F5344CB8AC3E}">
        <p14:creationId xmlns:p14="http://schemas.microsoft.com/office/powerpoint/2010/main" val="11204342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r>
              <a:rPr lang="zh-HK" altLang="en-US" smtClean="0"/>
              <a:t>單元二 說明單元</a:t>
            </a:r>
            <a:r>
              <a:rPr lang="en-US" altLang="zh-HK" smtClean="0"/>
              <a:t>(</a:t>
            </a:r>
            <a:r>
              <a:rPr lang="zh-HK" altLang="en-US" smtClean="0"/>
              <a:t>閱讀</a:t>
            </a:r>
            <a:r>
              <a:rPr lang="en-US" altLang="zh-HK" smtClean="0"/>
              <a:t>)</a:t>
            </a:r>
            <a:endParaRPr lang="zh-HK" altLang="en-US"/>
          </a:p>
        </p:txBody>
      </p:sp>
      <p:sp>
        <p:nvSpPr>
          <p:cNvPr id="5" name="頁尾版面配置區 4"/>
          <p:cNvSpPr>
            <a:spLocks noGrp="1"/>
          </p:cNvSpPr>
          <p:nvPr>
            <p:ph type="ftr" sz="quarter" idx="11"/>
          </p:nvPr>
        </p:nvSpPr>
        <p:spPr/>
        <p:txBody>
          <a:bodyPr/>
          <a:lstStyle/>
          <a:p>
            <a:r>
              <a:rPr lang="zh-TW" altLang="en-US" smtClean="0"/>
              <a:t>教育局教育心理服務</a:t>
            </a:r>
            <a:r>
              <a:rPr lang="en-US" altLang="zh-TW" smtClean="0"/>
              <a:t>(</a:t>
            </a:r>
            <a:r>
              <a:rPr lang="zh-TW" altLang="en-US" smtClean="0"/>
              <a:t>新界東</a:t>
            </a:r>
            <a:r>
              <a:rPr lang="en-US" altLang="zh-TW" smtClean="0"/>
              <a:t>)</a:t>
            </a:r>
            <a:r>
              <a:rPr lang="zh-TW" altLang="en-US" smtClean="0"/>
              <a:t>組 </a:t>
            </a:r>
            <a:r>
              <a:rPr lang="en-US" altLang="zh-TW" smtClean="0"/>
              <a:t>©2019</a:t>
            </a:r>
            <a:endParaRPr lang="zh-HK" altLang="en-US" dirty="0"/>
          </a:p>
        </p:txBody>
      </p:sp>
      <p:sp>
        <p:nvSpPr>
          <p:cNvPr id="6" name="投影片編號版面配置區 5"/>
          <p:cNvSpPr>
            <a:spLocks noGrp="1"/>
          </p:cNvSpPr>
          <p:nvPr>
            <p:ph type="sldNum" sz="quarter" idx="12"/>
          </p:nvPr>
        </p:nvSpPr>
        <p:spPr/>
        <p:txBody>
          <a:bodyPr/>
          <a:lstStyle/>
          <a:p>
            <a:fld id="{FA56BB5D-A627-4A1E-AB18-ABD6FC64D3AC}" type="slidenum">
              <a:rPr lang="zh-HK" altLang="en-US" smtClean="0"/>
              <a:pPr/>
              <a:t>2</a:t>
            </a:fld>
            <a:endParaRPr lang="zh-HK" altLang="en-US"/>
          </a:p>
        </p:txBody>
      </p:sp>
      <p:sp>
        <p:nvSpPr>
          <p:cNvPr id="8" name="圓角矩形圖說文字 7"/>
          <p:cNvSpPr/>
          <p:nvPr/>
        </p:nvSpPr>
        <p:spPr>
          <a:xfrm>
            <a:off x="683568" y="1700808"/>
            <a:ext cx="7272808" cy="2659689"/>
          </a:xfrm>
          <a:prstGeom prst="wedgeRoundRectCallout">
            <a:avLst>
              <a:gd name="adj1" fmla="val 40185"/>
              <a:gd name="adj2" fmla="val 61071"/>
              <a:gd name="adj3" fmla="val 16667"/>
            </a:avLst>
          </a:prstGeom>
        </p:spPr>
        <p:style>
          <a:lnRef idx="1">
            <a:schemeClr val="accent4"/>
          </a:lnRef>
          <a:fillRef idx="2">
            <a:schemeClr val="accent4"/>
          </a:fillRef>
          <a:effectRef idx="1">
            <a:schemeClr val="accent4"/>
          </a:effectRef>
          <a:fontRef idx="minor">
            <a:schemeClr val="dk1"/>
          </a:fontRef>
        </p:style>
        <p:txBody>
          <a:bodyPr anchor="ctr"/>
          <a:lstStyle/>
          <a:p>
            <a:pPr>
              <a:defRPr/>
            </a:pPr>
            <a:endParaRPr lang="en-US" altLang="zh-TW" sz="4000" dirty="0" smtClean="0">
              <a:solidFill>
                <a:schemeClr val="tx1"/>
              </a:solidFill>
              <a:latin typeface="標楷體" panose="03000509000000000000" pitchFamily="65" charset="-120"/>
              <a:ea typeface="標楷體" panose="03000509000000000000" pitchFamily="65" charset="-120"/>
            </a:endParaRPr>
          </a:p>
          <a:p>
            <a:r>
              <a:rPr lang="zh-TW" altLang="en-US" sz="4000" dirty="0">
                <a:solidFill>
                  <a:schemeClr val="tx1"/>
                </a:solidFill>
                <a:latin typeface="標楷體" panose="03000509000000000000" pitchFamily="65" charset="-120"/>
                <a:ea typeface="標楷體" panose="03000509000000000000" pitchFamily="65" charset="-120"/>
              </a:rPr>
              <a:t>我們之前學過用「</a:t>
            </a:r>
            <a:r>
              <a:rPr lang="zh-TW" altLang="en-US" sz="4000" dirty="0">
                <a:solidFill>
                  <a:srgbClr val="FF0000"/>
                </a:solidFill>
                <a:latin typeface="標楷體" panose="03000509000000000000" pitchFamily="65" charset="-120"/>
                <a:ea typeface="標楷體" panose="03000509000000000000" pitchFamily="65" charset="-120"/>
              </a:rPr>
              <a:t>中心句</a:t>
            </a:r>
            <a:r>
              <a:rPr lang="zh-TW" altLang="en-US" sz="4000" dirty="0">
                <a:solidFill>
                  <a:schemeClr val="tx1"/>
                </a:solidFill>
                <a:latin typeface="標楷體" panose="03000509000000000000" pitchFamily="65" charset="-120"/>
                <a:ea typeface="標楷體" panose="03000509000000000000" pitchFamily="65" charset="-120"/>
              </a:rPr>
              <a:t>」來理解文章。我們還可以留意甚麼</a:t>
            </a:r>
            <a:r>
              <a:rPr lang="zh-TW" altLang="en-US" sz="4000" dirty="0" smtClean="0">
                <a:solidFill>
                  <a:schemeClr val="tx1"/>
                </a:solidFill>
                <a:latin typeface="標楷體" panose="03000509000000000000" pitchFamily="65" charset="-120"/>
                <a:ea typeface="標楷體" panose="03000509000000000000" pitchFamily="65" charset="-120"/>
              </a:rPr>
              <a:t>來</a:t>
            </a:r>
            <a:r>
              <a:rPr lang="zh-TW" altLang="en-US" sz="4000" dirty="0">
                <a:solidFill>
                  <a:schemeClr val="tx1"/>
                </a:solidFill>
                <a:latin typeface="標楷體" panose="03000509000000000000" pitchFamily="65" charset="-120"/>
                <a:ea typeface="標楷體" panose="03000509000000000000" pitchFamily="65" charset="-120"/>
              </a:rPr>
              <a:t>理解文章？</a:t>
            </a:r>
            <a:endParaRPr lang="en-GB" sz="4000" dirty="0">
              <a:solidFill>
                <a:schemeClr val="tx1"/>
              </a:solidFill>
            </a:endParaRPr>
          </a:p>
          <a:p>
            <a:pPr>
              <a:defRPr/>
            </a:pPr>
            <a:endParaRPr lang="en-US" altLang="zh-TW" sz="1400" b="1" dirty="0">
              <a:solidFill>
                <a:schemeClr val="tx2">
                  <a:lumMod val="60000"/>
                  <a:lumOff val="40000"/>
                </a:schemeClr>
              </a:solidFill>
              <a:latin typeface="標楷體" panose="03000509000000000000" pitchFamily="65" charset="-120"/>
            </a:endParaRPr>
          </a:p>
          <a:p>
            <a:pPr>
              <a:defRPr/>
            </a:pPr>
            <a:endParaRPr lang="en-US" altLang="zh-TW" sz="1400" b="1" dirty="0" smtClean="0">
              <a:solidFill>
                <a:schemeClr val="tx2">
                  <a:lumMod val="60000"/>
                  <a:lumOff val="40000"/>
                </a:schemeClr>
              </a:solidFill>
              <a:latin typeface="標楷體" panose="03000509000000000000" pitchFamily="65" charset="-120"/>
            </a:endParaRPr>
          </a:p>
        </p:txBody>
      </p:sp>
      <p:pic>
        <p:nvPicPr>
          <p:cNvPr id="9" name="圖片 1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66546" y="3645024"/>
            <a:ext cx="2179659" cy="2778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69730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0"/>
            <a:ext cx="7620000" cy="908720"/>
          </a:xfrm>
        </p:spPr>
        <p:txBody>
          <a:bodyPr/>
          <a:lstStyle/>
          <a:p>
            <a:pPr algn="l"/>
            <a:r>
              <a:rPr lang="zh-TW" altLang="en-US" dirty="0" smtClean="0">
                <a:solidFill>
                  <a:schemeClr val="tx1"/>
                </a:solidFill>
                <a:latin typeface="標楷體" panose="03000509000000000000" pitchFamily="65" charset="-120"/>
                <a:ea typeface="標楷體" panose="03000509000000000000" pitchFamily="65" charset="-120"/>
              </a:rPr>
              <a:t>      你有吃過</a:t>
            </a:r>
            <a:r>
              <a:rPr lang="zh-TW" altLang="en-US" sz="4800" dirty="0" smtClean="0">
                <a:solidFill>
                  <a:schemeClr val="tx1"/>
                </a:solidFill>
                <a:latin typeface="標楷體" panose="03000509000000000000" pitchFamily="65" charset="-120"/>
                <a:ea typeface="標楷體" panose="03000509000000000000" pitchFamily="65" charset="-120"/>
              </a:rPr>
              <a:t>窩夫嗎？</a:t>
            </a:r>
            <a:endParaRPr lang="zh-HK" altLang="en-US" sz="1400" dirty="0">
              <a:solidFill>
                <a:schemeClr val="tx1"/>
              </a:solidFill>
              <a:latin typeface="標楷體" panose="03000509000000000000" pitchFamily="65" charset="-120"/>
              <a:ea typeface="標楷體" panose="03000509000000000000" pitchFamily="65" charset="-120"/>
            </a:endParaRPr>
          </a:p>
        </p:txBody>
      </p:sp>
      <p:sp>
        <p:nvSpPr>
          <p:cNvPr id="3" name="日期版面配置區 2"/>
          <p:cNvSpPr>
            <a:spLocks noGrp="1"/>
          </p:cNvSpPr>
          <p:nvPr>
            <p:ph type="dt" sz="half" idx="10"/>
          </p:nvPr>
        </p:nvSpPr>
        <p:spPr/>
        <p:txBody>
          <a:bodyPr/>
          <a:lstStyle/>
          <a:p>
            <a:r>
              <a:rPr lang="zh-HK" altLang="en-US" smtClean="0"/>
              <a:t>單元二 說明單元</a:t>
            </a:r>
            <a:r>
              <a:rPr lang="en-US" altLang="zh-HK" smtClean="0"/>
              <a:t>(</a:t>
            </a:r>
            <a:r>
              <a:rPr lang="zh-HK" altLang="en-US" smtClean="0"/>
              <a:t>閱讀</a:t>
            </a:r>
            <a:r>
              <a:rPr lang="en-US" altLang="zh-HK" smtClean="0"/>
              <a:t>)</a:t>
            </a:r>
            <a:endParaRPr lang="zh-HK" altLang="en-US"/>
          </a:p>
        </p:txBody>
      </p:sp>
      <p:sp>
        <p:nvSpPr>
          <p:cNvPr id="5" name="頁尾版面配置區 4"/>
          <p:cNvSpPr>
            <a:spLocks noGrp="1"/>
          </p:cNvSpPr>
          <p:nvPr>
            <p:ph type="ftr" sz="quarter" idx="11"/>
          </p:nvPr>
        </p:nvSpPr>
        <p:spPr/>
        <p:txBody>
          <a:bodyPr/>
          <a:lstStyle/>
          <a:p>
            <a:r>
              <a:rPr lang="zh-TW" altLang="en-US" smtClean="0"/>
              <a:t>教育局教育心理服務</a:t>
            </a:r>
            <a:r>
              <a:rPr lang="en-US" altLang="zh-TW" smtClean="0"/>
              <a:t>(</a:t>
            </a:r>
            <a:r>
              <a:rPr lang="zh-TW" altLang="en-US" smtClean="0"/>
              <a:t>新界東</a:t>
            </a:r>
            <a:r>
              <a:rPr lang="en-US" altLang="zh-TW" smtClean="0"/>
              <a:t>)</a:t>
            </a:r>
            <a:r>
              <a:rPr lang="zh-TW" altLang="en-US" smtClean="0"/>
              <a:t>組 </a:t>
            </a:r>
            <a:r>
              <a:rPr lang="en-US" altLang="zh-TW" smtClean="0"/>
              <a:t>©2019</a:t>
            </a:r>
            <a:endParaRPr lang="zh-HK" altLang="en-US"/>
          </a:p>
        </p:txBody>
      </p:sp>
      <p:sp>
        <p:nvSpPr>
          <p:cNvPr id="6" name="投影片編號版面配置區 5"/>
          <p:cNvSpPr>
            <a:spLocks noGrp="1"/>
          </p:cNvSpPr>
          <p:nvPr>
            <p:ph type="sldNum" sz="quarter" idx="12"/>
          </p:nvPr>
        </p:nvSpPr>
        <p:spPr/>
        <p:txBody>
          <a:bodyPr/>
          <a:lstStyle/>
          <a:p>
            <a:fld id="{FB2AA040-08CA-49D7-B4A5-BED6B7E8C7C9}" type="slidenum">
              <a:rPr lang="zh-HK" altLang="en-US" smtClean="0"/>
              <a:t>20</a:t>
            </a:fld>
            <a:endParaRPr lang="zh-HK" altLang="en-US"/>
          </a:p>
        </p:txBody>
      </p:sp>
      <p:sp>
        <p:nvSpPr>
          <p:cNvPr id="4" name="Smiley Face 3"/>
          <p:cNvSpPr/>
          <p:nvPr/>
        </p:nvSpPr>
        <p:spPr>
          <a:xfrm>
            <a:off x="5920188" y="899435"/>
            <a:ext cx="792088" cy="771527"/>
          </a:xfrm>
          <a:prstGeom prst="smileyFac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7" name="Heart 6"/>
          <p:cNvSpPr/>
          <p:nvPr/>
        </p:nvSpPr>
        <p:spPr>
          <a:xfrm>
            <a:off x="7240466" y="835552"/>
            <a:ext cx="318888" cy="277426"/>
          </a:xfrm>
          <a:prstGeom prst="hear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1" name="Heart 10"/>
          <p:cNvSpPr/>
          <p:nvPr/>
        </p:nvSpPr>
        <p:spPr>
          <a:xfrm>
            <a:off x="6811888" y="990283"/>
            <a:ext cx="288032" cy="249174"/>
          </a:xfrm>
          <a:prstGeom prst="hear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pic>
        <p:nvPicPr>
          <p:cNvPr id="8" name="Picture 4" descr="plant white fruit warm sweet ice dish meal food golden produce plate breakfast chocolate milk snack ice cream dessert waffle lunch sauce cream delicious syrup pastry bakery strawberry pancake baked calories tasty vanilla crispy dairy yummy brunch flavor flowering plant wafer nutella land plant belgian waffle sug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764332"/>
            <a:ext cx="4042792" cy="392636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4"/>
          <a:srcRect l="6642" r="2808"/>
          <a:stretch/>
        </p:blipFill>
        <p:spPr>
          <a:xfrm>
            <a:off x="920030" y="997164"/>
            <a:ext cx="3456384" cy="2367742"/>
          </a:xfrm>
          <a:prstGeom prst="rect">
            <a:avLst/>
          </a:prstGeom>
        </p:spPr>
      </p:pic>
      <p:pic>
        <p:nvPicPr>
          <p:cNvPr id="15" name="Picture 14"/>
          <p:cNvPicPr/>
          <p:nvPr/>
        </p:nvPicPr>
        <p:blipFill rotWithShape="1">
          <a:blip r:embed="rId5"/>
          <a:srcRect l="12919" t="21761" r="37111" b="7504"/>
          <a:stretch/>
        </p:blipFill>
        <p:spPr bwMode="auto">
          <a:xfrm>
            <a:off x="971600" y="3583664"/>
            <a:ext cx="3404814" cy="243762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21287635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5576" y="-157410"/>
            <a:ext cx="7620000" cy="850106"/>
          </a:xfrm>
        </p:spPr>
        <p:txBody>
          <a:bodyPr/>
          <a:lstStyle/>
          <a:p>
            <a:pPr algn="ctr"/>
            <a:r>
              <a:rPr lang="en-US" altLang="zh-TW" sz="3000" dirty="0">
                <a:latin typeface="標楷體" panose="03000509000000000000" pitchFamily="65" charset="-120"/>
                <a:cs typeface="+mn-cs"/>
              </a:rPr>
              <a:t>〈</a:t>
            </a:r>
            <a:r>
              <a:rPr lang="zh-HK" altLang="en-US" sz="3000" dirty="0" smtClean="0">
                <a:solidFill>
                  <a:schemeClr val="tx1"/>
                </a:solidFill>
                <a:latin typeface="標楷體" panose="03000509000000000000" pitchFamily="65" charset="-120"/>
                <a:ea typeface="標楷體" panose="03000509000000000000" pitchFamily="65" charset="-120"/>
                <a:cs typeface="+mn-cs"/>
              </a:rPr>
              <a:t>做</a:t>
            </a:r>
            <a:r>
              <a:rPr lang="zh-TW" altLang="en-US" sz="3000" dirty="0" smtClean="0">
                <a:solidFill>
                  <a:schemeClr val="tx1"/>
                </a:solidFill>
                <a:latin typeface="標楷體" panose="03000509000000000000" pitchFamily="65" charset="-120"/>
                <a:ea typeface="標楷體" panose="03000509000000000000" pitchFamily="65" charset="-120"/>
                <a:cs typeface="+mn-cs"/>
              </a:rPr>
              <a:t>窩夫</a:t>
            </a:r>
            <a:r>
              <a:rPr lang="en-US" altLang="zh-TW" sz="3000" dirty="0" smtClean="0">
                <a:solidFill>
                  <a:schemeClr val="tx1"/>
                </a:solidFill>
                <a:latin typeface="標楷體" panose="03000509000000000000" pitchFamily="65" charset="-120"/>
                <a:ea typeface="標楷體" panose="03000509000000000000" pitchFamily="65" charset="-120"/>
                <a:cs typeface="+mn-cs"/>
              </a:rPr>
              <a:t>〉</a:t>
            </a:r>
            <a:endParaRPr lang="zh-HK" altLang="en-US" sz="1600" dirty="0">
              <a:solidFill>
                <a:srgbClr val="FF0000"/>
              </a:solidFill>
              <a:latin typeface="標楷體" panose="03000509000000000000" pitchFamily="65" charset="-120"/>
              <a:ea typeface="標楷體" panose="03000509000000000000" pitchFamily="65" charset="-120"/>
              <a:cs typeface="+mn-cs"/>
            </a:endParaRPr>
          </a:p>
        </p:txBody>
      </p:sp>
      <p:sp>
        <p:nvSpPr>
          <p:cNvPr id="3" name="內容版面配置區 2"/>
          <p:cNvSpPr>
            <a:spLocks noGrp="1"/>
          </p:cNvSpPr>
          <p:nvPr>
            <p:ph idx="1"/>
          </p:nvPr>
        </p:nvSpPr>
        <p:spPr>
          <a:xfrm>
            <a:off x="323528" y="476672"/>
            <a:ext cx="8568952" cy="5976664"/>
          </a:xfrm>
        </p:spPr>
        <p:txBody>
          <a:bodyPr>
            <a:noAutofit/>
          </a:bodyPr>
          <a:lstStyle/>
          <a:p>
            <a:pPr marL="114300" indent="0">
              <a:lnSpc>
                <a:spcPts val="3500"/>
              </a:lnSpc>
              <a:spcBef>
                <a:spcPts val="0"/>
              </a:spcBef>
              <a:spcAft>
                <a:spcPts val="300"/>
              </a:spcAft>
              <a:buNone/>
            </a:pPr>
            <a:r>
              <a:rPr lang="zh-TW" altLang="en-US" kern="100" dirty="0" smtClean="0">
                <a:ea typeface="標楷體"/>
                <a:cs typeface="Times New Roman"/>
              </a:rPr>
              <a:t>     </a:t>
            </a:r>
            <a:r>
              <a:rPr lang="zh-TW" altLang="zh-HK" sz="2200" kern="100" dirty="0" smtClean="0">
                <a:ea typeface="標楷體"/>
                <a:cs typeface="Times New Roman"/>
              </a:rPr>
              <a:t>窩</a:t>
            </a:r>
            <a:r>
              <a:rPr lang="zh-TW" altLang="zh-HK" sz="2200" kern="100" dirty="0">
                <a:ea typeface="標楷體"/>
                <a:cs typeface="Times New Roman"/>
              </a:rPr>
              <a:t>夫</a:t>
            </a:r>
            <a:r>
              <a:rPr lang="zh-TW" altLang="zh-HK" sz="2200" kern="100" dirty="0">
                <a:solidFill>
                  <a:srgbClr val="000000"/>
                </a:solidFill>
                <a:ea typeface="標楷體"/>
                <a:cs typeface="新細明體"/>
              </a:rPr>
              <a:t>，是我最愛的甜品</a:t>
            </a:r>
            <a:r>
              <a:rPr lang="zh-TW" altLang="zh-HK" sz="2200" kern="100" dirty="0" smtClean="0">
                <a:solidFill>
                  <a:srgbClr val="000000"/>
                </a:solidFill>
                <a:ea typeface="標楷體"/>
                <a:cs typeface="新細明體"/>
              </a:rPr>
              <a:t>小</a:t>
            </a:r>
            <a:r>
              <a:rPr lang="zh-TW" altLang="en-US" sz="2200" kern="100" dirty="0" smtClean="0">
                <a:solidFill>
                  <a:srgbClr val="000000"/>
                </a:solidFill>
                <a:ea typeface="標楷體"/>
                <a:cs typeface="新細明體"/>
              </a:rPr>
              <a:t>吃</a:t>
            </a:r>
            <a:r>
              <a:rPr lang="zh-TW" altLang="zh-HK" sz="2200" kern="100" dirty="0" smtClean="0">
                <a:solidFill>
                  <a:srgbClr val="000000"/>
                </a:solidFill>
                <a:ea typeface="標楷體"/>
                <a:cs typeface="新細明體"/>
              </a:rPr>
              <a:t>。</a:t>
            </a:r>
            <a:r>
              <a:rPr lang="zh-TW" altLang="zh-HK" sz="2200" kern="100" dirty="0">
                <a:solidFill>
                  <a:srgbClr val="000000"/>
                </a:solidFill>
                <a:ea typeface="標楷體"/>
                <a:cs typeface="新細明體"/>
              </a:rPr>
              <a:t>這天，媽媽買了一台窩夫機，我</a:t>
            </a:r>
            <a:r>
              <a:rPr lang="zh-TW" altLang="zh-HK" sz="2200" kern="100" dirty="0" smtClean="0">
                <a:solidFill>
                  <a:srgbClr val="000000"/>
                </a:solidFill>
                <a:ea typeface="標楷體"/>
                <a:cs typeface="新細明體"/>
              </a:rPr>
              <a:t>終於</a:t>
            </a:r>
            <a:r>
              <a:rPr lang="zh-TW" altLang="en-US" sz="2200" kern="100" dirty="0" smtClean="0">
                <a:solidFill>
                  <a:srgbClr val="000000"/>
                </a:solidFill>
                <a:ea typeface="標楷體"/>
                <a:cs typeface="新細明體"/>
              </a:rPr>
              <a:t>可以</a:t>
            </a:r>
            <a:r>
              <a:rPr lang="zh-TW" altLang="zh-HK" sz="2200" kern="100" dirty="0" smtClean="0">
                <a:solidFill>
                  <a:srgbClr val="000000"/>
                </a:solidFill>
                <a:ea typeface="標楷體"/>
                <a:cs typeface="新細明體"/>
              </a:rPr>
              <a:t>自己</a:t>
            </a:r>
            <a:r>
              <a:rPr lang="zh-TW" altLang="zh-HK" sz="2200" kern="100" dirty="0">
                <a:solidFill>
                  <a:srgbClr val="000000"/>
                </a:solidFill>
                <a:ea typeface="標楷體"/>
                <a:cs typeface="新細明體"/>
              </a:rPr>
              <a:t>親手炮製這道</a:t>
            </a:r>
            <a:r>
              <a:rPr lang="zh-TW" altLang="zh-HK" sz="2200" kern="100" dirty="0" smtClean="0">
                <a:solidFill>
                  <a:srgbClr val="000000"/>
                </a:solidFill>
                <a:ea typeface="標楷體"/>
                <a:cs typeface="新細明體"/>
              </a:rPr>
              <a:t>小</a:t>
            </a:r>
            <a:r>
              <a:rPr lang="zh-TW" altLang="en-US" sz="2200" kern="100" dirty="0" smtClean="0">
                <a:solidFill>
                  <a:srgbClr val="000000"/>
                </a:solidFill>
                <a:ea typeface="標楷體"/>
                <a:cs typeface="新細明體"/>
              </a:rPr>
              <a:t>吃</a:t>
            </a:r>
            <a:r>
              <a:rPr lang="zh-TW" altLang="zh-HK" sz="2200" kern="100" dirty="0" smtClean="0">
                <a:solidFill>
                  <a:srgbClr val="000000"/>
                </a:solidFill>
                <a:ea typeface="標楷體"/>
                <a:cs typeface="新細明體"/>
              </a:rPr>
              <a:t>，</a:t>
            </a:r>
            <a:r>
              <a:rPr lang="zh-TW" altLang="zh-HK" sz="2200" kern="100" dirty="0">
                <a:solidFill>
                  <a:srgbClr val="000000"/>
                </a:solidFill>
                <a:ea typeface="標楷體"/>
                <a:cs typeface="新細明體"/>
              </a:rPr>
              <a:t>不用光顧甜品店了</a:t>
            </a:r>
            <a:r>
              <a:rPr lang="zh-TW" altLang="zh-HK" sz="2200" kern="100" dirty="0" smtClean="0">
                <a:solidFill>
                  <a:srgbClr val="000000"/>
                </a:solidFill>
                <a:ea typeface="標楷體"/>
                <a:cs typeface="新細明體"/>
              </a:rPr>
              <a:t>。</a:t>
            </a:r>
            <a:endParaRPr lang="en-US" altLang="zh-TW" sz="2200" kern="100" dirty="0" smtClean="0">
              <a:solidFill>
                <a:srgbClr val="000000"/>
              </a:solidFill>
              <a:ea typeface="標楷體"/>
              <a:cs typeface="新細明體"/>
            </a:endParaRPr>
          </a:p>
          <a:p>
            <a:pPr marL="114300" indent="0">
              <a:lnSpc>
                <a:spcPts val="3500"/>
              </a:lnSpc>
              <a:spcBef>
                <a:spcPts val="0"/>
              </a:spcBef>
              <a:spcAft>
                <a:spcPts val="300"/>
              </a:spcAft>
              <a:buNone/>
            </a:pPr>
            <a:r>
              <a:rPr lang="en-US" altLang="zh-TW" sz="2200" dirty="0" smtClean="0"/>
              <a:t>        </a:t>
            </a:r>
            <a:r>
              <a:rPr lang="zh-TW" altLang="zh-HK" sz="2200" dirty="0" smtClean="0"/>
              <a:t>做</a:t>
            </a:r>
            <a:r>
              <a:rPr lang="zh-TW" altLang="zh-HK" sz="2200" dirty="0"/>
              <a:t>窩夫其實很簡單</a:t>
            </a:r>
            <a:r>
              <a:rPr lang="zh-TW" altLang="zh-HK" sz="2200" dirty="0" smtClean="0"/>
              <a:t>。</a:t>
            </a:r>
            <a:r>
              <a:rPr lang="zh-TW" altLang="en-US" sz="2200" b="1" u="sng" kern="100" dirty="0" smtClean="0">
                <a:solidFill>
                  <a:srgbClr val="000000"/>
                </a:solidFill>
                <a:ea typeface="標楷體"/>
                <a:cs typeface="新細明體"/>
              </a:rPr>
              <a:t>           　  　  </a:t>
            </a:r>
            <a:r>
              <a:rPr lang="zh-TW" altLang="en-US" sz="2200" kern="100" dirty="0" smtClean="0">
                <a:solidFill>
                  <a:srgbClr val="000000"/>
                </a:solidFill>
                <a:ea typeface="標楷體"/>
                <a:cs typeface="新細明體"/>
              </a:rPr>
              <a:t>就是</a:t>
            </a:r>
            <a:r>
              <a:rPr lang="zh-TW" altLang="zh-HK" sz="2200" kern="100" dirty="0" smtClean="0">
                <a:solidFill>
                  <a:srgbClr val="000000"/>
                </a:solidFill>
                <a:ea typeface="標楷體"/>
                <a:cs typeface="新細明體"/>
              </a:rPr>
              <a:t>準備</a:t>
            </a:r>
            <a:r>
              <a:rPr lang="zh-TW" altLang="zh-HK" sz="2200" kern="100" dirty="0">
                <a:solidFill>
                  <a:srgbClr val="000000"/>
                </a:solidFill>
                <a:ea typeface="標楷體"/>
                <a:cs typeface="新細明體"/>
              </a:rPr>
              <a:t>材料</a:t>
            </a:r>
            <a:r>
              <a:rPr lang="zh-TW" altLang="zh-HK" sz="2200" kern="100" dirty="0" smtClean="0">
                <a:solidFill>
                  <a:srgbClr val="000000"/>
                </a:solidFill>
                <a:ea typeface="標楷體"/>
                <a:cs typeface="新細明體"/>
              </a:rPr>
              <a:t>，</a:t>
            </a:r>
            <a:r>
              <a:rPr lang="zh-TW" altLang="en-US" sz="2200" kern="100" dirty="0" smtClean="0">
                <a:solidFill>
                  <a:srgbClr val="000000"/>
                </a:solidFill>
                <a:ea typeface="標楷體"/>
                <a:cs typeface="新細明體"/>
              </a:rPr>
              <a:t>我們把</a:t>
            </a:r>
            <a:r>
              <a:rPr lang="zh-TW" altLang="zh-HK" sz="2200" kern="100" dirty="0" smtClean="0">
                <a:solidFill>
                  <a:srgbClr val="000000"/>
                </a:solidFill>
                <a:ea typeface="標楷體"/>
                <a:cs typeface="新細明體"/>
              </a:rPr>
              <a:t>一</a:t>
            </a:r>
            <a:r>
              <a:rPr lang="zh-TW" altLang="zh-HK" sz="2200" kern="100" dirty="0">
                <a:solidFill>
                  <a:srgbClr val="000000"/>
                </a:solidFill>
                <a:ea typeface="標楷體"/>
                <a:cs typeface="新細明體"/>
              </a:rPr>
              <a:t>包窩夫</a:t>
            </a:r>
            <a:r>
              <a:rPr lang="zh-TW" altLang="zh-HK" sz="2200" kern="100" dirty="0" smtClean="0">
                <a:solidFill>
                  <a:srgbClr val="000000"/>
                </a:solidFill>
                <a:ea typeface="標楷體"/>
                <a:cs typeface="新細明體"/>
              </a:rPr>
              <a:t>預</a:t>
            </a:r>
            <a:r>
              <a:rPr lang="zh-TW" altLang="en-US" sz="2200" kern="100" dirty="0" smtClean="0">
                <a:solidFill>
                  <a:srgbClr val="000000"/>
                </a:solidFill>
                <a:ea typeface="標楷體"/>
                <a:cs typeface="新細明體"/>
              </a:rPr>
              <a:t>拌</a:t>
            </a:r>
            <a:r>
              <a:rPr lang="zh-TW" altLang="zh-HK" sz="2200" kern="100" dirty="0" smtClean="0">
                <a:solidFill>
                  <a:srgbClr val="000000"/>
                </a:solidFill>
                <a:ea typeface="標楷體"/>
                <a:cs typeface="新細明體"/>
              </a:rPr>
              <a:t>粉</a:t>
            </a:r>
            <a:r>
              <a:rPr lang="zh-TW" altLang="zh-HK" sz="2200" kern="100" dirty="0">
                <a:solidFill>
                  <a:srgbClr val="000000"/>
                </a:solidFill>
                <a:ea typeface="標楷體"/>
                <a:cs typeface="新細明體"/>
              </a:rPr>
              <a:t>倒在湯碗中，按指示加入雞蛋及牛奶，再</a:t>
            </a:r>
            <a:r>
              <a:rPr lang="zh-TW" altLang="zh-HK" sz="2200" kern="100" dirty="0" smtClean="0">
                <a:solidFill>
                  <a:srgbClr val="000000"/>
                </a:solidFill>
                <a:ea typeface="標楷體"/>
                <a:cs typeface="新細明體"/>
              </a:rPr>
              <a:t>灑</a:t>
            </a:r>
            <a:r>
              <a:rPr lang="zh-TW" altLang="en-US" sz="2200" kern="100" dirty="0" smtClean="0">
                <a:solidFill>
                  <a:srgbClr val="000000"/>
                </a:solidFill>
                <a:ea typeface="標楷體"/>
                <a:cs typeface="新細明體"/>
              </a:rPr>
              <a:t>上</a:t>
            </a:r>
            <a:r>
              <a:rPr lang="zh-TW" altLang="zh-HK" sz="2200" kern="100" dirty="0" smtClean="0">
                <a:solidFill>
                  <a:srgbClr val="000000"/>
                </a:solidFill>
                <a:ea typeface="標楷體"/>
                <a:cs typeface="新細明體"/>
              </a:rPr>
              <a:t>糖，</a:t>
            </a:r>
            <a:r>
              <a:rPr lang="zh-TW" altLang="zh-HK" sz="2200" kern="100" dirty="0">
                <a:solidFill>
                  <a:srgbClr val="000000"/>
                </a:solidFill>
                <a:ea typeface="標楷體"/>
                <a:cs typeface="新細明體"/>
              </a:rPr>
              <a:t>將所有材料混合成粉漿</a:t>
            </a:r>
            <a:r>
              <a:rPr lang="zh-TW" altLang="zh-HK" sz="2200" kern="100" dirty="0" smtClean="0">
                <a:solidFill>
                  <a:srgbClr val="000000"/>
                </a:solidFill>
                <a:ea typeface="標楷體"/>
                <a:cs typeface="新細明體"/>
              </a:rPr>
              <a:t>。</a:t>
            </a:r>
            <a:endParaRPr lang="en-US" altLang="zh-TW" sz="2200" kern="100" dirty="0" smtClean="0">
              <a:solidFill>
                <a:srgbClr val="000000"/>
              </a:solidFill>
              <a:ea typeface="標楷體"/>
              <a:cs typeface="新細明體"/>
            </a:endParaRPr>
          </a:p>
          <a:p>
            <a:pPr marL="114300" indent="0">
              <a:lnSpc>
                <a:spcPts val="3500"/>
              </a:lnSpc>
              <a:spcBef>
                <a:spcPts val="0"/>
              </a:spcBef>
              <a:spcAft>
                <a:spcPts val="300"/>
              </a:spcAft>
              <a:buNone/>
            </a:pPr>
            <a:r>
              <a:rPr lang="zh-TW" altLang="en-US" sz="2200" kern="100" dirty="0" smtClean="0">
                <a:solidFill>
                  <a:srgbClr val="000000"/>
                </a:solidFill>
                <a:ea typeface="標楷體"/>
                <a:cs typeface="新細明體"/>
              </a:rPr>
              <a:t> </a:t>
            </a:r>
            <a:r>
              <a:rPr lang="zh-TW" altLang="en-US" sz="2200" b="1" kern="100" dirty="0" smtClean="0">
                <a:solidFill>
                  <a:srgbClr val="000000"/>
                </a:solidFill>
                <a:ea typeface="標楷體"/>
                <a:cs typeface="新細明體"/>
              </a:rPr>
              <a:t>    </a:t>
            </a:r>
            <a:r>
              <a:rPr lang="zh-TW" altLang="en-US" sz="2200" b="1" u="sng" kern="100" dirty="0" smtClean="0">
                <a:solidFill>
                  <a:srgbClr val="000000"/>
                </a:solidFill>
                <a:ea typeface="標楷體"/>
                <a:cs typeface="新細明體"/>
              </a:rPr>
              <a:t>                    </a:t>
            </a:r>
            <a:r>
              <a:rPr lang="zh-TW" altLang="en-US" sz="2200" kern="100" dirty="0" smtClean="0">
                <a:solidFill>
                  <a:srgbClr val="000000"/>
                </a:solidFill>
                <a:ea typeface="標楷體"/>
                <a:cs typeface="新細明體"/>
              </a:rPr>
              <a:t>我們</a:t>
            </a:r>
            <a:r>
              <a:rPr lang="zh-TW" altLang="zh-HK" sz="2200" kern="100" dirty="0" smtClean="0">
                <a:solidFill>
                  <a:srgbClr val="000000"/>
                </a:solidFill>
                <a:ea typeface="標楷體"/>
                <a:cs typeface="新細明體"/>
              </a:rPr>
              <a:t>把</a:t>
            </a:r>
            <a:r>
              <a:rPr lang="zh-TW" altLang="zh-HK" sz="2200" kern="100" dirty="0">
                <a:solidFill>
                  <a:srgbClr val="000000"/>
                </a:solidFill>
                <a:ea typeface="標楷體"/>
                <a:cs typeface="新細明體"/>
              </a:rPr>
              <a:t>窩夫機接通電源預熱，</a:t>
            </a:r>
            <a:r>
              <a:rPr lang="zh-TW" altLang="zh-HK" sz="2200" kern="100" dirty="0" smtClean="0">
                <a:solidFill>
                  <a:srgbClr val="000000"/>
                </a:solidFill>
                <a:ea typeface="標楷體"/>
                <a:cs typeface="新細明體"/>
              </a:rPr>
              <a:t>再</a:t>
            </a:r>
            <a:r>
              <a:rPr lang="zh-TW" altLang="en-US" sz="2200" kern="100" dirty="0" smtClean="0">
                <a:solidFill>
                  <a:srgbClr val="000000"/>
                </a:solidFill>
                <a:ea typeface="標楷體"/>
                <a:cs typeface="新細明體"/>
              </a:rPr>
              <a:t>在窩</a:t>
            </a:r>
            <a:r>
              <a:rPr lang="zh-TW" altLang="en-US" sz="2200" kern="100" dirty="0">
                <a:solidFill>
                  <a:srgbClr val="000000"/>
                </a:solidFill>
                <a:ea typeface="標楷體"/>
                <a:cs typeface="新細明體"/>
              </a:rPr>
              <a:t>夫機的熱</a:t>
            </a:r>
            <a:r>
              <a:rPr lang="zh-TW" altLang="en-US" sz="2200" kern="100" dirty="0" smtClean="0">
                <a:solidFill>
                  <a:srgbClr val="000000"/>
                </a:solidFill>
                <a:ea typeface="標楷體"/>
                <a:cs typeface="新細明體"/>
              </a:rPr>
              <a:t>模子上</a:t>
            </a:r>
            <a:r>
              <a:rPr lang="zh-TW" altLang="zh-HK" sz="2200" kern="100" dirty="0" smtClean="0">
                <a:solidFill>
                  <a:srgbClr val="000000"/>
                </a:solidFill>
                <a:ea typeface="標楷體"/>
                <a:cs typeface="新細明體"/>
              </a:rPr>
              <a:t>掃</a:t>
            </a:r>
            <a:r>
              <a:rPr lang="zh-TW" altLang="zh-HK" sz="2200" kern="100" dirty="0">
                <a:solidFill>
                  <a:srgbClr val="000000"/>
                </a:solidFill>
                <a:ea typeface="標楷體"/>
                <a:cs typeface="新細明體"/>
              </a:rPr>
              <a:t>上一層</a:t>
            </a:r>
            <a:r>
              <a:rPr lang="zh-TW" altLang="zh-HK" sz="2200" kern="100" dirty="0" smtClean="0">
                <a:solidFill>
                  <a:srgbClr val="000000"/>
                </a:solidFill>
                <a:ea typeface="標楷體"/>
                <a:cs typeface="新細明體"/>
              </a:rPr>
              <a:t>牛油</a:t>
            </a:r>
            <a:r>
              <a:rPr lang="zh-TW" altLang="en-US" sz="2200" kern="100" dirty="0">
                <a:solidFill>
                  <a:srgbClr val="000000"/>
                </a:solidFill>
                <a:ea typeface="標楷體"/>
                <a:cs typeface="新細明體"/>
              </a:rPr>
              <a:t>，待熱一分鐘</a:t>
            </a:r>
            <a:r>
              <a:rPr lang="zh-TW" altLang="zh-HK" sz="2200" kern="100" dirty="0" smtClean="0">
                <a:solidFill>
                  <a:srgbClr val="000000"/>
                </a:solidFill>
                <a:ea typeface="標楷體"/>
                <a:cs typeface="新細明體"/>
              </a:rPr>
              <a:t>。</a:t>
            </a:r>
            <a:endParaRPr lang="en-US" altLang="zh-TW" sz="2200" kern="100" dirty="0" smtClean="0">
              <a:solidFill>
                <a:srgbClr val="000000"/>
              </a:solidFill>
              <a:ea typeface="標楷體"/>
              <a:cs typeface="新細明體"/>
            </a:endParaRPr>
          </a:p>
          <a:p>
            <a:pPr marL="114300" indent="0">
              <a:lnSpc>
                <a:spcPts val="3500"/>
              </a:lnSpc>
              <a:spcBef>
                <a:spcPts val="0"/>
              </a:spcBef>
              <a:spcAft>
                <a:spcPts val="300"/>
              </a:spcAft>
              <a:buNone/>
            </a:pPr>
            <a:r>
              <a:rPr lang="zh-TW" altLang="en-US" sz="2200" b="1" kern="100" dirty="0" smtClean="0">
                <a:solidFill>
                  <a:srgbClr val="000000"/>
                </a:solidFill>
                <a:ea typeface="標楷體"/>
                <a:cs typeface="新細明體"/>
              </a:rPr>
              <a:t>     </a:t>
            </a:r>
            <a:r>
              <a:rPr lang="zh-TW" altLang="en-US" sz="2200" b="1" u="sng" kern="100" dirty="0" smtClean="0">
                <a:solidFill>
                  <a:srgbClr val="000000"/>
                </a:solidFill>
                <a:ea typeface="標楷體"/>
                <a:cs typeface="新細明體"/>
              </a:rPr>
              <a:t>                    </a:t>
            </a:r>
            <a:r>
              <a:rPr lang="zh-TW" altLang="en-US" sz="2200" kern="100" dirty="0" smtClean="0">
                <a:solidFill>
                  <a:srgbClr val="000000"/>
                </a:solidFill>
                <a:ea typeface="標楷體"/>
                <a:cs typeface="新細明體"/>
              </a:rPr>
              <a:t>我們</a:t>
            </a:r>
            <a:r>
              <a:rPr lang="zh-TW" altLang="zh-HK" sz="2200" kern="100" dirty="0" smtClean="0">
                <a:solidFill>
                  <a:srgbClr val="000000"/>
                </a:solidFill>
                <a:ea typeface="標楷體"/>
                <a:cs typeface="新細明體"/>
              </a:rPr>
              <a:t>把</a:t>
            </a:r>
            <a:r>
              <a:rPr lang="zh-TW" altLang="zh-HK" sz="2200" kern="100" dirty="0">
                <a:solidFill>
                  <a:srgbClr val="000000"/>
                </a:solidFill>
                <a:ea typeface="標楷體"/>
                <a:cs typeface="新細明體"/>
              </a:rPr>
              <a:t>粉漿倒在窩夫機的熱模子中，蓋上蓋子焗三分鐘</a:t>
            </a:r>
            <a:r>
              <a:rPr lang="zh-TW" altLang="zh-HK" sz="2200" kern="100" dirty="0" smtClean="0">
                <a:solidFill>
                  <a:srgbClr val="000000"/>
                </a:solidFill>
                <a:ea typeface="標楷體"/>
                <a:cs typeface="新細明體"/>
              </a:rPr>
              <a:t>。</a:t>
            </a:r>
            <a:endParaRPr lang="en-US" altLang="zh-TW" sz="2200" kern="100" dirty="0" smtClean="0">
              <a:solidFill>
                <a:srgbClr val="000000"/>
              </a:solidFill>
              <a:ea typeface="標楷體"/>
              <a:cs typeface="新細明體"/>
            </a:endParaRPr>
          </a:p>
          <a:p>
            <a:pPr marL="114300" indent="0">
              <a:lnSpc>
                <a:spcPts val="3500"/>
              </a:lnSpc>
              <a:spcBef>
                <a:spcPts val="0"/>
              </a:spcBef>
              <a:spcAft>
                <a:spcPts val="300"/>
              </a:spcAft>
              <a:buNone/>
            </a:pPr>
            <a:r>
              <a:rPr lang="zh-TW" altLang="en-US" sz="2200" b="1" kern="100" dirty="0" smtClean="0">
                <a:solidFill>
                  <a:srgbClr val="000000"/>
                </a:solidFill>
                <a:ea typeface="標楷體"/>
                <a:cs typeface="新細明體"/>
              </a:rPr>
              <a:t>     </a:t>
            </a:r>
            <a:r>
              <a:rPr lang="zh-TW" altLang="en-US" sz="2200" b="1" u="sng" kern="100" dirty="0" smtClean="0">
                <a:solidFill>
                  <a:srgbClr val="000000"/>
                </a:solidFill>
                <a:ea typeface="標楷體"/>
                <a:cs typeface="新細明體"/>
              </a:rPr>
              <a:t>                    </a:t>
            </a:r>
            <a:r>
              <a:rPr lang="zh-TW" altLang="en-US" sz="2200" kern="100" dirty="0" smtClean="0">
                <a:solidFill>
                  <a:srgbClr val="000000"/>
                </a:solidFill>
                <a:ea typeface="標楷體"/>
                <a:cs typeface="新細明體"/>
              </a:rPr>
              <a:t>我</a:t>
            </a:r>
            <a:r>
              <a:rPr lang="zh-TW" altLang="zh-HK" sz="2200" kern="100" dirty="0" smtClean="0">
                <a:solidFill>
                  <a:srgbClr val="000000"/>
                </a:solidFill>
                <a:ea typeface="標楷體"/>
                <a:cs typeface="新細明體"/>
              </a:rPr>
              <a:t>在焗好的窩夫上淋上</a:t>
            </a:r>
            <a:r>
              <a:rPr lang="zh-TW" altLang="en-US" sz="2200" kern="100" dirty="0" smtClean="0">
                <a:solidFill>
                  <a:srgbClr val="000000"/>
                </a:solidFill>
                <a:ea typeface="標楷體"/>
                <a:cs typeface="新細明體"/>
              </a:rPr>
              <a:t>糖漿和</a:t>
            </a:r>
            <a:r>
              <a:rPr lang="zh-TW" altLang="zh-HK" sz="2200" kern="100" dirty="0" smtClean="0">
                <a:solidFill>
                  <a:srgbClr val="000000"/>
                </a:solidFill>
                <a:ea typeface="標楷體"/>
                <a:cs typeface="新細明體"/>
              </a:rPr>
              <a:t>巧克力醬，</a:t>
            </a:r>
            <a:r>
              <a:rPr lang="zh-TW" altLang="en-US" sz="2200" kern="100" dirty="0" smtClean="0">
                <a:solidFill>
                  <a:srgbClr val="000000"/>
                </a:solidFill>
                <a:ea typeface="標楷體"/>
                <a:cs typeface="新細明體"/>
              </a:rPr>
              <a:t>弟弟</a:t>
            </a:r>
            <a:r>
              <a:rPr lang="zh-TW" altLang="zh-HK" sz="2200" kern="100" dirty="0" smtClean="0">
                <a:solidFill>
                  <a:srgbClr val="000000"/>
                </a:solidFill>
                <a:ea typeface="標楷體"/>
                <a:cs typeface="新細明體"/>
              </a:rPr>
              <a:t>更加上冰淇淋，</a:t>
            </a:r>
            <a:r>
              <a:rPr lang="zh-TW" altLang="en-US" sz="2200" kern="100" dirty="0" smtClean="0">
                <a:solidFill>
                  <a:srgbClr val="000000"/>
                </a:solidFill>
                <a:ea typeface="標楷體"/>
                <a:cs typeface="新細明體"/>
              </a:rPr>
              <a:t>可口的窩夫</a:t>
            </a:r>
            <a:r>
              <a:rPr lang="zh-TW" altLang="zh-HK" sz="2200" kern="100" dirty="0" smtClean="0">
                <a:solidFill>
                  <a:srgbClr val="000000"/>
                </a:solidFill>
                <a:ea typeface="標楷體"/>
                <a:cs typeface="新細明體"/>
              </a:rPr>
              <a:t>便大功告成了。</a:t>
            </a:r>
            <a:endParaRPr lang="en-US" altLang="zh-TW" sz="2200" kern="100" dirty="0" smtClean="0">
              <a:solidFill>
                <a:srgbClr val="000000"/>
              </a:solidFill>
              <a:ea typeface="標楷體"/>
              <a:cs typeface="新細明體"/>
            </a:endParaRPr>
          </a:p>
          <a:p>
            <a:pPr marL="0" lvl="0" indent="0">
              <a:lnSpc>
                <a:spcPts val="3500"/>
              </a:lnSpc>
              <a:spcBef>
                <a:spcPts val="0"/>
              </a:spcBef>
              <a:spcAft>
                <a:spcPts val="300"/>
              </a:spcAft>
              <a:buClrTx/>
              <a:buNone/>
            </a:pPr>
            <a:r>
              <a:rPr lang="en-US" altLang="zh-TW" sz="2200" kern="100" dirty="0">
                <a:solidFill>
                  <a:srgbClr val="000000"/>
                </a:solidFill>
                <a:ea typeface="標楷體"/>
                <a:cs typeface="新細明體"/>
              </a:rPr>
              <a:t> </a:t>
            </a:r>
            <a:r>
              <a:rPr lang="en-US" altLang="zh-TW" sz="2200" kern="100" dirty="0" smtClean="0">
                <a:solidFill>
                  <a:srgbClr val="000000"/>
                </a:solidFill>
                <a:ea typeface="標楷體"/>
                <a:cs typeface="新細明體"/>
              </a:rPr>
              <a:t>        </a:t>
            </a:r>
            <a:r>
              <a:rPr lang="zh-TW" altLang="en-US" sz="2200" kern="100" dirty="0" smtClean="0">
                <a:solidFill>
                  <a:srgbClr val="000000"/>
                </a:solidFill>
                <a:ea typeface="標楷體"/>
                <a:cs typeface="新細明體"/>
              </a:rPr>
              <a:t>用</a:t>
            </a:r>
            <a:r>
              <a:rPr lang="zh-TW" altLang="en-US" sz="2200" kern="100" dirty="0">
                <a:solidFill>
                  <a:srgbClr val="000000"/>
                </a:solidFill>
                <a:ea typeface="標楷體"/>
                <a:cs typeface="新細明體"/>
              </a:rPr>
              <a:t>窩夫機製作窩夫既簡單又方便，我</a:t>
            </a:r>
            <a:r>
              <a:rPr lang="zh-TW" altLang="en-US" sz="2200" kern="100" dirty="0" smtClean="0">
                <a:solidFill>
                  <a:srgbClr val="000000"/>
                </a:solidFill>
                <a:ea typeface="標楷體"/>
                <a:cs typeface="新細明體"/>
              </a:rPr>
              <a:t>以後會</a:t>
            </a:r>
            <a:r>
              <a:rPr lang="zh-TW" altLang="en-US" sz="2200" kern="100" dirty="0">
                <a:solidFill>
                  <a:srgbClr val="000000"/>
                </a:solidFill>
                <a:ea typeface="標楷體"/>
                <a:cs typeface="新細明體"/>
              </a:rPr>
              <a:t>再嘗試製作不同口味的窩夫。</a:t>
            </a:r>
          </a:p>
        </p:txBody>
      </p:sp>
      <p:sp>
        <p:nvSpPr>
          <p:cNvPr id="16" name="五邊形 15"/>
          <p:cNvSpPr/>
          <p:nvPr/>
        </p:nvSpPr>
        <p:spPr>
          <a:xfrm>
            <a:off x="3779912" y="1412776"/>
            <a:ext cx="1296144" cy="432048"/>
          </a:xfrm>
          <a:prstGeom prst="homePlat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a:r>
              <a:rPr lang="zh-TW" altLang="en-US" sz="2400" b="1" dirty="0">
                <a:solidFill>
                  <a:srgbClr val="1A6EF6"/>
                </a:solidFill>
                <a:latin typeface="標楷體" panose="03000509000000000000" pitchFamily="65" charset="-120"/>
                <a:ea typeface="標楷體" panose="03000509000000000000" pitchFamily="65" charset="-120"/>
              </a:rPr>
              <a:t>首先，</a:t>
            </a:r>
            <a:endParaRPr lang="en-US" altLang="zh-HK" sz="2400" b="1" dirty="0">
              <a:solidFill>
                <a:srgbClr val="1A6EF6"/>
              </a:solidFill>
              <a:latin typeface="標楷體" panose="03000509000000000000" pitchFamily="65" charset="-120"/>
              <a:ea typeface="標楷體" panose="03000509000000000000" pitchFamily="65" charset="-120"/>
            </a:endParaRPr>
          </a:p>
        </p:txBody>
      </p:sp>
      <p:sp>
        <p:nvSpPr>
          <p:cNvPr id="17" name="五邊形 16"/>
          <p:cNvSpPr/>
          <p:nvPr/>
        </p:nvSpPr>
        <p:spPr>
          <a:xfrm>
            <a:off x="899592" y="2780928"/>
            <a:ext cx="1296144" cy="432048"/>
          </a:xfrm>
          <a:prstGeom prst="homePlat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a:r>
              <a:rPr lang="zh-TW" altLang="en-US" sz="2400" b="1" dirty="0" smtClean="0">
                <a:solidFill>
                  <a:srgbClr val="1A6EF6"/>
                </a:solidFill>
                <a:latin typeface="標楷體" panose="03000509000000000000" pitchFamily="65" charset="-120"/>
                <a:ea typeface="標楷體" panose="03000509000000000000" pitchFamily="65" charset="-120"/>
              </a:rPr>
              <a:t>然後，</a:t>
            </a:r>
            <a:endParaRPr lang="en-US" altLang="zh-HK" sz="2400" b="1" dirty="0">
              <a:solidFill>
                <a:srgbClr val="1A6EF6"/>
              </a:solidFill>
              <a:latin typeface="標楷體" panose="03000509000000000000" pitchFamily="65" charset="-120"/>
              <a:ea typeface="標楷體" panose="03000509000000000000" pitchFamily="65" charset="-120"/>
            </a:endParaRPr>
          </a:p>
        </p:txBody>
      </p:sp>
      <p:sp>
        <p:nvSpPr>
          <p:cNvPr id="18" name="五邊形 17"/>
          <p:cNvSpPr/>
          <p:nvPr/>
        </p:nvSpPr>
        <p:spPr>
          <a:xfrm>
            <a:off x="899592" y="3717032"/>
            <a:ext cx="1296144" cy="432048"/>
          </a:xfrm>
          <a:prstGeom prst="homePlat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a:r>
              <a:rPr lang="zh-TW" altLang="en-US" sz="2400" b="1" dirty="0" smtClean="0">
                <a:solidFill>
                  <a:srgbClr val="1A6EF6"/>
                </a:solidFill>
                <a:latin typeface="標楷體" panose="03000509000000000000" pitchFamily="65" charset="-120"/>
                <a:ea typeface="標楷體" panose="03000509000000000000" pitchFamily="65" charset="-120"/>
              </a:rPr>
              <a:t>接着，</a:t>
            </a:r>
            <a:endParaRPr lang="en-US" altLang="zh-HK" sz="2400" b="1" dirty="0">
              <a:solidFill>
                <a:srgbClr val="1A6EF6"/>
              </a:solidFill>
              <a:latin typeface="標楷體" panose="03000509000000000000" pitchFamily="65" charset="-120"/>
              <a:ea typeface="標楷體" panose="03000509000000000000" pitchFamily="65" charset="-120"/>
            </a:endParaRPr>
          </a:p>
        </p:txBody>
      </p:sp>
      <p:sp>
        <p:nvSpPr>
          <p:cNvPr id="19" name="五邊形 18"/>
          <p:cNvSpPr/>
          <p:nvPr/>
        </p:nvSpPr>
        <p:spPr>
          <a:xfrm>
            <a:off x="899592" y="4653136"/>
            <a:ext cx="1296144" cy="432048"/>
          </a:xfrm>
          <a:prstGeom prst="homePlat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a:r>
              <a:rPr lang="zh-TW" altLang="en-US" sz="2400" b="1" dirty="0" smtClean="0">
                <a:solidFill>
                  <a:srgbClr val="1A6EF6"/>
                </a:solidFill>
                <a:latin typeface="標楷體" panose="03000509000000000000" pitchFamily="65" charset="-120"/>
                <a:ea typeface="標楷體" panose="03000509000000000000" pitchFamily="65" charset="-120"/>
              </a:rPr>
              <a:t>最後，</a:t>
            </a:r>
            <a:endParaRPr lang="en-US" altLang="zh-HK" sz="2400" b="1" dirty="0">
              <a:solidFill>
                <a:srgbClr val="1A6EF6"/>
              </a:solidFill>
              <a:latin typeface="標楷體" panose="03000509000000000000" pitchFamily="65" charset="-120"/>
              <a:ea typeface="標楷體" panose="03000509000000000000" pitchFamily="65" charset="-120"/>
            </a:endParaRPr>
          </a:p>
        </p:txBody>
      </p:sp>
      <p:sp>
        <p:nvSpPr>
          <p:cNvPr id="9" name="日期版面配置區 2"/>
          <p:cNvSpPr>
            <a:spLocks noGrp="1"/>
          </p:cNvSpPr>
          <p:nvPr>
            <p:ph type="dt" sz="half" idx="10"/>
          </p:nvPr>
        </p:nvSpPr>
        <p:spPr>
          <a:xfrm>
            <a:off x="457200" y="6356350"/>
            <a:ext cx="2133600" cy="365125"/>
          </a:xfrm>
        </p:spPr>
        <p:txBody>
          <a:bodyPr/>
          <a:lstStyle/>
          <a:p>
            <a:r>
              <a:rPr lang="zh-HK" altLang="en-US" smtClean="0"/>
              <a:t>單元二 說明單元</a:t>
            </a:r>
            <a:r>
              <a:rPr lang="en-US" altLang="zh-HK" smtClean="0"/>
              <a:t>(</a:t>
            </a:r>
            <a:r>
              <a:rPr lang="zh-HK" altLang="en-US" smtClean="0"/>
              <a:t>閱讀</a:t>
            </a:r>
            <a:r>
              <a:rPr lang="en-US" altLang="zh-HK" smtClean="0"/>
              <a:t>)</a:t>
            </a:r>
            <a:endParaRPr lang="zh-HK" altLang="en-US"/>
          </a:p>
        </p:txBody>
      </p:sp>
      <p:sp>
        <p:nvSpPr>
          <p:cNvPr id="10" name="頁尾版面配置區 4"/>
          <p:cNvSpPr>
            <a:spLocks noGrp="1"/>
          </p:cNvSpPr>
          <p:nvPr>
            <p:ph type="ftr" sz="quarter" idx="11"/>
          </p:nvPr>
        </p:nvSpPr>
        <p:spPr>
          <a:xfrm>
            <a:off x="3124200" y="6356350"/>
            <a:ext cx="2895600" cy="365125"/>
          </a:xfrm>
        </p:spPr>
        <p:txBody>
          <a:bodyPr/>
          <a:lstStyle/>
          <a:p>
            <a:r>
              <a:rPr lang="zh-TW" altLang="en-US" smtClean="0"/>
              <a:t>教育局教育心理服務</a:t>
            </a:r>
            <a:r>
              <a:rPr lang="en-US" altLang="zh-TW" smtClean="0"/>
              <a:t>(</a:t>
            </a:r>
            <a:r>
              <a:rPr lang="zh-TW" altLang="en-US" smtClean="0"/>
              <a:t>新界東</a:t>
            </a:r>
            <a:r>
              <a:rPr lang="en-US" altLang="zh-TW" smtClean="0"/>
              <a:t>)</a:t>
            </a:r>
            <a:r>
              <a:rPr lang="zh-TW" altLang="en-US" smtClean="0"/>
              <a:t>組 </a:t>
            </a:r>
            <a:r>
              <a:rPr lang="en-US" altLang="zh-TW" smtClean="0"/>
              <a:t>©2019</a:t>
            </a:r>
            <a:endParaRPr lang="zh-HK" altLang="en-US"/>
          </a:p>
        </p:txBody>
      </p:sp>
      <p:sp>
        <p:nvSpPr>
          <p:cNvPr id="11" name="投影片編號版面配置區 5"/>
          <p:cNvSpPr>
            <a:spLocks noGrp="1"/>
          </p:cNvSpPr>
          <p:nvPr>
            <p:ph type="sldNum" sz="quarter" idx="12"/>
          </p:nvPr>
        </p:nvSpPr>
        <p:spPr>
          <a:xfrm>
            <a:off x="6553200" y="6356350"/>
            <a:ext cx="2133600" cy="365125"/>
          </a:xfrm>
        </p:spPr>
        <p:txBody>
          <a:bodyPr/>
          <a:lstStyle/>
          <a:p>
            <a:fld id="{FB2AA040-08CA-49D7-B4A5-BED6B7E8C7C9}" type="slidenum">
              <a:rPr lang="zh-HK" altLang="en-US" smtClean="0"/>
              <a:t>21</a:t>
            </a:fld>
            <a:endParaRPr lang="zh-HK" altLang="en-US"/>
          </a:p>
        </p:txBody>
      </p:sp>
    </p:spTree>
    <p:extLst>
      <p:ext uri="{BB962C8B-B14F-4D97-AF65-F5344CB8AC3E}">
        <p14:creationId xmlns:p14="http://schemas.microsoft.com/office/powerpoint/2010/main" val="241735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標題 1"/>
          <p:cNvSpPr>
            <a:spLocks noGrp="1"/>
          </p:cNvSpPr>
          <p:nvPr>
            <p:ph type="title"/>
          </p:nvPr>
        </p:nvSpPr>
        <p:spPr>
          <a:xfrm>
            <a:off x="467544" y="20939"/>
            <a:ext cx="7620000" cy="850106"/>
          </a:xfrm>
        </p:spPr>
        <p:txBody>
          <a:bodyPr/>
          <a:lstStyle/>
          <a:p>
            <a:pPr algn="ctr"/>
            <a:r>
              <a:rPr lang="zh-TW" altLang="en-US" sz="3000" dirty="0" smtClean="0">
                <a:solidFill>
                  <a:schemeClr val="tx1"/>
                </a:solidFill>
                <a:latin typeface="標楷體" panose="03000509000000000000" pitchFamily="65" charset="-120"/>
                <a:ea typeface="標楷體" panose="03000509000000000000" pitchFamily="65" charset="-120"/>
                <a:cs typeface="+mn-cs"/>
              </a:rPr>
              <a:t>         </a:t>
            </a:r>
            <a:r>
              <a:rPr lang="en-US" altLang="zh-TW" sz="3000" dirty="0">
                <a:latin typeface="標楷體" panose="03000509000000000000" pitchFamily="65" charset="-120"/>
                <a:cs typeface="+mn-cs"/>
              </a:rPr>
              <a:t>〈</a:t>
            </a:r>
            <a:r>
              <a:rPr lang="zh-HK" altLang="en-US" sz="3000" dirty="0" smtClean="0">
                <a:solidFill>
                  <a:schemeClr val="tx1"/>
                </a:solidFill>
                <a:latin typeface="標楷體" panose="03000509000000000000" pitchFamily="65" charset="-120"/>
                <a:ea typeface="標楷體" panose="03000509000000000000" pitchFamily="65" charset="-120"/>
                <a:cs typeface="+mn-cs"/>
              </a:rPr>
              <a:t>做</a:t>
            </a:r>
            <a:r>
              <a:rPr lang="zh-TW" altLang="en-US" sz="3000" dirty="0" smtClean="0">
                <a:solidFill>
                  <a:schemeClr val="tx1"/>
                </a:solidFill>
                <a:latin typeface="標楷體" panose="03000509000000000000" pitchFamily="65" charset="-120"/>
                <a:ea typeface="標楷體" panose="03000509000000000000" pitchFamily="65" charset="-120"/>
                <a:cs typeface="+mn-cs"/>
              </a:rPr>
              <a:t>窩夫</a:t>
            </a:r>
            <a:r>
              <a:rPr lang="en-US" altLang="zh-TW" sz="3000" dirty="0" smtClean="0">
                <a:solidFill>
                  <a:schemeClr val="tx1"/>
                </a:solidFill>
                <a:latin typeface="標楷體" panose="03000509000000000000" pitchFamily="65" charset="-120"/>
                <a:ea typeface="標楷體" panose="03000509000000000000" pitchFamily="65" charset="-120"/>
                <a:cs typeface="+mn-cs"/>
              </a:rPr>
              <a:t>〉</a:t>
            </a:r>
            <a:r>
              <a:rPr lang="zh-TW" altLang="en-US" sz="3000" dirty="0" smtClean="0">
                <a:solidFill>
                  <a:srgbClr val="FF0000"/>
                </a:solidFill>
              </a:rPr>
              <a:t>挑戰題</a:t>
            </a:r>
            <a:endParaRPr lang="zh-HK" altLang="en-US" sz="3000" dirty="0">
              <a:solidFill>
                <a:srgbClr val="FF0000"/>
              </a:solidFill>
              <a:latin typeface="標楷體" panose="03000509000000000000" pitchFamily="65" charset="-120"/>
              <a:cs typeface="+mn-cs"/>
            </a:endParaRPr>
          </a:p>
        </p:txBody>
      </p:sp>
      <p:sp>
        <p:nvSpPr>
          <p:cNvPr id="3" name="內容版面配置區 2"/>
          <p:cNvSpPr>
            <a:spLocks noGrp="1"/>
          </p:cNvSpPr>
          <p:nvPr>
            <p:ph idx="1"/>
          </p:nvPr>
        </p:nvSpPr>
        <p:spPr>
          <a:xfrm>
            <a:off x="395536" y="871044"/>
            <a:ext cx="8028384" cy="5821855"/>
          </a:xfrm>
        </p:spPr>
        <p:txBody>
          <a:bodyPr>
            <a:normAutofit lnSpcReduction="10000"/>
          </a:bodyPr>
          <a:lstStyle/>
          <a:p>
            <a:pPr marL="114300" indent="0">
              <a:spcBef>
                <a:spcPts val="1200"/>
              </a:spcBef>
              <a:buNone/>
            </a:pPr>
            <a:r>
              <a:rPr lang="en-US" altLang="zh-TW" sz="2400" kern="100" dirty="0" smtClean="0">
                <a:solidFill>
                  <a:srgbClr val="000000"/>
                </a:solidFill>
                <a:ea typeface="標楷體"/>
                <a:cs typeface="新細明體"/>
              </a:rPr>
              <a:t>        </a:t>
            </a:r>
            <a:r>
              <a:rPr lang="zh-TW" altLang="zh-HK" sz="2400" kern="100" dirty="0" smtClean="0">
                <a:solidFill>
                  <a:srgbClr val="000000"/>
                </a:solidFill>
                <a:ea typeface="標楷體"/>
                <a:cs typeface="新細明體"/>
              </a:rPr>
              <a:t>媽媽</a:t>
            </a:r>
            <a:r>
              <a:rPr lang="zh-TW" altLang="zh-HK" sz="2400" kern="100" dirty="0">
                <a:solidFill>
                  <a:srgbClr val="000000"/>
                </a:solidFill>
                <a:ea typeface="標楷體"/>
                <a:cs typeface="新細明體"/>
              </a:rPr>
              <a:t>買了一台窩夫機，我</a:t>
            </a:r>
            <a:r>
              <a:rPr lang="zh-TW" altLang="zh-HK" sz="2400" kern="100" dirty="0" smtClean="0">
                <a:solidFill>
                  <a:srgbClr val="000000"/>
                </a:solidFill>
                <a:ea typeface="標楷體"/>
                <a:cs typeface="新細明體"/>
              </a:rPr>
              <a:t>終於</a:t>
            </a:r>
            <a:r>
              <a:rPr lang="zh-TW" altLang="en-US" sz="2400" kern="100" dirty="0" smtClean="0">
                <a:solidFill>
                  <a:srgbClr val="000000"/>
                </a:solidFill>
                <a:ea typeface="標楷體"/>
                <a:cs typeface="新細明體"/>
              </a:rPr>
              <a:t>可以</a:t>
            </a:r>
            <a:r>
              <a:rPr lang="zh-TW" altLang="zh-HK" sz="2400" kern="100" dirty="0" smtClean="0">
                <a:solidFill>
                  <a:srgbClr val="000000"/>
                </a:solidFill>
                <a:ea typeface="標楷體"/>
                <a:cs typeface="新細明體"/>
              </a:rPr>
              <a:t>自己親手炮製</a:t>
            </a:r>
            <a:r>
              <a:rPr lang="zh-TW" altLang="zh-HK" sz="2400" kern="100" dirty="0">
                <a:solidFill>
                  <a:srgbClr val="000000"/>
                </a:solidFill>
                <a:ea typeface="標楷體"/>
                <a:cs typeface="新細明體"/>
              </a:rPr>
              <a:t>這道美味的</a:t>
            </a:r>
            <a:r>
              <a:rPr lang="zh-TW" altLang="zh-HK" sz="2400" kern="100" dirty="0" smtClean="0">
                <a:solidFill>
                  <a:srgbClr val="000000"/>
                </a:solidFill>
                <a:ea typeface="標楷體"/>
                <a:cs typeface="新細明體"/>
              </a:rPr>
              <a:t>小</a:t>
            </a:r>
            <a:r>
              <a:rPr lang="zh-TW" altLang="en-US" sz="2400" kern="100" dirty="0" smtClean="0">
                <a:solidFill>
                  <a:srgbClr val="000000"/>
                </a:solidFill>
                <a:ea typeface="標楷體"/>
                <a:cs typeface="新細明體"/>
              </a:rPr>
              <a:t>吃</a:t>
            </a:r>
            <a:r>
              <a:rPr lang="zh-TW" altLang="zh-HK" sz="2400" kern="100" dirty="0" smtClean="0">
                <a:solidFill>
                  <a:srgbClr val="000000"/>
                </a:solidFill>
                <a:ea typeface="標楷體"/>
                <a:cs typeface="新細明體"/>
              </a:rPr>
              <a:t>，</a:t>
            </a:r>
            <a:r>
              <a:rPr lang="zh-TW" altLang="zh-HK" sz="2400" kern="100" dirty="0">
                <a:solidFill>
                  <a:srgbClr val="000000"/>
                </a:solidFill>
                <a:ea typeface="標楷體"/>
                <a:cs typeface="新細明體"/>
              </a:rPr>
              <a:t>不用光顧甜品店了</a:t>
            </a:r>
            <a:r>
              <a:rPr lang="zh-TW" altLang="zh-HK" sz="2400" kern="100" dirty="0" smtClean="0">
                <a:solidFill>
                  <a:srgbClr val="000000"/>
                </a:solidFill>
                <a:ea typeface="標楷體"/>
                <a:cs typeface="新細明體"/>
              </a:rPr>
              <a:t>。</a:t>
            </a:r>
            <a:endParaRPr lang="en-US" altLang="zh-TW" sz="2400" kern="100" dirty="0" smtClean="0">
              <a:solidFill>
                <a:srgbClr val="000000"/>
              </a:solidFill>
              <a:ea typeface="標楷體"/>
              <a:cs typeface="新細明體"/>
            </a:endParaRPr>
          </a:p>
          <a:p>
            <a:pPr marL="114300" indent="0">
              <a:spcBef>
                <a:spcPts val="1200"/>
              </a:spcBef>
              <a:buNone/>
            </a:pPr>
            <a:r>
              <a:rPr lang="en-US" altLang="zh-TW" sz="2400" dirty="0" smtClean="0"/>
              <a:t>        </a:t>
            </a:r>
            <a:r>
              <a:rPr lang="zh-TW" altLang="zh-HK" sz="2400" spc="300" dirty="0" smtClean="0"/>
              <a:t>做</a:t>
            </a:r>
            <a:r>
              <a:rPr lang="zh-TW" altLang="zh-HK" sz="2400" spc="300" dirty="0"/>
              <a:t>窩夫其實很簡單</a:t>
            </a:r>
            <a:r>
              <a:rPr lang="zh-TW" altLang="zh-HK" sz="2400" dirty="0"/>
              <a:t>。</a:t>
            </a:r>
            <a:r>
              <a:rPr lang="zh-TW" altLang="en-US" sz="2400" u="sng" kern="100" dirty="0" smtClean="0">
                <a:solidFill>
                  <a:srgbClr val="000000"/>
                </a:solidFill>
                <a:ea typeface="標楷體"/>
                <a:cs typeface="新細明體"/>
              </a:rPr>
              <a:t>                              </a:t>
            </a:r>
            <a:r>
              <a:rPr lang="zh-TW" altLang="en-US" sz="2400" kern="100" dirty="0" smtClean="0">
                <a:solidFill>
                  <a:srgbClr val="000000"/>
                </a:solidFill>
                <a:ea typeface="標楷體"/>
                <a:cs typeface="新細明體"/>
              </a:rPr>
              <a:t>就是</a:t>
            </a:r>
            <a:r>
              <a:rPr lang="zh-TW" altLang="zh-HK" sz="2400" kern="100" dirty="0" smtClean="0">
                <a:solidFill>
                  <a:srgbClr val="000000"/>
                </a:solidFill>
                <a:ea typeface="標楷體"/>
                <a:cs typeface="新細明體"/>
              </a:rPr>
              <a:t>準備</a:t>
            </a:r>
            <a:r>
              <a:rPr lang="zh-TW" altLang="en-US" sz="2400" kern="100" dirty="0">
                <a:solidFill>
                  <a:srgbClr val="000000"/>
                </a:solidFill>
                <a:ea typeface="標楷體"/>
                <a:cs typeface="新細明體"/>
              </a:rPr>
              <a:t>好</a:t>
            </a:r>
            <a:r>
              <a:rPr lang="zh-TW" altLang="zh-HK" sz="2400" kern="100" dirty="0" smtClean="0">
                <a:solidFill>
                  <a:srgbClr val="000000"/>
                </a:solidFill>
                <a:ea typeface="標楷體"/>
                <a:cs typeface="新細明體"/>
              </a:rPr>
              <a:t>材料</a:t>
            </a:r>
            <a:r>
              <a:rPr lang="zh-TW" altLang="en-US" sz="2400" kern="100" dirty="0" smtClean="0">
                <a:solidFill>
                  <a:srgbClr val="000000"/>
                </a:solidFill>
                <a:ea typeface="標楷體"/>
                <a:cs typeface="新細明體"/>
              </a:rPr>
              <a:t>。我們把</a:t>
            </a:r>
            <a:r>
              <a:rPr lang="zh-TW" altLang="zh-HK" sz="2400" kern="100" dirty="0" smtClean="0">
                <a:solidFill>
                  <a:srgbClr val="000000"/>
                </a:solidFill>
                <a:ea typeface="標楷體"/>
                <a:cs typeface="新細明體"/>
              </a:rPr>
              <a:t>一</a:t>
            </a:r>
            <a:r>
              <a:rPr lang="zh-TW" altLang="zh-HK" sz="2400" kern="100" dirty="0">
                <a:solidFill>
                  <a:srgbClr val="000000"/>
                </a:solidFill>
                <a:ea typeface="標楷體"/>
                <a:cs typeface="新細明體"/>
              </a:rPr>
              <a:t>包窩夫</a:t>
            </a:r>
            <a:r>
              <a:rPr lang="zh-TW" altLang="zh-HK" sz="2400" kern="100" dirty="0" smtClean="0">
                <a:solidFill>
                  <a:srgbClr val="000000"/>
                </a:solidFill>
                <a:ea typeface="標楷體"/>
                <a:cs typeface="新細明體"/>
              </a:rPr>
              <a:t>預</a:t>
            </a:r>
            <a:r>
              <a:rPr lang="zh-TW" altLang="en-US" sz="2400" kern="100" dirty="0" smtClean="0">
                <a:solidFill>
                  <a:srgbClr val="000000"/>
                </a:solidFill>
                <a:ea typeface="標楷體"/>
                <a:cs typeface="新細明體"/>
              </a:rPr>
              <a:t>拌</a:t>
            </a:r>
            <a:r>
              <a:rPr lang="zh-TW" altLang="zh-HK" sz="2400" kern="100" dirty="0" smtClean="0">
                <a:solidFill>
                  <a:srgbClr val="000000"/>
                </a:solidFill>
                <a:ea typeface="標楷體"/>
                <a:cs typeface="新細明體"/>
              </a:rPr>
              <a:t>粉</a:t>
            </a:r>
            <a:r>
              <a:rPr lang="zh-TW" altLang="zh-HK" sz="2400" kern="100" dirty="0">
                <a:solidFill>
                  <a:srgbClr val="000000"/>
                </a:solidFill>
                <a:ea typeface="標楷體"/>
                <a:cs typeface="新細明體"/>
              </a:rPr>
              <a:t>倒在湯碗中，按指示加入一隻雞蛋</a:t>
            </a:r>
            <a:r>
              <a:rPr lang="zh-TW" altLang="zh-HK" sz="2400" kern="100" dirty="0" smtClean="0">
                <a:solidFill>
                  <a:srgbClr val="000000"/>
                </a:solidFill>
                <a:ea typeface="標楷體"/>
                <a:cs typeface="新細明體"/>
              </a:rPr>
              <a:t>及二百</a:t>
            </a:r>
            <a:r>
              <a:rPr lang="zh-TW" altLang="zh-HK" sz="2400" kern="100" dirty="0">
                <a:solidFill>
                  <a:srgbClr val="000000"/>
                </a:solidFill>
                <a:ea typeface="標楷體"/>
                <a:cs typeface="新細明體"/>
              </a:rPr>
              <a:t>毫升的牛奶，再</a:t>
            </a:r>
            <a:r>
              <a:rPr lang="zh-TW" altLang="zh-HK" sz="2400" kern="100" dirty="0" smtClean="0">
                <a:solidFill>
                  <a:srgbClr val="000000"/>
                </a:solidFill>
                <a:ea typeface="標楷體"/>
                <a:cs typeface="新細明體"/>
              </a:rPr>
              <a:t>灑</a:t>
            </a:r>
            <a:r>
              <a:rPr lang="zh-TW" altLang="en-US" sz="2400" kern="100" dirty="0" smtClean="0">
                <a:solidFill>
                  <a:srgbClr val="000000"/>
                </a:solidFill>
                <a:ea typeface="標楷體"/>
                <a:cs typeface="新細明體"/>
              </a:rPr>
              <a:t>上</a:t>
            </a:r>
            <a:r>
              <a:rPr lang="zh-TW" altLang="zh-HK" sz="2400" kern="100" dirty="0" smtClean="0">
                <a:solidFill>
                  <a:srgbClr val="000000"/>
                </a:solidFill>
                <a:ea typeface="標楷體"/>
                <a:cs typeface="新細明體"/>
              </a:rPr>
              <a:t>一小</a:t>
            </a:r>
            <a:r>
              <a:rPr lang="zh-TW" altLang="zh-HK" sz="2400" kern="100" dirty="0">
                <a:solidFill>
                  <a:srgbClr val="000000"/>
                </a:solidFill>
                <a:ea typeface="標楷體"/>
                <a:cs typeface="新細明體"/>
              </a:rPr>
              <a:t>把</a:t>
            </a:r>
            <a:r>
              <a:rPr lang="zh-TW" altLang="zh-HK" sz="2400" kern="100" dirty="0" smtClean="0">
                <a:solidFill>
                  <a:srgbClr val="000000"/>
                </a:solidFill>
                <a:ea typeface="標楷體"/>
                <a:cs typeface="新細明體"/>
              </a:rPr>
              <a:t>糖，</a:t>
            </a:r>
            <a:r>
              <a:rPr lang="zh-TW" altLang="zh-HK" sz="2400" kern="100" dirty="0">
                <a:solidFill>
                  <a:srgbClr val="000000"/>
                </a:solidFill>
                <a:ea typeface="標楷體"/>
                <a:cs typeface="新細明體"/>
              </a:rPr>
              <a:t>將所有材料混合成粉漿</a:t>
            </a:r>
            <a:r>
              <a:rPr lang="zh-TW" altLang="zh-HK" sz="2400" kern="100" dirty="0" smtClean="0">
                <a:solidFill>
                  <a:srgbClr val="000000"/>
                </a:solidFill>
                <a:ea typeface="標楷體"/>
                <a:cs typeface="新細明體"/>
              </a:rPr>
              <a:t>。</a:t>
            </a:r>
            <a:endParaRPr lang="en-US" altLang="zh-TW" sz="2400" kern="100" dirty="0" smtClean="0">
              <a:solidFill>
                <a:srgbClr val="000000"/>
              </a:solidFill>
              <a:ea typeface="標楷體"/>
              <a:cs typeface="新細明體"/>
            </a:endParaRPr>
          </a:p>
          <a:p>
            <a:pPr marL="114300" indent="0">
              <a:spcBef>
                <a:spcPts val="1200"/>
              </a:spcBef>
              <a:buNone/>
            </a:pPr>
            <a:r>
              <a:rPr lang="zh-TW" altLang="en-US" sz="2400" kern="100" dirty="0" smtClean="0">
                <a:solidFill>
                  <a:srgbClr val="000000"/>
                </a:solidFill>
                <a:ea typeface="標楷體"/>
                <a:cs typeface="新細明體"/>
              </a:rPr>
              <a:t>    </a:t>
            </a:r>
            <a:r>
              <a:rPr lang="zh-TW" altLang="en-US" sz="2400" u="sng" kern="100" dirty="0" smtClean="0">
                <a:solidFill>
                  <a:srgbClr val="000000"/>
                </a:solidFill>
                <a:ea typeface="標楷體"/>
                <a:cs typeface="新細明體"/>
              </a:rPr>
              <a:t>                            </a:t>
            </a:r>
            <a:r>
              <a:rPr lang="zh-TW" altLang="en-US" sz="2400" kern="100" dirty="0" smtClean="0">
                <a:solidFill>
                  <a:srgbClr val="000000"/>
                </a:solidFill>
                <a:ea typeface="標楷體"/>
                <a:cs typeface="新細明體"/>
              </a:rPr>
              <a:t>我們</a:t>
            </a:r>
            <a:r>
              <a:rPr lang="zh-TW" altLang="zh-HK" sz="2400" kern="100" dirty="0" smtClean="0">
                <a:solidFill>
                  <a:srgbClr val="000000"/>
                </a:solidFill>
                <a:ea typeface="標楷體"/>
                <a:cs typeface="新細明體"/>
              </a:rPr>
              <a:t>把</a:t>
            </a:r>
            <a:r>
              <a:rPr lang="zh-TW" altLang="zh-HK" sz="2400" kern="100" dirty="0">
                <a:solidFill>
                  <a:srgbClr val="000000"/>
                </a:solidFill>
                <a:ea typeface="標楷體"/>
                <a:cs typeface="新細明體"/>
              </a:rPr>
              <a:t>窩夫機接通電源預熱</a:t>
            </a:r>
            <a:r>
              <a:rPr lang="zh-TW" altLang="zh-HK" sz="2400" kern="100" dirty="0" smtClean="0">
                <a:solidFill>
                  <a:srgbClr val="000000"/>
                </a:solidFill>
                <a:ea typeface="標楷體"/>
                <a:cs typeface="新細明體"/>
              </a:rPr>
              <a:t>，</a:t>
            </a:r>
            <a:r>
              <a:rPr lang="zh-TW" altLang="en-US" sz="2400" kern="100" dirty="0" smtClean="0">
                <a:solidFill>
                  <a:srgbClr val="000000"/>
                </a:solidFill>
                <a:ea typeface="標楷體"/>
                <a:cs typeface="新細明體"/>
              </a:rPr>
              <a:t>再在窩</a:t>
            </a:r>
            <a:r>
              <a:rPr lang="zh-TW" altLang="en-US" sz="2400" kern="100" dirty="0">
                <a:solidFill>
                  <a:srgbClr val="000000"/>
                </a:solidFill>
                <a:ea typeface="標楷體"/>
                <a:cs typeface="新細明體"/>
              </a:rPr>
              <a:t>夫機的熱</a:t>
            </a:r>
            <a:r>
              <a:rPr lang="zh-TW" altLang="en-US" sz="2400" kern="100" dirty="0" smtClean="0">
                <a:solidFill>
                  <a:srgbClr val="000000"/>
                </a:solidFill>
                <a:ea typeface="標楷體"/>
                <a:cs typeface="新細明體"/>
              </a:rPr>
              <a:t>模子上掃</a:t>
            </a:r>
            <a:r>
              <a:rPr lang="zh-TW" altLang="en-US" sz="2400" kern="100" dirty="0">
                <a:solidFill>
                  <a:srgbClr val="000000"/>
                </a:solidFill>
                <a:ea typeface="標楷體"/>
                <a:cs typeface="新細明體"/>
              </a:rPr>
              <a:t>上</a:t>
            </a:r>
            <a:r>
              <a:rPr lang="zh-TW" altLang="en-US" sz="2400" kern="100" dirty="0" smtClean="0">
                <a:solidFill>
                  <a:srgbClr val="000000"/>
                </a:solidFill>
                <a:ea typeface="標楷體"/>
                <a:cs typeface="新細明體"/>
              </a:rPr>
              <a:t>一層薄薄的牛油，待熱一分鐘。</a:t>
            </a:r>
            <a:endParaRPr lang="en-US" altLang="zh-TW" sz="2400" kern="100" dirty="0" smtClean="0">
              <a:solidFill>
                <a:srgbClr val="000000"/>
              </a:solidFill>
              <a:ea typeface="標楷體"/>
              <a:cs typeface="新細明體"/>
            </a:endParaRPr>
          </a:p>
          <a:p>
            <a:pPr marL="114300" indent="0">
              <a:spcBef>
                <a:spcPts val="1200"/>
              </a:spcBef>
              <a:buNone/>
            </a:pPr>
            <a:r>
              <a:rPr lang="zh-TW" altLang="en-US" sz="2400" kern="100" dirty="0" smtClean="0">
                <a:solidFill>
                  <a:srgbClr val="000000"/>
                </a:solidFill>
                <a:ea typeface="標楷體"/>
                <a:cs typeface="新細明體"/>
              </a:rPr>
              <a:t>     </a:t>
            </a:r>
            <a:r>
              <a:rPr lang="zh-TW" altLang="en-US" sz="2400" u="sng" kern="100" dirty="0" smtClean="0">
                <a:solidFill>
                  <a:srgbClr val="000000"/>
                </a:solidFill>
                <a:ea typeface="標楷體"/>
                <a:cs typeface="新細明體"/>
              </a:rPr>
              <a:t>                           </a:t>
            </a:r>
            <a:r>
              <a:rPr lang="zh-TW" altLang="zh-HK" sz="2400" kern="100" dirty="0" smtClean="0">
                <a:solidFill>
                  <a:srgbClr val="000000"/>
                </a:solidFill>
                <a:ea typeface="標楷體"/>
                <a:cs typeface="新細明體"/>
              </a:rPr>
              <a:t>把</a:t>
            </a:r>
            <a:r>
              <a:rPr lang="zh-TW" altLang="zh-HK" sz="2400" kern="100" dirty="0">
                <a:solidFill>
                  <a:srgbClr val="000000"/>
                </a:solidFill>
                <a:ea typeface="標楷體"/>
                <a:cs typeface="新細明體"/>
              </a:rPr>
              <a:t>粉漿倒在窩夫機的熱模子中，調好計時器，蓋上蓋子焗三分鐘</a:t>
            </a:r>
            <a:r>
              <a:rPr lang="zh-TW" altLang="zh-HK" sz="2400" kern="100" dirty="0" smtClean="0">
                <a:solidFill>
                  <a:srgbClr val="000000"/>
                </a:solidFill>
                <a:ea typeface="標楷體"/>
                <a:cs typeface="新細明體"/>
              </a:rPr>
              <a:t>，</a:t>
            </a:r>
            <a:r>
              <a:rPr lang="zh-TW" altLang="en-US" sz="2400" kern="100" dirty="0" smtClean="0">
                <a:solidFill>
                  <a:srgbClr val="000000"/>
                </a:solidFill>
                <a:ea typeface="標楷體"/>
                <a:cs typeface="新細明體"/>
              </a:rPr>
              <a:t>我們開始</a:t>
            </a:r>
            <a:r>
              <a:rPr lang="zh-TW" altLang="zh-HK" sz="2400" kern="100" dirty="0" smtClean="0">
                <a:solidFill>
                  <a:srgbClr val="000000"/>
                </a:solidFill>
                <a:ea typeface="標楷體"/>
                <a:cs typeface="新細明體"/>
              </a:rPr>
              <a:t>嗅到</a:t>
            </a:r>
            <a:r>
              <a:rPr lang="zh-TW" altLang="zh-HK" sz="2400" kern="100" dirty="0">
                <a:solidFill>
                  <a:srgbClr val="000000"/>
                </a:solidFill>
                <a:ea typeface="標楷體"/>
                <a:cs typeface="新細明體"/>
              </a:rPr>
              <a:t>烤焗的</a:t>
            </a:r>
            <a:r>
              <a:rPr lang="zh-TW" altLang="zh-HK" sz="2400" kern="100" dirty="0" smtClean="0">
                <a:solidFill>
                  <a:srgbClr val="000000"/>
                </a:solidFill>
                <a:ea typeface="標楷體"/>
                <a:cs typeface="新細明體"/>
              </a:rPr>
              <a:t>香味</a:t>
            </a:r>
            <a:r>
              <a:rPr lang="zh-TW" altLang="en-US" sz="2400" kern="100" dirty="0">
                <a:solidFill>
                  <a:srgbClr val="000000"/>
                </a:solidFill>
                <a:ea typeface="標楷體"/>
                <a:cs typeface="新細明體"/>
              </a:rPr>
              <a:t>了</a:t>
            </a:r>
            <a:r>
              <a:rPr lang="zh-TW" altLang="zh-HK" sz="2400" kern="100" dirty="0" smtClean="0">
                <a:solidFill>
                  <a:srgbClr val="000000"/>
                </a:solidFill>
                <a:ea typeface="標楷體"/>
                <a:cs typeface="新細明體"/>
              </a:rPr>
              <a:t>。</a:t>
            </a:r>
            <a:endParaRPr lang="en-US" altLang="zh-TW" sz="2400" kern="100" dirty="0" smtClean="0">
              <a:solidFill>
                <a:srgbClr val="000000"/>
              </a:solidFill>
              <a:ea typeface="標楷體"/>
              <a:cs typeface="新細明體"/>
            </a:endParaRPr>
          </a:p>
          <a:p>
            <a:pPr marL="114300" indent="0">
              <a:spcBef>
                <a:spcPts val="1200"/>
              </a:spcBef>
              <a:buNone/>
            </a:pPr>
            <a:r>
              <a:rPr lang="zh-TW" altLang="en-US" sz="2400" kern="100" dirty="0" smtClean="0">
                <a:solidFill>
                  <a:srgbClr val="000000"/>
                </a:solidFill>
                <a:ea typeface="標楷體"/>
                <a:cs typeface="新細明體"/>
              </a:rPr>
              <a:t>     </a:t>
            </a:r>
            <a:r>
              <a:rPr lang="zh-TW" altLang="en-US" sz="2400" u="sng" kern="100" dirty="0" smtClean="0">
                <a:solidFill>
                  <a:srgbClr val="000000"/>
                </a:solidFill>
                <a:ea typeface="標楷體"/>
                <a:cs typeface="新細明體"/>
              </a:rPr>
              <a:t>                           </a:t>
            </a:r>
            <a:r>
              <a:rPr lang="zh-TW" altLang="en-US" sz="2400" kern="100" dirty="0" smtClean="0">
                <a:solidFill>
                  <a:srgbClr val="000000"/>
                </a:solidFill>
                <a:ea typeface="標楷體"/>
                <a:cs typeface="新細明體"/>
              </a:rPr>
              <a:t>我</a:t>
            </a:r>
            <a:r>
              <a:rPr lang="zh-TW" altLang="zh-HK" sz="2400" kern="100" dirty="0" smtClean="0">
                <a:solidFill>
                  <a:srgbClr val="000000"/>
                </a:solidFill>
                <a:ea typeface="標楷體"/>
                <a:cs typeface="新細明體"/>
              </a:rPr>
              <a:t>在</a:t>
            </a:r>
            <a:r>
              <a:rPr lang="zh-TW" altLang="zh-HK" sz="2400" kern="100" dirty="0">
                <a:solidFill>
                  <a:srgbClr val="000000"/>
                </a:solidFill>
                <a:ea typeface="標楷體"/>
                <a:cs typeface="新細明體"/>
              </a:rPr>
              <a:t>焗好的窩夫上淋</a:t>
            </a:r>
            <a:r>
              <a:rPr lang="zh-TW" altLang="zh-HK" sz="2400" kern="100" dirty="0" smtClean="0">
                <a:solidFill>
                  <a:srgbClr val="000000"/>
                </a:solidFill>
                <a:ea typeface="標楷體"/>
                <a:cs typeface="新細明體"/>
              </a:rPr>
              <a:t>上</a:t>
            </a:r>
            <a:r>
              <a:rPr lang="zh-TW" altLang="en-US" sz="2400" kern="100" dirty="0" smtClean="0">
                <a:solidFill>
                  <a:srgbClr val="000000"/>
                </a:solidFill>
                <a:ea typeface="標楷體"/>
                <a:cs typeface="新細明體"/>
              </a:rPr>
              <a:t>糖漿和</a:t>
            </a:r>
            <a:r>
              <a:rPr lang="zh-TW" altLang="zh-HK" sz="2400" kern="100" dirty="0" smtClean="0">
                <a:solidFill>
                  <a:srgbClr val="000000"/>
                </a:solidFill>
                <a:ea typeface="標楷體"/>
                <a:cs typeface="新細明體"/>
              </a:rPr>
              <a:t>巧克力</a:t>
            </a:r>
            <a:r>
              <a:rPr lang="zh-TW" altLang="zh-HK" sz="2400" kern="100" dirty="0">
                <a:solidFill>
                  <a:srgbClr val="000000"/>
                </a:solidFill>
                <a:ea typeface="標楷體"/>
                <a:cs typeface="新細明體"/>
              </a:rPr>
              <a:t>醬</a:t>
            </a:r>
            <a:r>
              <a:rPr lang="zh-TW" altLang="zh-HK" sz="2400" kern="100" dirty="0" smtClean="0">
                <a:solidFill>
                  <a:srgbClr val="000000"/>
                </a:solidFill>
                <a:ea typeface="標楷體"/>
                <a:cs typeface="新細明體"/>
              </a:rPr>
              <a:t>，</a:t>
            </a:r>
            <a:r>
              <a:rPr lang="zh-TW" altLang="en-US" sz="2400" kern="100" dirty="0" smtClean="0">
                <a:solidFill>
                  <a:srgbClr val="000000"/>
                </a:solidFill>
                <a:ea typeface="標楷體"/>
                <a:cs typeface="新細明體"/>
              </a:rPr>
              <a:t>弟弟</a:t>
            </a:r>
            <a:r>
              <a:rPr lang="zh-TW" altLang="zh-HK" sz="2400" kern="100" dirty="0" smtClean="0">
                <a:solidFill>
                  <a:srgbClr val="000000"/>
                </a:solidFill>
                <a:ea typeface="標楷體"/>
                <a:cs typeface="新細明體"/>
              </a:rPr>
              <a:t>更加</a:t>
            </a:r>
            <a:r>
              <a:rPr lang="zh-TW" altLang="zh-HK" sz="2400" kern="100" dirty="0">
                <a:solidFill>
                  <a:srgbClr val="000000"/>
                </a:solidFill>
                <a:ea typeface="標楷體"/>
                <a:cs typeface="新細明體"/>
              </a:rPr>
              <a:t>上冰淇淋，精美的甜點便大功告成了</a:t>
            </a:r>
            <a:r>
              <a:rPr lang="zh-TW" altLang="zh-HK" sz="2400" kern="100" dirty="0" smtClean="0">
                <a:solidFill>
                  <a:srgbClr val="000000"/>
                </a:solidFill>
                <a:ea typeface="標楷體"/>
                <a:cs typeface="新細明體"/>
              </a:rPr>
              <a:t>。</a:t>
            </a:r>
            <a:endParaRPr lang="en-US" altLang="zh-TW" sz="2400" kern="100" dirty="0" smtClean="0">
              <a:solidFill>
                <a:srgbClr val="000000"/>
              </a:solidFill>
              <a:ea typeface="標楷體"/>
              <a:cs typeface="新細明體"/>
            </a:endParaRPr>
          </a:p>
          <a:p>
            <a:pPr marL="114300" indent="0">
              <a:spcBef>
                <a:spcPts val="1200"/>
              </a:spcBef>
              <a:buNone/>
            </a:pPr>
            <a:r>
              <a:rPr lang="zh-TW" altLang="en-US" sz="2400" kern="100" dirty="0" smtClean="0">
                <a:ea typeface="標楷體"/>
                <a:cs typeface="新細明體"/>
              </a:rPr>
              <a:t>        用</a:t>
            </a:r>
            <a:r>
              <a:rPr lang="zh-TW" altLang="zh-HK" sz="2400" kern="100" dirty="0">
                <a:ea typeface="標楷體"/>
                <a:cs typeface="新細明體"/>
              </a:rPr>
              <a:t>窩夫機製</a:t>
            </a:r>
            <a:r>
              <a:rPr lang="zh-TW" altLang="en-US" sz="2400" kern="100" dirty="0">
                <a:ea typeface="標楷體"/>
                <a:cs typeface="新細明體"/>
              </a:rPr>
              <a:t>作</a:t>
            </a:r>
            <a:r>
              <a:rPr lang="zh-TW" altLang="zh-HK" sz="2400" kern="100" dirty="0">
                <a:ea typeface="標楷體"/>
                <a:cs typeface="新細明體"/>
              </a:rPr>
              <a:t>窩夫</a:t>
            </a:r>
            <a:r>
              <a:rPr lang="zh-TW" altLang="en-US" sz="2400" kern="100" dirty="0">
                <a:ea typeface="標楷體"/>
                <a:cs typeface="新細明體"/>
              </a:rPr>
              <a:t>既簡單又方便，我</a:t>
            </a:r>
            <a:r>
              <a:rPr lang="zh-TW" altLang="en-US" sz="2400" kern="100" dirty="0" smtClean="0">
                <a:ea typeface="標楷體"/>
                <a:cs typeface="新細明體"/>
              </a:rPr>
              <a:t>以後會再嘗試製作不同口味的</a:t>
            </a:r>
            <a:r>
              <a:rPr lang="zh-TW" altLang="zh-HK" sz="2400" kern="100" dirty="0">
                <a:ea typeface="標楷體"/>
                <a:cs typeface="新細明體"/>
              </a:rPr>
              <a:t>窩</a:t>
            </a:r>
            <a:r>
              <a:rPr lang="zh-TW" altLang="zh-HK" sz="2400" kern="100" dirty="0" smtClean="0">
                <a:ea typeface="標楷體"/>
                <a:cs typeface="新細明體"/>
              </a:rPr>
              <a:t>夫</a:t>
            </a:r>
            <a:r>
              <a:rPr lang="zh-TW" altLang="en-US" sz="2400" kern="100" dirty="0" smtClean="0">
                <a:ea typeface="標楷體"/>
                <a:cs typeface="新細明體"/>
              </a:rPr>
              <a:t>。</a:t>
            </a:r>
            <a:endParaRPr lang="zh-TW" altLang="zh-HK" sz="2400" kern="100" dirty="0">
              <a:cs typeface="Times New Roman"/>
            </a:endParaRPr>
          </a:p>
          <a:p>
            <a:pPr marL="114300" indent="0">
              <a:spcBef>
                <a:spcPts val="1200"/>
              </a:spcBef>
              <a:buNone/>
            </a:pPr>
            <a:endParaRPr lang="zh-TW" altLang="zh-HK" sz="2600" kern="100" dirty="0">
              <a:solidFill>
                <a:srgbClr val="FF0000"/>
              </a:solidFill>
              <a:cs typeface="Times New Roman"/>
            </a:endParaRPr>
          </a:p>
        </p:txBody>
      </p:sp>
      <p:sp>
        <p:nvSpPr>
          <p:cNvPr id="11" name="Rectangle 1"/>
          <p:cNvSpPr>
            <a:spLocks noChangeArrowheads="1"/>
          </p:cNvSpPr>
          <p:nvPr/>
        </p:nvSpPr>
        <p:spPr bwMode="auto">
          <a:xfrm>
            <a:off x="1116013" y="36380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636838" algn="ctr"/>
              </a:tabLst>
              <a:defRPr kumimoji="1">
                <a:solidFill>
                  <a:schemeClr val="tx1"/>
                </a:solidFill>
                <a:latin typeface="Arial" pitchFamily="34" charset="0"/>
                <a:ea typeface="新細明體" pitchFamily="18" charset="-120"/>
                <a:cs typeface="新細明體" pitchFamily="18" charset="-120"/>
              </a:defRPr>
            </a:lvl1pPr>
            <a:lvl2pPr fontAlgn="base">
              <a:spcBef>
                <a:spcPct val="0"/>
              </a:spcBef>
              <a:spcAft>
                <a:spcPct val="0"/>
              </a:spcAft>
              <a:tabLst>
                <a:tab pos="2636838" algn="ctr"/>
              </a:tabLst>
              <a:defRPr kumimoji="1">
                <a:solidFill>
                  <a:schemeClr val="tx1"/>
                </a:solidFill>
                <a:latin typeface="Arial" pitchFamily="34" charset="0"/>
                <a:ea typeface="新細明體" pitchFamily="18" charset="-120"/>
                <a:cs typeface="新細明體" pitchFamily="18" charset="-120"/>
              </a:defRPr>
            </a:lvl2pPr>
            <a:lvl3pPr fontAlgn="base">
              <a:spcBef>
                <a:spcPct val="0"/>
              </a:spcBef>
              <a:spcAft>
                <a:spcPct val="0"/>
              </a:spcAft>
              <a:tabLst>
                <a:tab pos="2636838" algn="ctr"/>
              </a:tabLst>
              <a:defRPr kumimoji="1">
                <a:solidFill>
                  <a:schemeClr val="tx1"/>
                </a:solidFill>
                <a:latin typeface="Arial" pitchFamily="34" charset="0"/>
                <a:ea typeface="新細明體" pitchFamily="18" charset="-120"/>
                <a:cs typeface="新細明體" pitchFamily="18" charset="-120"/>
              </a:defRPr>
            </a:lvl3pPr>
            <a:lvl4pPr fontAlgn="base">
              <a:spcBef>
                <a:spcPct val="0"/>
              </a:spcBef>
              <a:spcAft>
                <a:spcPct val="0"/>
              </a:spcAft>
              <a:tabLst>
                <a:tab pos="2636838" algn="ctr"/>
              </a:tabLst>
              <a:defRPr kumimoji="1">
                <a:solidFill>
                  <a:schemeClr val="tx1"/>
                </a:solidFill>
                <a:latin typeface="Arial" pitchFamily="34" charset="0"/>
                <a:ea typeface="新細明體" pitchFamily="18" charset="-120"/>
                <a:cs typeface="新細明體" pitchFamily="18" charset="-120"/>
              </a:defRPr>
            </a:lvl4pPr>
            <a:lvl5pPr fontAlgn="base">
              <a:spcBef>
                <a:spcPct val="0"/>
              </a:spcBef>
              <a:spcAft>
                <a:spcPct val="0"/>
              </a:spcAft>
              <a:tabLst>
                <a:tab pos="2636838" algn="ctr"/>
              </a:tabLst>
              <a:defRPr kumimoji="1">
                <a:solidFill>
                  <a:schemeClr val="tx1"/>
                </a:solidFill>
                <a:latin typeface="Arial" pitchFamily="34" charset="0"/>
                <a:ea typeface="新細明體" pitchFamily="18" charset="-120"/>
                <a:cs typeface="新細明體" pitchFamily="18" charset="-120"/>
              </a:defRPr>
            </a:lvl5pPr>
            <a:lvl6pPr fontAlgn="base">
              <a:spcBef>
                <a:spcPct val="0"/>
              </a:spcBef>
              <a:spcAft>
                <a:spcPct val="0"/>
              </a:spcAft>
              <a:tabLst>
                <a:tab pos="2636838" algn="ctr"/>
              </a:tabLst>
              <a:defRPr kumimoji="1">
                <a:solidFill>
                  <a:schemeClr val="tx1"/>
                </a:solidFill>
                <a:latin typeface="Arial" pitchFamily="34" charset="0"/>
                <a:ea typeface="新細明體" pitchFamily="18" charset="-120"/>
                <a:cs typeface="新細明體" pitchFamily="18" charset="-120"/>
              </a:defRPr>
            </a:lvl6pPr>
            <a:lvl7pPr fontAlgn="base">
              <a:spcBef>
                <a:spcPct val="0"/>
              </a:spcBef>
              <a:spcAft>
                <a:spcPct val="0"/>
              </a:spcAft>
              <a:tabLst>
                <a:tab pos="2636838" algn="ctr"/>
              </a:tabLst>
              <a:defRPr kumimoji="1">
                <a:solidFill>
                  <a:schemeClr val="tx1"/>
                </a:solidFill>
                <a:latin typeface="Arial" pitchFamily="34" charset="0"/>
                <a:ea typeface="新細明體" pitchFamily="18" charset="-120"/>
                <a:cs typeface="新細明體" pitchFamily="18" charset="-120"/>
              </a:defRPr>
            </a:lvl7pPr>
            <a:lvl8pPr fontAlgn="base">
              <a:spcBef>
                <a:spcPct val="0"/>
              </a:spcBef>
              <a:spcAft>
                <a:spcPct val="0"/>
              </a:spcAft>
              <a:tabLst>
                <a:tab pos="2636838" algn="ctr"/>
              </a:tabLst>
              <a:defRPr kumimoji="1">
                <a:solidFill>
                  <a:schemeClr val="tx1"/>
                </a:solidFill>
                <a:latin typeface="Arial" pitchFamily="34" charset="0"/>
                <a:ea typeface="新細明體" pitchFamily="18" charset="-120"/>
                <a:cs typeface="新細明體" pitchFamily="18" charset="-120"/>
              </a:defRPr>
            </a:lvl8pPr>
            <a:lvl9pPr fontAlgn="base">
              <a:spcBef>
                <a:spcPct val="0"/>
              </a:spcBef>
              <a:spcAft>
                <a:spcPct val="0"/>
              </a:spcAft>
              <a:tabLst>
                <a:tab pos="2636838" algn="ctr"/>
              </a:tabLst>
              <a:defRPr kumimoji="1">
                <a:solidFill>
                  <a:schemeClr val="tx1"/>
                </a:solidFill>
                <a:latin typeface="Arial" pitchFamily="34" charset="0"/>
                <a:ea typeface="新細明體" pitchFamily="18" charset="-120"/>
                <a:cs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tab pos="2636838" algn="ctr"/>
              </a:tabLst>
            </a:pPr>
            <a:endParaRPr kumimoji="1" lang="zh-HK" altLang="zh-HK"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endParaRPr>
          </a:p>
        </p:txBody>
      </p:sp>
      <p:sp>
        <p:nvSpPr>
          <p:cNvPr id="9" name="圓角矩形圖說文字 8"/>
          <p:cNvSpPr/>
          <p:nvPr/>
        </p:nvSpPr>
        <p:spPr>
          <a:xfrm>
            <a:off x="8407266" y="874822"/>
            <a:ext cx="720080" cy="5322474"/>
          </a:xfrm>
          <a:prstGeom prst="wedgeRoundRectCallout">
            <a:avLst>
              <a:gd name="adj1" fmla="val 6309"/>
              <a:gd name="adj2" fmla="val 1141"/>
              <a:gd name="adj3" fmla="val 16667"/>
            </a:avLst>
          </a:prstGeom>
          <a:solidFill>
            <a:srgbClr val="FFD9E5"/>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3000" b="1" dirty="0" smtClean="0">
                <a:solidFill>
                  <a:schemeClr val="tx2"/>
                </a:solidFill>
                <a:latin typeface="標楷體" panose="03000509000000000000" pitchFamily="65" charset="-120"/>
                <a:ea typeface="標楷體" panose="03000509000000000000" pitchFamily="65" charset="-120"/>
              </a:rPr>
              <a:t>可試試轉換其他標示 語</a:t>
            </a:r>
            <a:endParaRPr lang="en-US" altLang="zh-TW" sz="3000" b="1" dirty="0" smtClean="0">
              <a:solidFill>
                <a:schemeClr val="tx2"/>
              </a:solidFill>
              <a:latin typeface="標楷體" panose="03000509000000000000" pitchFamily="65" charset="-120"/>
              <a:ea typeface="標楷體" panose="03000509000000000000" pitchFamily="65" charset="-120"/>
            </a:endParaRPr>
          </a:p>
          <a:p>
            <a:pPr algn="ctr"/>
            <a:r>
              <a:rPr lang="zh-TW" altLang="en-US" sz="3000" b="1" dirty="0" smtClean="0">
                <a:solidFill>
                  <a:schemeClr val="tx2"/>
                </a:solidFill>
                <a:latin typeface="標楷體" panose="03000509000000000000" pitchFamily="65" charset="-120"/>
                <a:ea typeface="標楷體" panose="03000509000000000000" pitchFamily="65" charset="-120"/>
              </a:rPr>
              <a:t>！</a:t>
            </a:r>
            <a:endParaRPr lang="zh-HK" altLang="en-US" sz="3000" b="1" dirty="0">
              <a:solidFill>
                <a:schemeClr val="tx2"/>
              </a:solidFill>
              <a:latin typeface="標楷體" panose="03000509000000000000" pitchFamily="65" charset="-120"/>
              <a:ea typeface="標楷體" panose="03000509000000000000" pitchFamily="65" charset="-120"/>
            </a:endParaRPr>
          </a:p>
        </p:txBody>
      </p:sp>
      <p:sp>
        <p:nvSpPr>
          <p:cNvPr id="17" name="五邊形 16"/>
          <p:cNvSpPr/>
          <p:nvPr/>
        </p:nvSpPr>
        <p:spPr>
          <a:xfrm>
            <a:off x="4409728" y="1556792"/>
            <a:ext cx="1296144" cy="432048"/>
          </a:xfrm>
          <a:prstGeom prst="homePlat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a:r>
              <a:rPr lang="zh-TW" altLang="en-US" sz="2400" b="1" dirty="0">
                <a:solidFill>
                  <a:srgbClr val="1A6EF6"/>
                </a:solidFill>
                <a:latin typeface="標楷體" panose="03000509000000000000" pitchFamily="65" charset="-120"/>
                <a:ea typeface="標楷體" panose="03000509000000000000" pitchFamily="65" charset="-120"/>
              </a:rPr>
              <a:t>首先，</a:t>
            </a:r>
            <a:endParaRPr lang="en-US" altLang="zh-HK" sz="2400" b="1" dirty="0">
              <a:solidFill>
                <a:srgbClr val="1A6EF6"/>
              </a:solidFill>
              <a:latin typeface="標楷體" panose="03000509000000000000" pitchFamily="65" charset="-120"/>
              <a:ea typeface="標楷體" panose="03000509000000000000" pitchFamily="65" charset="-120"/>
            </a:endParaRPr>
          </a:p>
        </p:txBody>
      </p:sp>
      <p:sp>
        <p:nvSpPr>
          <p:cNvPr id="18" name="五邊形 17"/>
          <p:cNvSpPr/>
          <p:nvPr/>
        </p:nvSpPr>
        <p:spPr>
          <a:xfrm>
            <a:off x="1043608" y="3068960"/>
            <a:ext cx="1296144" cy="432048"/>
          </a:xfrm>
          <a:prstGeom prst="homePlat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a:r>
              <a:rPr lang="zh-TW" altLang="en-US" sz="2400" b="1" dirty="0" smtClean="0">
                <a:solidFill>
                  <a:srgbClr val="1A6EF6"/>
                </a:solidFill>
                <a:latin typeface="標楷體" panose="03000509000000000000" pitchFamily="65" charset="-120"/>
                <a:ea typeface="標楷體" panose="03000509000000000000" pitchFamily="65" charset="-120"/>
              </a:rPr>
              <a:t>然後，</a:t>
            </a:r>
            <a:endParaRPr lang="en-US" altLang="zh-HK" sz="2400" b="1" dirty="0">
              <a:solidFill>
                <a:srgbClr val="1A6EF6"/>
              </a:solidFill>
              <a:latin typeface="標楷體" panose="03000509000000000000" pitchFamily="65" charset="-120"/>
              <a:ea typeface="標楷體" panose="03000509000000000000" pitchFamily="65" charset="-120"/>
            </a:endParaRPr>
          </a:p>
        </p:txBody>
      </p:sp>
      <p:sp>
        <p:nvSpPr>
          <p:cNvPr id="19" name="五邊形 18"/>
          <p:cNvSpPr/>
          <p:nvPr/>
        </p:nvSpPr>
        <p:spPr>
          <a:xfrm>
            <a:off x="1043608" y="3861048"/>
            <a:ext cx="1296144" cy="432048"/>
          </a:xfrm>
          <a:prstGeom prst="homePlat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a:r>
              <a:rPr lang="zh-TW" altLang="en-US" sz="2400" b="1" dirty="0" smtClean="0">
                <a:solidFill>
                  <a:srgbClr val="1A6EF6"/>
                </a:solidFill>
                <a:latin typeface="標楷體" panose="03000509000000000000" pitchFamily="65" charset="-120"/>
                <a:ea typeface="標楷體" panose="03000509000000000000" pitchFamily="65" charset="-120"/>
              </a:rPr>
              <a:t>接着，</a:t>
            </a:r>
            <a:endParaRPr lang="en-US" altLang="zh-HK" sz="2400" b="1" dirty="0">
              <a:solidFill>
                <a:srgbClr val="1A6EF6"/>
              </a:solidFill>
              <a:latin typeface="標楷體" panose="03000509000000000000" pitchFamily="65" charset="-120"/>
              <a:ea typeface="標楷體" panose="03000509000000000000" pitchFamily="65" charset="-120"/>
            </a:endParaRPr>
          </a:p>
        </p:txBody>
      </p:sp>
      <p:sp>
        <p:nvSpPr>
          <p:cNvPr id="20" name="五邊形 19"/>
          <p:cNvSpPr/>
          <p:nvPr/>
        </p:nvSpPr>
        <p:spPr>
          <a:xfrm>
            <a:off x="1043608" y="4682028"/>
            <a:ext cx="1296144" cy="432048"/>
          </a:xfrm>
          <a:prstGeom prst="homePlat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a:r>
              <a:rPr lang="zh-TW" altLang="en-US" sz="2400" b="1" dirty="0" smtClean="0">
                <a:solidFill>
                  <a:srgbClr val="1A6EF6"/>
                </a:solidFill>
                <a:latin typeface="標楷體" panose="03000509000000000000" pitchFamily="65" charset="-120"/>
                <a:ea typeface="標楷體" panose="03000509000000000000" pitchFamily="65" charset="-120"/>
              </a:rPr>
              <a:t>最後，</a:t>
            </a:r>
            <a:endParaRPr lang="en-US" altLang="zh-HK" sz="2400" b="1" dirty="0">
              <a:solidFill>
                <a:srgbClr val="1A6EF6"/>
              </a:solidFill>
              <a:latin typeface="標楷體" panose="03000509000000000000" pitchFamily="65" charset="-120"/>
              <a:ea typeface="標楷體" panose="03000509000000000000" pitchFamily="65" charset="-120"/>
            </a:endParaRPr>
          </a:p>
        </p:txBody>
      </p:sp>
      <p:sp>
        <p:nvSpPr>
          <p:cNvPr id="23" name="五邊形 22"/>
          <p:cNvSpPr/>
          <p:nvPr/>
        </p:nvSpPr>
        <p:spPr>
          <a:xfrm>
            <a:off x="4386319" y="1556792"/>
            <a:ext cx="1585313" cy="458934"/>
          </a:xfrm>
          <a:prstGeom prst="homePlate">
            <a:avLst/>
          </a:prstGeom>
          <a:solidFill>
            <a:schemeClr val="accent5">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a:r>
              <a:rPr lang="zh-TW" altLang="en-US" sz="2400" b="1" dirty="0" smtClean="0">
                <a:solidFill>
                  <a:srgbClr val="FF0000"/>
                </a:solidFill>
                <a:latin typeface="標楷體" panose="03000509000000000000" pitchFamily="65" charset="-120"/>
                <a:ea typeface="標楷體" panose="03000509000000000000" pitchFamily="65" charset="-120"/>
              </a:rPr>
              <a:t>第一步，</a:t>
            </a:r>
            <a:endParaRPr lang="en-US" altLang="zh-HK" sz="2400" b="1" dirty="0">
              <a:solidFill>
                <a:srgbClr val="FF0000"/>
              </a:solidFill>
              <a:latin typeface="標楷體" panose="03000509000000000000" pitchFamily="65" charset="-120"/>
              <a:ea typeface="標楷體" panose="03000509000000000000" pitchFamily="65" charset="-120"/>
            </a:endParaRPr>
          </a:p>
        </p:txBody>
      </p:sp>
      <p:sp>
        <p:nvSpPr>
          <p:cNvPr id="24" name="五邊形 23"/>
          <p:cNvSpPr/>
          <p:nvPr/>
        </p:nvSpPr>
        <p:spPr>
          <a:xfrm>
            <a:off x="1043608" y="3068960"/>
            <a:ext cx="1535670" cy="432048"/>
          </a:xfrm>
          <a:prstGeom prst="homePlate">
            <a:avLst/>
          </a:prstGeom>
          <a:solidFill>
            <a:schemeClr val="accent5">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a:r>
              <a:rPr lang="zh-TW" altLang="en-US" sz="2400" b="1" dirty="0">
                <a:solidFill>
                  <a:srgbClr val="FF0000"/>
                </a:solidFill>
                <a:latin typeface="標楷體" panose="03000509000000000000" pitchFamily="65" charset="-120"/>
                <a:ea typeface="標楷體" panose="03000509000000000000" pitchFamily="65" charset="-120"/>
              </a:rPr>
              <a:t>第二步，</a:t>
            </a:r>
            <a:endParaRPr lang="en-US" altLang="zh-HK" sz="2400" b="1" dirty="0">
              <a:solidFill>
                <a:srgbClr val="FF0000"/>
              </a:solidFill>
              <a:latin typeface="標楷體" panose="03000509000000000000" pitchFamily="65" charset="-120"/>
              <a:ea typeface="標楷體" panose="03000509000000000000" pitchFamily="65" charset="-120"/>
            </a:endParaRPr>
          </a:p>
        </p:txBody>
      </p:sp>
      <p:sp>
        <p:nvSpPr>
          <p:cNvPr id="25" name="五邊形 24"/>
          <p:cNvSpPr/>
          <p:nvPr/>
        </p:nvSpPr>
        <p:spPr>
          <a:xfrm>
            <a:off x="1043608" y="3861048"/>
            <a:ext cx="1688668" cy="475253"/>
          </a:xfrm>
          <a:prstGeom prst="homePlate">
            <a:avLst/>
          </a:prstGeom>
          <a:solidFill>
            <a:schemeClr val="accent5">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a:r>
              <a:rPr lang="zh-TW" altLang="en-US" sz="2400" b="1" dirty="0">
                <a:solidFill>
                  <a:srgbClr val="FF0000"/>
                </a:solidFill>
                <a:latin typeface="標楷體" panose="03000509000000000000" pitchFamily="65" charset="-120"/>
                <a:ea typeface="標楷體" panose="03000509000000000000" pitchFamily="65" charset="-120"/>
              </a:rPr>
              <a:t>第三步，</a:t>
            </a:r>
            <a:endParaRPr lang="en-US" altLang="zh-HK" sz="2400" b="1" dirty="0">
              <a:solidFill>
                <a:srgbClr val="FF0000"/>
              </a:solidFill>
              <a:latin typeface="標楷體" panose="03000509000000000000" pitchFamily="65" charset="-120"/>
              <a:ea typeface="標楷體" panose="03000509000000000000" pitchFamily="65" charset="-120"/>
            </a:endParaRPr>
          </a:p>
        </p:txBody>
      </p:sp>
      <p:sp>
        <p:nvSpPr>
          <p:cNvPr id="26" name="五邊形 25"/>
          <p:cNvSpPr/>
          <p:nvPr/>
        </p:nvSpPr>
        <p:spPr>
          <a:xfrm>
            <a:off x="1043608" y="4682028"/>
            <a:ext cx="1904693" cy="432048"/>
          </a:xfrm>
          <a:prstGeom prst="homePlate">
            <a:avLst/>
          </a:prstGeom>
          <a:solidFill>
            <a:schemeClr val="accent5">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a:r>
              <a:rPr lang="zh-TW" altLang="en-US" sz="2400" b="1" dirty="0" smtClean="0">
                <a:solidFill>
                  <a:srgbClr val="FF0000"/>
                </a:solidFill>
                <a:latin typeface="標楷體" panose="03000509000000000000" pitchFamily="65" charset="-120"/>
                <a:ea typeface="標楷體" panose="03000509000000000000" pitchFamily="65" charset="-120"/>
              </a:rPr>
              <a:t>最後</a:t>
            </a:r>
            <a:r>
              <a:rPr lang="zh-TW" altLang="en-US" sz="2400" b="1" dirty="0">
                <a:solidFill>
                  <a:srgbClr val="FF0000"/>
                </a:solidFill>
                <a:latin typeface="標楷體" panose="03000509000000000000" pitchFamily="65" charset="-120"/>
                <a:ea typeface="標楷體" panose="03000509000000000000" pitchFamily="65" charset="-120"/>
              </a:rPr>
              <a:t>一步，</a:t>
            </a:r>
            <a:endParaRPr lang="en-US" altLang="zh-HK" sz="2400" b="1" dirty="0">
              <a:solidFill>
                <a:srgbClr val="FF0000"/>
              </a:solidFill>
              <a:latin typeface="標楷體" panose="03000509000000000000" pitchFamily="65" charset="-120"/>
              <a:ea typeface="標楷體" panose="03000509000000000000" pitchFamily="65" charset="-120"/>
            </a:endParaRPr>
          </a:p>
        </p:txBody>
      </p:sp>
      <p:sp>
        <p:nvSpPr>
          <p:cNvPr id="15" name="日期版面配置區 2"/>
          <p:cNvSpPr>
            <a:spLocks noGrp="1"/>
          </p:cNvSpPr>
          <p:nvPr>
            <p:ph type="dt" sz="half" idx="10"/>
          </p:nvPr>
        </p:nvSpPr>
        <p:spPr>
          <a:xfrm>
            <a:off x="457200" y="6356350"/>
            <a:ext cx="2133600" cy="365125"/>
          </a:xfrm>
        </p:spPr>
        <p:txBody>
          <a:bodyPr/>
          <a:lstStyle/>
          <a:p>
            <a:r>
              <a:rPr lang="zh-HK" altLang="en-US" smtClean="0"/>
              <a:t>單元二 說明單元</a:t>
            </a:r>
            <a:r>
              <a:rPr lang="en-US" altLang="zh-HK" smtClean="0"/>
              <a:t>(</a:t>
            </a:r>
            <a:r>
              <a:rPr lang="zh-HK" altLang="en-US" smtClean="0"/>
              <a:t>閱讀</a:t>
            </a:r>
            <a:r>
              <a:rPr lang="en-US" altLang="zh-HK" smtClean="0"/>
              <a:t>)</a:t>
            </a:r>
            <a:endParaRPr lang="zh-HK" altLang="en-US" dirty="0"/>
          </a:p>
        </p:txBody>
      </p:sp>
      <p:sp>
        <p:nvSpPr>
          <p:cNvPr id="16" name="頁尾版面配置區 4"/>
          <p:cNvSpPr>
            <a:spLocks noGrp="1"/>
          </p:cNvSpPr>
          <p:nvPr>
            <p:ph type="ftr" sz="quarter" idx="11"/>
          </p:nvPr>
        </p:nvSpPr>
        <p:spPr>
          <a:xfrm>
            <a:off x="3124200" y="6356350"/>
            <a:ext cx="2895600" cy="365125"/>
          </a:xfrm>
        </p:spPr>
        <p:txBody>
          <a:bodyPr/>
          <a:lstStyle/>
          <a:p>
            <a:r>
              <a:rPr lang="zh-TW" altLang="en-US" smtClean="0"/>
              <a:t>教育局教育心理服務</a:t>
            </a:r>
            <a:r>
              <a:rPr lang="en-US" altLang="zh-TW" smtClean="0"/>
              <a:t>(</a:t>
            </a:r>
            <a:r>
              <a:rPr lang="zh-TW" altLang="en-US" smtClean="0"/>
              <a:t>新界東</a:t>
            </a:r>
            <a:r>
              <a:rPr lang="en-US" altLang="zh-TW" smtClean="0"/>
              <a:t>)</a:t>
            </a:r>
            <a:r>
              <a:rPr lang="zh-TW" altLang="en-US" smtClean="0"/>
              <a:t>組 </a:t>
            </a:r>
            <a:r>
              <a:rPr lang="en-US" altLang="zh-TW" smtClean="0"/>
              <a:t>©2019</a:t>
            </a:r>
            <a:endParaRPr lang="zh-HK" altLang="en-US" dirty="0"/>
          </a:p>
        </p:txBody>
      </p:sp>
      <p:sp>
        <p:nvSpPr>
          <p:cNvPr id="21" name="投影片編號版面配置區 5"/>
          <p:cNvSpPr>
            <a:spLocks noGrp="1"/>
          </p:cNvSpPr>
          <p:nvPr>
            <p:ph type="sldNum" sz="quarter" idx="12"/>
          </p:nvPr>
        </p:nvSpPr>
        <p:spPr>
          <a:xfrm>
            <a:off x="6553200" y="6356350"/>
            <a:ext cx="2133600" cy="365125"/>
          </a:xfrm>
        </p:spPr>
        <p:txBody>
          <a:bodyPr/>
          <a:lstStyle/>
          <a:p>
            <a:fld id="{FB2AA040-08CA-49D7-B4A5-BED6B7E8C7C9}" type="slidenum">
              <a:rPr lang="zh-HK" altLang="en-US" smtClean="0"/>
              <a:t>22</a:t>
            </a:fld>
            <a:endParaRPr lang="zh-HK" altLang="en-US"/>
          </a:p>
        </p:txBody>
      </p:sp>
    </p:spTree>
    <p:extLst>
      <p:ext uri="{BB962C8B-B14F-4D97-AF65-F5344CB8AC3E}">
        <p14:creationId xmlns:p14="http://schemas.microsoft.com/office/powerpoint/2010/main" val="404420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18" grpId="0" animBg="1"/>
      <p:bldP spid="19" grpId="0" animBg="1"/>
      <p:bldP spid="20" grpId="0" animBg="1"/>
      <p:bldP spid="23" grpId="0" animBg="1"/>
      <p:bldP spid="24" grpId="0" animBg="1"/>
      <p:bldP spid="25" grpId="0" animBg="1"/>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116632"/>
            <a:ext cx="7620000" cy="1143000"/>
          </a:xfrm>
        </p:spPr>
        <p:txBody>
          <a:bodyPr>
            <a:normAutofit/>
          </a:bodyPr>
          <a:lstStyle/>
          <a:p>
            <a:r>
              <a:rPr lang="en-US" altLang="zh-TW" sz="4000" dirty="0" smtClean="0">
                <a:latin typeface="標楷體" panose="03000509000000000000" pitchFamily="65" charset="-120"/>
              </a:rPr>
              <a:t>〈</a:t>
            </a:r>
            <a:r>
              <a:rPr lang="zh-HK" altLang="en-US" sz="4000" dirty="0" smtClean="0">
                <a:latin typeface="標楷體" panose="03000509000000000000" pitchFamily="65" charset="-120"/>
              </a:rPr>
              <a:t>做</a:t>
            </a:r>
            <a:r>
              <a:rPr lang="zh-TW" altLang="en-US" sz="4000" dirty="0">
                <a:latin typeface="標楷體" panose="03000509000000000000" pitchFamily="65" charset="-120"/>
              </a:rPr>
              <a:t>窩</a:t>
            </a:r>
            <a:r>
              <a:rPr lang="zh-TW" altLang="en-US" sz="4000" dirty="0" smtClean="0">
                <a:latin typeface="標楷體" panose="03000509000000000000" pitchFamily="65" charset="-120"/>
              </a:rPr>
              <a:t>夫</a:t>
            </a:r>
            <a:r>
              <a:rPr lang="en-US" altLang="zh-TW" sz="4000" dirty="0" smtClean="0">
                <a:latin typeface="標楷體" panose="03000509000000000000" pitchFamily="65" charset="-120"/>
              </a:rPr>
              <a:t>〉</a:t>
            </a:r>
            <a:endParaRPr lang="zh-HK" altLang="en-US" sz="4000" b="1" dirty="0">
              <a:solidFill>
                <a:schemeClr val="tx2">
                  <a:lumMod val="60000"/>
                  <a:lumOff val="40000"/>
                </a:schemeClr>
              </a:solidFill>
              <a:latin typeface="標楷體" panose="03000509000000000000" pitchFamily="65" charset="-120"/>
            </a:endParaRPr>
          </a:p>
        </p:txBody>
      </p:sp>
      <p:sp>
        <p:nvSpPr>
          <p:cNvPr id="4" name="日期版面配置區 3"/>
          <p:cNvSpPr>
            <a:spLocks noGrp="1"/>
          </p:cNvSpPr>
          <p:nvPr>
            <p:ph type="dt" sz="half" idx="10"/>
          </p:nvPr>
        </p:nvSpPr>
        <p:spPr/>
        <p:txBody>
          <a:bodyPr/>
          <a:lstStyle/>
          <a:p>
            <a:r>
              <a:rPr lang="zh-HK" altLang="en-US" smtClean="0"/>
              <a:t>單元二 說明單元</a:t>
            </a:r>
            <a:r>
              <a:rPr lang="en-US" altLang="zh-HK" smtClean="0"/>
              <a:t>(</a:t>
            </a:r>
            <a:r>
              <a:rPr lang="zh-HK" altLang="en-US" smtClean="0"/>
              <a:t>閱讀</a:t>
            </a:r>
            <a:r>
              <a:rPr lang="en-US" altLang="zh-HK" smtClean="0"/>
              <a:t>)</a:t>
            </a:r>
            <a:endParaRPr lang="zh-HK" altLang="en-US"/>
          </a:p>
        </p:txBody>
      </p:sp>
      <p:sp>
        <p:nvSpPr>
          <p:cNvPr id="5" name="頁尾版面配置區 4"/>
          <p:cNvSpPr>
            <a:spLocks noGrp="1"/>
          </p:cNvSpPr>
          <p:nvPr>
            <p:ph type="ftr" sz="quarter" idx="11"/>
          </p:nvPr>
        </p:nvSpPr>
        <p:spPr/>
        <p:txBody>
          <a:bodyPr/>
          <a:lstStyle/>
          <a:p>
            <a:r>
              <a:rPr lang="zh-TW" altLang="en-US" smtClean="0"/>
              <a:t>教育局教育心理服務</a:t>
            </a:r>
            <a:r>
              <a:rPr lang="en-US" altLang="zh-TW" smtClean="0"/>
              <a:t>(</a:t>
            </a:r>
            <a:r>
              <a:rPr lang="zh-TW" altLang="en-US" smtClean="0"/>
              <a:t>新界東</a:t>
            </a:r>
            <a:r>
              <a:rPr lang="en-US" altLang="zh-TW" smtClean="0"/>
              <a:t>)</a:t>
            </a:r>
            <a:r>
              <a:rPr lang="zh-TW" altLang="en-US" smtClean="0"/>
              <a:t>組 </a:t>
            </a:r>
            <a:r>
              <a:rPr lang="en-US" altLang="zh-TW" smtClean="0"/>
              <a:t>©2019</a:t>
            </a:r>
            <a:endParaRPr lang="zh-HK" altLang="en-US"/>
          </a:p>
        </p:txBody>
      </p:sp>
      <p:sp>
        <p:nvSpPr>
          <p:cNvPr id="6" name="投影片編號版面配置區 5"/>
          <p:cNvSpPr>
            <a:spLocks noGrp="1"/>
          </p:cNvSpPr>
          <p:nvPr>
            <p:ph type="sldNum" sz="quarter" idx="12"/>
          </p:nvPr>
        </p:nvSpPr>
        <p:spPr/>
        <p:txBody>
          <a:bodyPr/>
          <a:lstStyle/>
          <a:p>
            <a:fld id="{FB2AA040-08CA-49D7-B4A5-BED6B7E8C7C9}" type="slidenum">
              <a:rPr lang="zh-HK" altLang="en-US" smtClean="0"/>
              <a:t>23</a:t>
            </a:fld>
            <a:endParaRPr lang="zh-HK" altLang="en-US"/>
          </a:p>
        </p:txBody>
      </p:sp>
      <p:sp>
        <p:nvSpPr>
          <p:cNvPr id="22" name="圓角矩形 21"/>
          <p:cNvSpPr/>
          <p:nvPr/>
        </p:nvSpPr>
        <p:spPr>
          <a:xfrm>
            <a:off x="755576" y="1052736"/>
            <a:ext cx="4896544" cy="109382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zh-TW" altLang="en-US" sz="3200" dirty="0" smtClean="0">
                <a:solidFill>
                  <a:schemeClr val="tx1"/>
                </a:solidFill>
                <a:latin typeface="標楷體" panose="03000509000000000000" pitchFamily="65" charset="-120"/>
                <a:ea typeface="標楷體" panose="03000509000000000000" pitchFamily="65" charset="-120"/>
              </a:rPr>
              <a:t>做</a:t>
            </a:r>
            <a:r>
              <a:rPr lang="zh-TW" altLang="en-US" sz="3200" dirty="0">
                <a:solidFill>
                  <a:schemeClr val="tx1"/>
                </a:solidFill>
                <a:latin typeface="標楷體" panose="03000509000000000000" pitchFamily="65" charset="-120"/>
                <a:ea typeface="標楷體" panose="03000509000000000000" pitchFamily="65" charset="-120"/>
              </a:rPr>
              <a:t>窩夫</a:t>
            </a:r>
            <a:r>
              <a:rPr lang="zh-TW" altLang="en-US" sz="3200" dirty="0" smtClean="0">
                <a:solidFill>
                  <a:schemeClr val="tx1"/>
                </a:solidFill>
                <a:latin typeface="標楷體" panose="03000509000000000000" pitchFamily="65" charset="-120"/>
                <a:ea typeface="標楷體" panose="03000509000000000000" pitchFamily="65" charset="-120"/>
              </a:rPr>
              <a:t>，有</a:t>
            </a:r>
            <a:r>
              <a:rPr lang="zh-TW" altLang="en-US" sz="3200" dirty="0">
                <a:solidFill>
                  <a:schemeClr val="tx1"/>
                </a:solidFill>
                <a:latin typeface="標楷體" panose="03000509000000000000" pitchFamily="65" charset="-120"/>
                <a:ea typeface="標楷體" panose="03000509000000000000" pitchFamily="65" charset="-120"/>
              </a:rPr>
              <a:t>以下的</a:t>
            </a:r>
            <a:r>
              <a:rPr lang="zh-TW" altLang="en-US" sz="3200" dirty="0" smtClean="0">
                <a:solidFill>
                  <a:schemeClr val="tx1"/>
                </a:solidFill>
                <a:latin typeface="標楷體" panose="03000509000000000000" pitchFamily="65" charset="-120"/>
                <a:ea typeface="標楷體" panose="03000509000000000000" pitchFamily="65" charset="-120"/>
              </a:rPr>
              <a:t>步驟：</a:t>
            </a:r>
            <a:endParaRPr lang="zh-HK" altLang="en-US" sz="3200" dirty="0"/>
          </a:p>
        </p:txBody>
      </p:sp>
      <p:sp>
        <p:nvSpPr>
          <p:cNvPr id="27" name="圓角矩形 26"/>
          <p:cNvSpPr/>
          <p:nvPr/>
        </p:nvSpPr>
        <p:spPr>
          <a:xfrm>
            <a:off x="755576" y="2539008"/>
            <a:ext cx="4896544" cy="206558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altLang="zh-TW" sz="2600" dirty="0" smtClean="0">
                <a:solidFill>
                  <a:schemeClr val="tx1"/>
                </a:solidFill>
                <a:latin typeface="標楷體" panose="03000509000000000000" pitchFamily="65" charset="-120"/>
                <a:ea typeface="標楷體" panose="03000509000000000000" pitchFamily="65" charset="-120"/>
              </a:rPr>
              <a:t>1. </a:t>
            </a:r>
            <a:r>
              <a:rPr lang="zh-TW" altLang="en-US" sz="2600" dirty="0" smtClean="0">
                <a:solidFill>
                  <a:schemeClr val="tx1"/>
                </a:solidFill>
                <a:latin typeface="標楷體" panose="03000509000000000000" pitchFamily="65" charset="-120"/>
                <a:ea typeface="標楷體" panose="03000509000000000000" pitchFamily="65" charset="-120"/>
              </a:rPr>
              <a:t>準備好</a:t>
            </a:r>
            <a:r>
              <a:rPr lang="zh-TW" altLang="en-US" sz="2600" dirty="0">
                <a:solidFill>
                  <a:schemeClr val="tx1"/>
                </a:solidFill>
                <a:latin typeface="標楷體" panose="03000509000000000000" pitchFamily="65" charset="-120"/>
                <a:ea typeface="標楷體" panose="03000509000000000000" pitchFamily="65" charset="-120"/>
              </a:rPr>
              <a:t>材料</a:t>
            </a:r>
            <a:endParaRPr lang="en-US" altLang="zh-TW" sz="2600" dirty="0">
              <a:solidFill>
                <a:schemeClr val="tx1"/>
              </a:solidFill>
              <a:latin typeface="標楷體" panose="03000509000000000000" pitchFamily="65" charset="-120"/>
              <a:ea typeface="標楷體" panose="03000509000000000000" pitchFamily="65" charset="-120"/>
            </a:endParaRPr>
          </a:p>
          <a:p>
            <a:r>
              <a:rPr lang="en-US" altLang="zh-TW" sz="2600" dirty="0" smtClean="0">
                <a:solidFill>
                  <a:schemeClr val="tx1"/>
                </a:solidFill>
                <a:latin typeface="標楷體" panose="03000509000000000000" pitchFamily="65" charset="-120"/>
                <a:ea typeface="標楷體" panose="03000509000000000000" pitchFamily="65" charset="-120"/>
              </a:rPr>
              <a:t>2. </a:t>
            </a:r>
            <a:r>
              <a:rPr lang="zh-TW" altLang="en-US" sz="2600" dirty="0" smtClean="0">
                <a:solidFill>
                  <a:schemeClr val="tx1"/>
                </a:solidFill>
                <a:latin typeface="標楷體" panose="03000509000000000000" pitchFamily="65" charset="-120"/>
                <a:ea typeface="標楷體" panose="03000509000000000000" pitchFamily="65" charset="-120"/>
              </a:rPr>
              <a:t>預</a:t>
            </a:r>
            <a:r>
              <a:rPr lang="zh-TW" altLang="en-US" sz="2600" dirty="0">
                <a:solidFill>
                  <a:schemeClr val="tx1"/>
                </a:solidFill>
                <a:latin typeface="標楷體" panose="03000509000000000000" pitchFamily="65" charset="-120"/>
                <a:ea typeface="標楷體" panose="03000509000000000000" pitchFamily="65" charset="-120"/>
              </a:rPr>
              <a:t>熱窩夫機</a:t>
            </a:r>
            <a:endParaRPr lang="en-US" altLang="zh-TW" sz="2600" dirty="0">
              <a:solidFill>
                <a:schemeClr val="tx1"/>
              </a:solidFill>
              <a:latin typeface="標楷體" panose="03000509000000000000" pitchFamily="65" charset="-120"/>
              <a:ea typeface="標楷體" panose="03000509000000000000" pitchFamily="65" charset="-120"/>
            </a:endParaRPr>
          </a:p>
          <a:p>
            <a:r>
              <a:rPr lang="en-US" altLang="zh-TW" sz="2600" dirty="0" smtClean="0">
                <a:solidFill>
                  <a:schemeClr val="tx1"/>
                </a:solidFill>
                <a:latin typeface="標楷體" panose="03000509000000000000" pitchFamily="65" charset="-120"/>
                <a:ea typeface="標楷體" panose="03000509000000000000" pitchFamily="65" charset="-120"/>
              </a:rPr>
              <a:t>3. </a:t>
            </a:r>
            <a:r>
              <a:rPr lang="zh-TW" altLang="en-US" sz="2600" dirty="0" smtClean="0">
                <a:solidFill>
                  <a:schemeClr val="tx1"/>
                </a:solidFill>
                <a:latin typeface="標楷體" panose="03000509000000000000" pitchFamily="65" charset="-120"/>
                <a:ea typeface="標楷體" panose="03000509000000000000" pitchFamily="65" charset="-120"/>
              </a:rPr>
              <a:t>把</a:t>
            </a:r>
            <a:r>
              <a:rPr lang="zh-TW" altLang="en-US" sz="2600" dirty="0">
                <a:solidFill>
                  <a:schemeClr val="tx1"/>
                </a:solidFill>
                <a:latin typeface="標楷體" panose="03000509000000000000" pitchFamily="65" charset="-120"/>
                <a:ea typeface="標楷體" panose="03000509000000000000" pitchFamily="65" charset="-120"/>
              </a:rPr>
              <a:t>粉漿</a:t>
            </a:r>
            <a:r>
              <a:rPr lang="zh-TW" altLang="en-US" sz="2600" dirty="0" smtClean="0">
                <a:solidFill>
                  <a:schemeClr val="tx1"/>
                </a:solidFill>
                <a:latin typeface="標楷體" panose="03000509000000000000" pitchFamily="65" charset="-120"/>
                <a:ea typeface="標楷體" panose="03000509000000000000" pitchFamily="65" charset="-120"/>
              </a:rPr>
              <a:t>倒進窩</a:t>
            </a:r>
            <a:r>
              <a:rPr lang="zh-TW" altLang="en-US" sz="2600" dirty="0">
                <a:solidFill>
                  <a:schemeClr val="tx1"/>
                </a:solidFill>
                <a:latin typeface="標楷體" panose="03000509000000000000" pitchFamily="65" charset="-120"/>
                <a:ea typeface="標楷體" panose="03000509000000000000" pitchFamily="65" charset="-120"/>
              </a:rPr>
              <a:t>夫</a:t>
            </a:r>
            <a:r>
              <a:rPr lang="zh-TW" altLang="en-US" sz="2600" dirty="0" smtClean="0">
                <a:solidFill>
                  <a:schemeClr val="tx1"/>
                </a:solidFill>
                <a:latin typeface="標楷體" panose="03000509000000000000" pitchFamily="65" charset="-120"/>
                <a:ea typeface="標楷體" panose="03000509000000000000" pitchFamily="65" charset="-120"/>
              </a:rPr>
              <a:t>機的熱模子</a:t>
            </a:r>
            <a:endParaRPr lang="en-US" altLang="zh-TW" sz="2600" dirty="0">
              <a:solidFill>
                <a:schemeClr val="tx1"/>
              </a:solidFill>
              <a:latin typeface="標楷體" panose="03000509000000000000" pitchFamily="65" charset="-120"/>
              <a:ea typeface="標楷體" panose="03000509000000000000" pitchFamily="65" charset="-120"/>
            </a:endParaRPr>
          </a:p>
          <a:p>
            <a:r>
              <a:rPr lang="en-US" altLang="zh-TW" sz="2600" dirty="0" smtClean="0">
                <a:solidFill>
                  <a:schemeClr val="tx1"/>
                </a:solidFill>
                <a:latin typeface="標楷體" panose="03000509000000000000" pitchFamily="65" charset="-120"/>
                <a:ea typeface="標楷體" panose="03000509000000000000" pitchFamily="65" charset="-120"/>
              </a:rPr>
              <a:t>4. </a:t>
            </a:r>
            <a:r>
              <a:rPr lang="zh-TW" altLang="en-US" sz="2600" dirty="0" smtClean="0">
                <a:solidFill>
                  <a:schemeClr val="tx1"/>
                </a:solidFill>
                <a:latin typeface="標楷體" panose="03000509000000000000" pitchFamily="65" charset="-120"/>
                <a:ea typeface="標楷體" panose="03000509000000000000" pitchFamily="65" charset="-120"/>
              </a:rPr>
              <a:t>添加</a:t>
            </a:r>
            <a:r>
              <a:rPr lang="zh-TW" altLang="en-US" sz="2600" dirty="0">
                <a:solidFill>
                  <a:schemeClr val="tx1"/>
                </a:solidFill>
                <a:latin typeface="標楷體" panose="03000509000000000000" pitchFamily="65" charset="-120"/>
                <a:ea typeface="標楷體" panose="03000509000000000000" pitchFamily="65" charset="-120"/>
              </a:rPr>
              <a:t>配料</a:t>
            </a:r>
            <a:endParaRPr lang="zh-HK" altLang="en-US" sz="2600" dirty="0">
              <a:solidFill>
                <a:schemeClr val="tx1"/>
              </a:solidFill>
              <a:latin typeface="標楷體" panose="03000509000000000000" pitchFamily="65" charset="-120"/>
              <a:ea typeface="標楷體" panose="03000509000000000000" pitchFamily="65" charset="-120"/>
            </a:endParaRPr>
          </a:p>
        </p:txBody>
      </p:sp>
      <p:sp>
        <p:nvSpPr>
          <p:cNvPr id="29" name="圓角矩形 28"/>
          <p:cNvSpPr/>
          <p:nvPr/>
        </p:nvSpPr>
        <p:spPr>
          <a:xfrm>
            <a:off x="792480" y="4997037"/>
            <a:ext cx="4931648" cy="109382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3200" dirty="0">
                <a:solidFill>
                  <a:schemeClr val="tx1"/>
                </a:solidFill>
                <a:latin typeface="標楷體" panose="03000509000000000000" pitchFamily="65" charset="-120"/>
                <a:ea typeface="標楷體" panose="03000509000000000000" pitchFamily="65" charset="-120"/>
              </a:rPr>
              <a:t>製作窩</a:t>
            </a:r>
            <a:r>
              <a:rPr lang="zh-TW" altLang="en-US" sz="3200" dirty="0" smtClean="0">
                <a:solidFill>
                  <a:schemeClr val="tx1"/>
                </a:solidFill>
                <a:latin typeface="標楷體" panose="03000509000000000000" pitchFamily="65" charset="-120"/>
                <a:ea typeface="標楷體" panose="03000509000000000000" pitchFamily="65" charset="-120"/>
              </a:rPr>
              <a:t>夫的方法很簡單</a:t>
            </a:r>
            <a:endParaRPr lang="zh-HK" altLang="en-US" sz="3200" dirty="0">
              <a:solidFill>
                <a:srgbClr val="FF0000"/>
              </a:solidFill>
              <a:latin typeface="標楷體" panose="03000509000000000000" pitchFamily="65" charset="-120"/>
              <a:ea typeface="標楷體" panose="03000509000000000000" pitchFamily="65" charset="-120"/>
            </a:endParaRPr>
          </a:p>
        </p:txBody>
      </p:sp>
      <p:sp>
        <p:nvSpPr>
          <p:cNvPr id="7" name="雲朵形圖說文字 6"/>
          <p:cNvSpPr/>
          <p:nvPr/>
        </p:nvSpPr>
        <p:spPr>
          <a:xfrm>
            <a:off x="4923996" y="1345922"/>
            <a:ext cx="4131448" cy="2764182"/>
          </a:xfrm>
          <a:prstGeom prst="cloudCallout">
            <a:avLst>
              <a:gd name="adj1" fmla="val 22681"/>
              <a:gd name="adj2" fmla="val 74938"/>
            </a:avLst>
          </a:prstGeom>
          <a:ln/>
        </p:spPr>
        <p:style>
          <a:lnRef idx="1">
            <a:schemeClr val="accent5"/>
          </a:lnRef>
          <a:fillRef idx="2">
            <a:schemeClr val="accent5"/>
          </a:fillRef>
          <a:effectRef idx="1">
            <a:schemeClr val="accent5"/>
          </a:effectRef>
          <a:fontRef idx="minor">
            <a:schemeClr val="dk1"/>
          </a:fontRef>
        </p:style>
        <p:txBody>
          <a:bodyPr rtlCol="0" anchor="ctr"/>
          <a:lstStyle/>
          <a:p>
            <a:r>
              <a:rPr lang="zh-TW" altLang="en-US" sz="2600" dirty="0" smtClean="0">
                <a:solidFill>
                  <a:schemeClr val="tx1"/>
                </a:solidFill>
                <a:latin typeface="標楷體" panose="03000509000000000000" pitchFamily="65" charset="-120"/>
                <a:ea typeface="標楷體" panose="03000509000000000000" pitchFamily="65" charset="-120"/>
              </a:rPr>
              <a:t>我明白這篇文章在說明甚麼了！</a:t>
            </a:r>
            <a:endParaRPr lang="en-US" altLang="zh-TW" sz="2600" dirty="0" smtClean="0">
              <a:solidFill>
                <a:schemeClr val="tx1"/>
              </a:solidFill>
              <a:latin typeface="標楷體" panose="03000509000000000000" pitchFamily="65" charset="-120"/>
              <a:ea typeface="標楷體" panose="03000509000000000000" pitchFamily="65" charset="-120"/>
            </a:endParaRPr>
          </a:p>
          <a:p>
            <a:r>
              <a:rPr lang="zh-TW" altLang="en-US" sz="2600" b="1" dirty="0" smtClean="0">
                <a:solidFill>
                  <a:srgbClr val="FF0000"/>
                </a:solidFill>
                <a:latin typeface="標楷體" panose="03000509000000000000" pitchFamily="65" charset="-120"/>
                <a:ea typeface="標楷體" panose="03000509000000000000" pitchFamily="65" charset="-120"/>
              </a:rPr>
              <a:t>說明了做</a:t>
            </a:r>
            <a:r>
              <a:rPr lang="zh-TW" altLang="en-US" sz="2600" b="1" dirty="0">
                <a:solidFill>
                  <a:srgbClr val="FF0000"/>
                </a:solidFill>
                <a:latin typeface="標楷體" panose="03000509000000000000" pitchFamily="65" charset="-120"/>
                <a:ea typeface="標楷體" panose="03000509000000000000" pitchFamily="65" charset="-120"/>
              </a:rPr>
              <a:t>窩</a:t>
            </a:r>
            <a:r>
              <a:rPr lang="zh-TW" altLang="en-US" sz="2600" b="1" dirty="0" smtClean="0">
                <a:solidFill>
                  <a:srgbClr val="FF0000"/>
                </a:solidFill>
                <a:latin typeface="標楷體" panose="03000509000000000000" pitchFamily="65" charset="-120"/>
                <a:ea typeface="標楷體" panose="03000509000000000000" pitchFamily="65" charset="-120"/>
              </a:rPr>
              <a:t>夫的方法很簡單。</a:t>
            </a:r>
            <a:endParaRPr lang="zh-HK" altLang="en-US" sz="2600" b="1" dirty="0">
              <a:solidFill>
                <a:srgbClr val="FF0000"/>
              </a:solidFill>
              <a:latin typeface="標楷體" panose="03000509000000000000" pitchFamily="65" charset="-120"/>
              <a:ea typeface="標楷體" panose="03000509000000000000" pitchFamily="65" charset="-120"/>
            </a:endParaRPr>
          </a:p>
        </p:txBody>
      </p:sp>
      <p:sp>
        <p:nvSpPr>
          <p:cNvPr id="12" name="向下箭號 25"/>
          <p:cNvSpPr/>
          <p:nvPr/>
        </p:nvSpPr>
        <p:spPr>
          <a:xfrm>
            <a:off x="3124200" y="4613215"/>
            <a:ext cx="576064" cy="425455"/>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HK" altLang="en-US"/>
          </a:p>
        </p:txBody>
      </p:sp>
      <p:sp>
        <p:nvSpPr>
          <p:cNvPr id="26" name="向下箭號 25"/>
          <p:cNvSpPr/>
          <p:nvPr/>
        </p:nvSpPr>
        <p:spPr>
          <a:xfrm>
            <a:off x="3059832" y="2146565"/>
            <a:ext cx="576064" cy="425455"/>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HK" altLang="en-US"/>
          </a:p>
        </p:txBody>
      </p:sp>
    </p:spTree>
    <p:extLst>
      <p:ext uri="{BB962C8B-B14F-4D97-AF65-F5344CB8AC3E}">
        <p14:creationId xmlns:p14="http://schemas.microsoft.com/office/powerpoint/2010/main" val="250997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 calcmode="lin" valueType="num">
                                      <p:cBhvr additive="base">
                                        <p:cTn id="2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fill="hold"/>
                                        <p:tgtEl>
                                          <p:spTgt spid="29"/>
                                        </p:tgtEl>
                                        <p:attrNameLst>
                                          <p:attrName>ppt_x</p:attrName>
                                        </p:attrNameLst>
                                      </p:cBhvr>
                                      <p:tavLst>
                                        <p:tav tm="0">
                                          <p:val>
                                            <p:strVal val="#ppt_x"/>
                                          </p:val>
                                        </p:tav>
                                        <p:tav tm="100000">
                                          <p:val>
                                            <p:strVal val="#ppt_x"/>
                                          </p:val>
                                        </p:tav>
                                      </p:tavLst>
                                    </p:anim>
                                    <p:anim calcmode="lin" valueType="num">
                                      <p:cBhvr additive="base">
                                        <p:cTn id="4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7" grpId="0" animBg="1"/>
      <p:bldP spid="29" grpId="0" animBg="1"/>
      <p:bldP spid="7" grpId="0" animBg="1"/>
      <p:bldP spid="12" grpId="0" animBg="1"/>
      <p:bldP spid="2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內容版面配置區 1"/>
          <p:cNvSpPr>
            <a:spLocks noGrp="1"/>
          </p:cNvSpPr>
          <p:nvPr>
            <p:ph idx="1"/>
          </p:nvPr>
        </p:nvSpPr>
        <p:spPr>
          <a:xfrm>
            <a:off x="281302" y="1580029"/>
            <a:ext cx="8523162" cy="3157512"/>
          </a:xfrm>
        </p:spPr>
        <p:txBody>
          <a:bodyPr/>
          <a:lstStyle/>
          <a:p>
            <a:pPr marL="514350" indent="-514350" eaLnBrk="1" hangingPunct="1">
              <a:buFont typeface="+mj-lt"/>
              <a:buAutoNum type="arabicPeriod"/>
            </a:pPr>
            <a:r>
              <a:rPr lang="zh-TW" altLang="en-US" sz="3200" dirty="0" smtClean="0">
                <a:solidFill>
                  <a:schemeClr val="tx1"/>
                </a:solidFill>
              </a:rPr>
              <a:t>二人一組</a:t>
            </a:r>
            <a:endParaRPr lang="en-US" altLang="zh-TW" sz="3200" dirty="0" smtClean="0">
              <a:solidFill>
                <a:schemeClr val="tx1"/>
              </a:solidFill>
            </a:endParaRPr>
          </a:p>
          <a:p>
            <a:pPr marL="514350" indent="-514350" eaLnBrk="1" hangingPunct="1">
              <a:buFont typeface="+mj-lt"/>
              <a:buAutoNum type="arabicPeriod"/>
            </a:pPr>
            <a:r>
              <a:rPr lang="zh-TW" altLang="en-US" sz="3200" dirty="0" smtClean="0">
                <a:solidFill>
                  <a:schemeClr val="tx1"/>
                </a:solidFill>
              </a:rPr>
              <a:t>朗讀工作紙的段落</a:t>
            </a:r>
            <a:endParaRPr lang="en-US" altLang="zh-TW" sz="3200" dirty="0" smtClean="0">
              <a:solidFill>
                <a:schemeClr val="tx1"/>
              </a:solidFill>
            </a:endParaRPr>
          </a:p>
          <a:p>
            <a:pPr marL="514350" indent="-514350" eaLnBrk="1" hangingPunct="1">
              <a:buFont typeface="+mj-lt"/>
              <a:buAutoNum type="arabicPeriod"/>
            </a:pPr>
            <a:r>
              <a:rPr lang="zh-TW" altLang="en-US" sz="3200" dirty="0" smtClean="0">
                <a:solidFill>
                  <a:schemeClr val="tx1"/>
                </a:solidFill>
              </a:rPr>
              <a:t>一起找出</a:t>
            </a:r>
            <a:r>
              <a:rPr lang="zh-TW" altLang="en-US" sz="3200" b="1" u="sng" dirty="0" smtClean="0">
                <a:solidFill>
                  <a:srgbClr val="FF0000"/>
                </a:solidFill>
              </a:rPr>
              <a:t>中心句</a:t>
            </a:r>
            <a:endParaRPr lang="en-US" altLang="zh-TW" sz="3200" b="1" u="sng" dirty="0" smtClean="0">
              <a:solidFill>
                <a:srgbClr val="FF0000"/>
              </a:solidFill>
            </a:endParaRPr>
          </a:p>
          <a:p>
            <a:pPr marL="514350" indent="-514350" eaLnBrk="1" hangingPunct="1">
              <a:buFont typeface="+mj-lt"/>
              <a:buAutoNum type="arabicPeriod"/>
            </a:pPr>
            <a:r>
              <a:rPr lang="zh-TW" altLang="en-US" dirty="0"/>
              <a:t>再</a:t>
            </a:r>
            <a:r>
              <a:rPr lang="zh-TW" altLang="en-US" sz="3200" dirty="0" smtClean="0">
                <a:solidFill>
                  <a:schemeClr val="tx1"/>
                </a:solidFill>
              </a:rPr>
              <a:t>找出</a:t>
            </a:r>
            <a:r>
              <a:rPr lang="zh-TW" altLang="en-US" b="1" u="sng" dirty="0">
                <a:solidFill>
                  <a:srgbClr val="FF0000"/>
                </a:solidFill>
              </a:rPr>
              <a:t>標示語</a:t>
            </a:r>
            <a:r>
              <a:rPr lang="zh-TW" altLang="en-US" sz="3200" dirty="0" smtClean="0">
                <a:solidFill>
                  <a:schemeClr val="tx1"/>
                </a:solidFill>
              </a:rPr>
              <a:t>和標示語</a:t>
            </a:r>
            <a:r>
              <a:rPr lang="zh-TW" altLang="en-US" sz="3200" u="sng" dirty="0" smtClean="0">
                <a:solidFill>
                  <a:srgbClr val="7030A0"/>
                </a:solidFill>
              </a:rPr>
              <a:t>後面的重要信息</a:t>
            </a:r>
            <a:endParaRPr lang="en-US" altLang="zh-TW" sz="3200" u="sng" dirty="0" smtClean="0">
              <a:solidFill>
                <a:srgbClr val="7030A0"/>
              </a:solidFill>
            </a:endParaRPr>
          </a:p>
          <a:p>
            <a:pPr marL="514350" indent="-514350" eaLnBrk="1" hangingPunct="1">
              <a:buFont typeface="+mj-lt"/>
              <a:buAutoNum type="arabicPeriod"/>
            </a:pPr>
            <a:r>
              <a:rPr lang="zh-TW" altLang="en-US" sz="3200" dirty="0" smtClean="0">
                <a:solidFill>
                  <a:schemeClr val="tx1"/>
                </a:solidFill>
              </a:rPr>
              <a:t> 向全班同學報告答案</a:t>
            </a:r>
            <a:endParaRPr lang="en-US" altLang="zh-TW" sz="3200" dirty="0" smtClean="0">
              <a:solidFill>
                <a:schemeClr val="tx1"/>
              </a:solidFill>
            </a:endParaRPr>
          </a:p>
        </p:txBody>
      </p:sp>
      <p:sp>
        <p:nvSpPr>
          <p:cNvPr id="5" name="標題 2"/>
          <p:cNvSpPr txBox="1">
            <a:spLocks/>
          </p:cNvSpPr>
          <p:nvPr/>
        </p:nvSpPr>
        <p:spPr bwMode="auto">
          <a:xfrm>
            <a:off x="457200" y="338138"/>
            <a:ext cx="82296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7500" lnSpcReduction="10000"/>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ea typeface="標楷體" pitchFamily="65" charset="-120"/>
              </a:defRPr>
            </a:lvl2pPr>
            <a:lvl3pPr algn="ctr" rtl="0" eaLnBrk="0" fontAlgn="base" hangingPunct="0">
              <a:spcBef>
                <a:spcPct val="0"/>
              </a:spcBef>
              <a:spcAft>
                <a:spcPct val="0"/>
              </a:spcAft>
              <a:defRPr sz="4400">
                <a:solidFill>
                  <a:srgbClr val="FFFFFF"/>
                </a:solidFill>
                <a:latin typeface="Candara" pitchFamily="34" charset="0"/>
                <a:ea typeface="標楷體" pitchFamily="65" charset="-120"/>
              </a:defRPr>
            </a:lvl3pPr>
            <a:lvl4pPr algn="ctr" rtl="0" eaLnBrk="0" fontAlgn="base" hangingPunct="0">
              <a:spcBef>
                <a:spcPct val="0"/>
              </a:spcBef>
              <a:spcAft>
                <a:spcPct val="0"/>
              </a:spcAft>
              <a:defRPr sz="4400">
                <a:solidFill>
                  <a:srgbClr val="FFFFFF"/>
                </a:solidFill>
                <a:latin typeface="Candara" pitchFamily="34" charset="0"/>
                <a:ea typeface="標楷體" pitchFamily="65" charset="-120"/>
              </a:defRPr>
            </a:lvl4pPr>
            <a:lvl5pPr algn="ctr" rtl="0" eaLnBrk="0" fontAlgn="base" hangingPunct="0">
              <a:spcBef>
                <a:spcPct val="0"/>
              </a:spcBef>
              <a:spcAft>
                <a:spcPct val="0"/>
              </a:spcAft>
              <a:defRPr sz="4400">
                <a:solidFill>
                  <a:srgbClr val="FFFFFF"/>
                </a:solidFill>
                <a:latin typeface="Candara" pitchFamily="34" charset="0"/>
                <a:ea typeface="標楷體" pitchFamily="65" charset="-12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fontAlgn="auto" hangingPunct="1">
              <a:spcAft>
                <a:spcPts val="0"/>
              </a:spcAft>
              <a:defRPr/>
            </a:pPr>
            <a:r>
              <a:rPr lang="zh-TW" altLang="en-US" dirty="0" smtClean="0">
                <a:solidFill>
                  <a:schemeClr val="tx1"/>
                </a:solidFill>
                <a:latin typeface="標楷體" panose="03000509000000000000" pitchFamily="65" charset="-120"/>
                <a:ea typeface="標楷體" panose="03000509000000000000" pitchFamily="65" charset="-120"/>
              </a:rPr>
              <a:t>分組活動</a:t>
            </a:r>
            <a:r>
              <a:rPr lang="en-US" altLang="zh-TW" dirty="0" smtClean="0">
                <a:solidFill>
                  <a:schemeClr val="tx1"/>
                </a:solidFill>
                <a:latin typeface="標楷體" panose="03000509000000000000" pitchFamily="65" charset="-120"/>
                <a:ea typeface="標楷體" panose="03000509000000000000" pitchFamily="65" charset="-120"/>
              </a:rPr>
              <a:t>(</a:t>
            </a:r>
            <a:r>
              <a:rPr lang="zh-TW" altLang="en-US" dirty="0" smtClean="0">
                <a:solidFill>
                  <a:schemeClr val="tx1"/>
                </a:solidFill>
                <a:latin typeface="標楷體" panose="03000509000000000000" pitchFamily="65" charset="-120"/>
                <a:ea typeface="標楷體" panose="03000509000000000000" pitchFamily="65" charset="-120"/>
              </a:rPr>
              <a:t>三</a:t>
            </a:r>
            <a:r>
              <a:rPr lang="en-US" altLang="zh-TW" dirty="0" smtClean="0">
                <a:solidFill>
                  <a:schemeClr val="tx1"/>
                </a:solidFill>
                <a:latin typeface="標楷體" panose="03000509000000000000" pitchFamily="65" charset="-120"/>
                <a:ea typeface="標楷體" panose="03000509000000000000" pitchFamily="65" charset="-120"/>
              </a:rPr>
              <a:t>)</a:t>
            </a:r>
            <a:r>
              <a:rPr lang="zh-TW" altLang="en-US" dirty="0" smtClean="0">
                <a:solidFill>
                  <a:schemeClr val="tx1"/>
                </a:solidFill>
                <a:latin typeface="標楷體" panose="03000509000000000000" pitchFamily="65" charset="-120"/>
                <a:ea typeface="標楷體" panose="03000509000000000000" pitchFamily="65" charset="-120"/>
              </a:rPr>
              <a:t>：百發百中</a:t>
            </a:r>
            <a:endParaRPr lang="zh-HK" altLang="en-US" dirty="0">
              <a:solidFill>
                <a:schemeClr val="tx1"/>
              </a:solidFill>
              <a:latin typeface="標楷體" panose="03000509000000000000" pitchFamily="65" charset="-120"/>
              <a:ea typeface="標楷體" panose="03000509000000000000" pitchFamily="65" charset="-120"/>
            </a:endParaRPr>
          </a:p>
        </p:txBody>
      </p:sp>
      <p:pic>
        <p:nvPicPr>
          <p:cNvPr id="12" name="圖片 11"/>
          <p:cNvPicPr/>
          <p:nvPr/>
        </p:nvPicPr>
        <p:blipFill rotWithShape="1">
          <a:blip r:embed="rId2" cstate="screen">
            <a:extLst>
              <a:ext uri="{BEBA8EAE-BF5A-486C-A8C5-ECC9F3942E4B}">
                <a14:imgProps xmlns:a14="http://schemas.microsoft.com/office/drawing/2010/main">
                  <a14:imgLayer r:embed="rId3">
                    <a14:imgEffect>
                      <a14:backgroundRemoval t="0" b="99678" l="0" r="99502"/>
                    </a14:imgEffect>
                  </a14:imgLayer>
                </a14:imgProps>
              </a:ext>
              <a:ext uri="{28A0092B-C50C-407E-A947-70E740481C1C}">
                <a14:useLocalDpi xmlns:a14="http://schemas.microsoft.com/office/drawing/2010/main"/>
              </a:ext>
            </a:extLst>
          </a:blip>
          <a:srcRect/>
          <a:stretch/>
        </p:blipFill>
        <p:spPr bwMode="auto">
          <a:xfrm>
            <a:off x="4597535" y="4357486"/>
            <a:ext cx="1224136" cy="1895778"/>
          </a:xfrm>
          <a:prstGeom prst="rect">
            <a:avLst/>
          </a:prstGeom>
          <a:ln>
            <a:noFill/>
          </a:ln>
          <a:extLst>
            <a:ext uri="{53640926-AAD7-44D8-BBD7-CCE9431645EC}">
              <a14:shadowObscured xmlns:a14="http://schemas.microsoft.com/office/drawing/2010/main"/>
            </a:ext>
          </a:extLst>
        </p:spPr>
      </p:pic>
      <p:pic>
        <p:nvPicPr>
          <p:cNvPr id="13" name="圖片 12"/>
          <p:cNvPicPr/>
          <p:nvPr/>
        </p:nvPicPr>
        <p:blipFill rotWithShape="1">
          <a:blip r:embed="rId4" cstate="screen">
            <a:extLst>
              <a:ext uri="{BEBA8EAE-BF5A-486C-A8C5-ECC9F3942E4B}">
                <a14:imgProps xmlns:a14="http://schemas.microsoft.com/office/drawing/2010/main">
                  <a14:imgLayer r:embed="rId5">
                    <a14:imgEffect>
                      <a14:backgroundRemoval t="0" b="100000" l="0" r="98276"/>
                    </a14:imgEffect>
                  </a14:imgLayer>
                </a14:imgProps>
              </a:ext>
              <a:ext uri="{28A0092B-C50C-407E-A947-70E740481C1C}">
                <a14:useLocalDpi xmlns:a14="http://schemas.microsoft.com/office/drawing/2010/main"/>
              </a:ext>
            </a:extLst>
          </a:blip>
          <a:srcRect/>
          <a:stretch/>
        </p:blipFill>
        <p:spPr bwMode="auto">
          <a:xfrm>
            <a:off x="5937916" y="5127809"/>
            <a:ext cx="704984" cy="931860"/>
          </a:xfrm>
          <a:prstGeom prst="rect">
            <a:avLst/>
          </a:prstGeom>
          <a:ln>
            <a:noFill/>
          </a:ln>
          <a:extLst>
            <a:ext uri="{53640926-AAD7-44D8-BBD7-CCE9431645EC}">
              <a14:shadowObscured xmlns:a14="http://schemas.microsoft.com/office/drawing/2010/main"/>
            </a:ext>
          </a:extLst>
        </p:spPr>
      </p:pic>
      <p:pic>
        <p:nvPicPr>
          <p:cNvPr id="14" name="圖片 13"/>
          <p:cNvPicPr/>
          <p:nvPr/>
        </p:nvPicPr>
        <p:blipFill rotWithShape="1">
          <a:blip r:embed="rId4" cstate="screen">
            <a:extLst>
              <a:ext uri="{BEBA8EAE-BF5A-486C-A8C5-ECC9F3942E4B}">
                <a14:imgProps xmlns:a14="http://schemas.microsoft.com/office/drawing/2010/main">
                  <a14:imgLayer r:embed="rId5">
                    <a14:imgEffect>
                      <a14:backgroundRemoval t="0" b="100000" l="0" r="98276"/>
                    </a14:imgEffect>
                  </a14:imgLayer>
                </a14:imgProps>
              </a:ext>
              <a:ext uri="{28A0092B-C50C-407E-A947-70E740481C1C}">
                <a14:useLocalDpi xmlns:a14="http://schemas.microsoft.com/office/drawing/2010/main"/>
              </a:ext>
            </a:extLst>
          </a:blip>
          <a:srcRect/>
          <a:stretch/>
        </p:blipFill>
        <p:spPr bwMode="auto">
          <a:xfrm>
            <a:off x="6702666" y="5159684"/>
            <a:ext cx="704984" cy="931860"/>
          </a:xfrm>
          <a:prstGeom prst="rect">
            <a:avLst/>
          </a:prstGeom>
          <a:ln>
            <a:noFill/>
          </a:ln>
          <a:extLst>
            <a:ext uri="{53640926-AAD7-44D8-BBD7-CCE9431645EC}">
              <a14:shadowObscured xmlns:a14="http://schemas.microsoft.com/office/drawing/2010/main"/>
            </a:ext>
          </a:extLst>
        </p:spPr>
      </p:pic>
      <p:pic>
        <p:nvPicPr>
          <p:cNvPr id="15" name="圖片 14"/>
          <p:cNvPicPr/>
          <p:nvPr/>
        </p:nvPicPr>
        <p:blipFill rotWithShape="1">
          <a:blip r:embed="rId4" cstate="screen">
            <a:extLst>
              <a:ext uri="{BEBA8EAE-BF5A-486C-A8C5-ECC9F3942E4B}">
                <a14:imgProps xmlns:a14="http://schemas.microsoft.com/office/drawing/2010/main">
                  <a14:imgLayer r:embed="rId5">
                    <a14:imgEffect>
                      <a14:backgroundRemoval t="0" b="100000" l="0" r="98276"/>
                    </a14:imgEffect>
                  </a14:imgLayer>
                </a14:imgProps>
              </a:ext>
              <a:ext uri="{28A0092B-C50C-407E-A947-70E740481C1C}">
                <a14:useLocalDpi xmlns:a14="http://schemas.microsoft.com/office/drawing/2010/main"/>
              </a:ext>
            </a:extLst>
          </a:blip>
          <a:srcRect/>
          <a:stretch/>
        </p:blipFill>
        <p:spPr bwMode="auto">
          <a:xfrm>
            <a:off x="7407650" y="5159684"/>
            <a:ext cx="704984" cy="931860"/>
          </a:xfrm>
          <a:prstGeom prst="rect">
            <a:avLst/>
          </a:prstGeom>
          <a:ln>
            <a:noFill/>
          </a:ln>
          <a:extLst>
            <a:ext uri="{53640926-AAD7-44D8-BBD7-CCE9431645EC}">
              <a14:shadowObscured xmlns:a14="http://schemas.microsoft.com/office/drawing/2010/main"/>
            </a:ext>
          </a:extLst>
        </p:spPr>
      </p:pic>
      <p:pic>
        <p:nvPicPr>
          <p:cNvPr id="16" name="圖片 15"/>
          <p:cNvPicPr/>
          <p:nvPr/>
        </p:nvPicPr>
        <p:blipFill rotWithShape="1">
          <a:blip r:embed="rId4" cstate="screen">
            <a:extLst>
              <a:ext uri="{BEBA8EAE-BF5A-486C-A8C5-ECC9F3942E4B}">
                <a14:imgProps xmlns:a14="http://schemas.microsoft.com/office/drawing/2010/main">
                  <a14:imgLayer r:embed="rId5">
                    <a14:imgEffect>
                      <a14:backgroundRemoval t="0" b="100000" l="0" r="98276"/>
                    </a14:imgEffect>
                  </a14:imgLayer>
                </a14:imgProps>
              </a:ext>
              <a:ext uri="{28A0092B-C50C-407E-A947-70E740481C1C}">
                <a14:useLocalDpi xmlns:a14="http://schemas.microsoft.com/office/drawing/2010/main"/>
              </a:ext>
            </a:extLst>
          </a:blip>
          <a:srcRect/>
          <a:stretch/>
        </p:blipFill>
        <p:spPr bwMode="auto">
          <a:xfrm>
            <a:off x="8112634" y="5159684"/>
            <a:ext cx="704984" cy="931860"/>
          </a:xfrm>
          <a:prstGeom prst="rect">
            <a:avLst/>
          </a:prstGeom>
          <a:ln>
            <a:noFill/>
          </a:ln>
          <a:extLst>
            <a:ext uri="{53640926-AAD7-44D8-BBD7-CCE9431645EC}">
              <a14:shadowObscured xmlns:a14="http://schemas.microsoft.com/office/drawing/2010/main"/>
            </a:ext>
          </a:extLst>
        </p:spPr>
      </p:pic>
      <p:sp>
        <p:nvSpPr>
          <p:cNvPr id="2" name="日期版面配置區 1"/>
          <p:cNvSpPr>
            <a:spLocks noGrp="1"/>
          </p:cNvSpPr>
          <p:nvPr>
            <p:ph type="dt" sz="half" idx="10"/>
          </p:nvPr>
        </p:nvSpPr>
        <p:spPr/>
        <p:txBody>
          <a:bodyPr/>
          <a:lstStyle/>
          <a:p>
            <a:pPr>
              <a:defRPr/>
            </a:pPr>
            <a:r>
              <a:rPr lang="zh-HK" altLang="en-US" smtClean="0"/>
              <a:t>單元二 說明單元</a:t>
            </a:r>
            <a:r>
              <a:rPr lang="en-US" altLang="zh-HK" smtClean="0"/>
              <a:t>(</a:t>
            </a:r>
            <a:r>
              <a:rPr lang="zh-HK" altLang="en-US" smtClean="0"/>
              <a:t>閱讀</a:t>
            </a:r>
            <a:r>
              <a:rPr lang="en-US" altLang="zh-HK" smtClean="0"/>
              <a:t>)</a:t>
            </a:r>
            <a:endParaRPr lang="zh-HK" altLang="en-US"/>
          </a:p>
        </p:txBody>
      </p:sp>
      <p:sp>
        <p:nvSpPr>
          <p:cNvPr id="3" name="頁尾版面配置區 2"/>
          <p:cNvSpPr>
            <a:spLocks noGrp="1"/>
          </p:cNvSpPr>
          <p:nvPr>
            <p:ph type="ftr" sz="quarter" idx="11"/>
          </p:nvPr>
        </p:nvSpPr>
        <p:spPr/>
        <p:txBody>
          <a:bodyPr/>
          <a:lstStyle/>
          <a:p>
            <a:pPr>
              <a:defRPr/>
            </a:pPr>
            <a:r>
              <a:rPr lang="zh-TW" altLang="en-US" smtClean="0"/>
              <a:t>教育局教育心理服務</a:t>
            </a:r>
            <a:r>
              <a:rPr lang="en-US" altLang="zh-TW" smtClean="0"/>
              <a:t>(</a:t>
            </a:r>
            <a:r>
              <a:rPr lang="zh-TW" altLang="en-US" smtClean="0"/>
              <a:t>新界東</a:t>
            </a:r>
            <a:r>
              <a:rPr lang="en-US" altLang="zh-TW" smtClean="0"/>
              <a:t>)</a:t>
            </a:r>
            <a:r>
              <a:rPr lang="zh-TW" altLang="en-US" smtClean="0"/>
              <a:t>組 </a:t>
            </a:r>
            <a:r>
              <a:rPr lang="en-US" altLang="zh-TW" smtClean="0"/>
              <a:t>©2019</a:t>
            </a:r>
            <a:endParaRPr lang="zh-HK" altLang="en-US"/>
          </a:p>
        </p:txBody>
      </p:sp>
      <p:sp>
        <p:nvSpPr>
          <p:cNvPr id="4" name="投影片編號版面配置區 3"/>
          <p:cNvSpPr>
            <a:spLocks noGrp="1"/>
          </p:cNvSpPr>
          <p:nvPr>
            <p:ph type="sldNum" sz="quarter" idx="12"/>
          </p:nvPr>
        </p:nvSpPr>
        <p:spPr/>
        <p:txBody>
          <a:bodyPr/>
          <a:lstStyle/>
          <a:p>
            <a:pPr>
              <a:defRPr/>
            </a:pPr>
            <a:fld id="{9308DD62-E347-444D-A22E-1E16EDCC5510}" type="slidenum">
              <a:rPr lang="zh-HK" altLang="en-US" smtClean="0"/>
              <a:pPr>
                <a:defRPr/>
              </a:pPr>
              <a:t>24</a:t>
            </a:fld>
            <a:endParaRPr lang="zh-HK" altLang="en-US"/>
          </a:p>
        </p:txBody>
      </p:sp>
    </p:spTree>
    <p:extLst>
      <p:ext uri="{BB962C8B-B14F-4D97-AF65-F5344CB8AC3E}">
        <p14:creationId xmlns:p14="http://schemas.microsoft.com/office/powerpoint/2010/main" val="36039451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755477" y="479524"/>
            <a:ext cx="8229600" cy="714375"/>
          </a:xfrm>
        </p:spPr>
        <p:txBody>
          <a:bodyPr rtlCol="0">
            <a:normAutofit fontScale="90000"/>
          </a:bodyPr>
          <a:lstStyle/>
          <a:p>
            <a:pPr>
              <a:lnSpc>
                <a:spcPct val="90000"/>
              </a:lnSpc>
              <a:defRPr/>
            </a:pPr>
            <a:r>
              <a:rPr lang="zh-TW" altLang="en-US" sz="4300" dirty="0">
                <a:latin typeface="標楷體" panose="03000509000000000000" pitchFamily="65" charset="-120"/>
              </a:rPr>
              <a:t>分組</a:t>
            </a:r>
            <a:r>
              <a:rPr lang="zh-TW" altLang="en-US" sz="4300" dirty="0" smtClean="0">
                <a:latin typeface="標楷體" panose="03000509000000000000" pitchFamily="65" charset="-120"/>
              </a:rPr>
              <a:t>活動</a:t>
            </a:r>
            <a:r>
              <a:rPr lang="en-US" altLang="zh-TW" sz="4300" dirty="0" smtClean="0">
                <a:latin typeface="標楷體" panose="03000509000000000000" pitchFamily="65" charset="-120"/>
              </a:rPr>
              <a:t>(</a:t>
            </a:r>
            <a:r>
              <a:rPr lang="zh-TW" altLang="en-US" sz="4300" dirty="0" smtClean="0">
                <a:latin typeface="標楷體" panose="03000509000000000000" pitchFamily="65" charset="-120"/>
              </a:rPr>
              <a:t>三</a:t>
            </a:r>
            <a:r>
              <a:rPr lang="en-US" altLang="zh-TW" sz="4300" dirty="0" smtClean="0">
                <a:latin typeface="標楷體" panose="03000509000000000000" pitchFamily="65" charset="-120"/>
              </a:rPr>
              <a:t>)</a:t>
            </a:r>
            <a:r>
              <a:rPr lang="zh-TW" altLang="en-US" sz="4300" dirty="0" smtClean="0">
                <a:latin typeface="標楷體" panose="03000509000000000000" pitchFamily="65" charset="-120"/>
              </a:rPr>
              <a:t>：百發百中</a:t>
            </a:r>
            <a:r>
              <a:rPr lang="en-US" altLang="zh-TW" sz="4300" dirty="0" smtClean="0">
                <a:latin typeface="標楷體" panose="03000509000000000000" pitchFamily="65" charset="-120"/>
              </a:rPr>
              <a:t/>
            </a:r>
            <a:br>
              <a:rPr lang="en-US" altLang="zh-TW" sz="4300" dirty="0" smtClean="0">
                <a:latin typeface="標楷體" panose="03000509000000000000" pitchFamily="65" charset="-120"/>
              </a:rPr>
            </a:br>
            <a:endParaRPr lang="zh-HK" altLang="en-US" sz="4300" dirty="0">
              <a:latin typeface="標楷體" panose="03000509000000000000" pitchFamily="65" charset="-120"/>
            </a:endParaRPr>
          </a:p>
        </p:txBody>
      </p:sp>
      <p:sp>
        <p:nvSpPr>
          <p:cNvPr id="4" name="日期版面配置區 3"/>
          <p:cNvSpPr>
            <a:spLocks noGrp="1"/>
          </p:cNvSpPr>
          <p:nvPr>
            <p:ph type="dt" sz="half" idx="10"/>
          </p:nvPr>
        </p:nvSpPr>
        <p:spPr/>
        <p:txBody>
          <a:bodyPr/>
          <a:lstStyle/>
          <a:p>
            <a:pPr>
              <a:defRPr/>
            </a:pPr>
            <a:r>
              <a:rPr lang="zh-HK" altLang="en-US" smtClean="0"/>
              <a:t>單元二 說明單元</a:t>
            </a:r>
            <a:r>
              <a:rPr lang="en-US" altLang="zh-HK" smtClean="0"/>
              <a:t>(</a:t>
            </a:r>
            <a:r>
              <a:rPr lang="zh-HK" altLang="en-US" smtClean="0"/>
              <a:t>閱讀</a:t>
            </a:r>
            <a:r>
              <a:rPr lang="en-US" altLang="zh-HK" smtClean="0"/>
              <a:t>)</a:t>
            </a:r>
            <a:endParaRPr lang="zh-HK" altLang="en-US"/>
          </a:p>
        </p:txBody>
      </p:sp>
      <p:sp>
        <p:nvSpPr>
          <p:cNvPr id="8" name="頁尾版面配置區 7"/>
          <p:cNvSpPr>
            <a:spLocks noGrp="1"/>
          </p:cNvSpPr>
          <p:nvPr>
            <p:ph type="ftr" sz="quarter" idx="11"/>
          </p:nvPr>
        </p:nvSpPr>
        <p:spPr/>
        <p:txBody>
          <a:bodyPr/>
          <a:lstStyle/>
          <a:p>
            <a:pPr>
              <a:defRPr/>
            </a:pPr>
            <a:r>
              <a:rPr lang="zh-TW" altLang="en-US" smtClean="0"/>
              <a:t>教育局教育心理服務</a:t>
            </a:r>
            <a:r>
              <a:rPr lang="en-US" altLang="zh-TW" smtClean="0"/>
              <a:t>(</a:t>
            </a:r>
            <a:r>
              <a:rPr lang="zh-TW" altLang="en-US" smtClean="0"/>
              <a:t>新界東</a:t>
            </a:r>
            <a:r>
              <a:rPr lang="en-US" altLang="zh-TW" smtClean="0"/>
              <a:t>)</a:t>
            </a:r>
            <a:r>
              <a:rPr lang="zh-TW" altLang="en-US" smtClean="0"/>
              <a:t>組 </a:t>
            </a:r>
            <a:r>
              <a:rPr lang="en-US" altLang="zh-TW" smtClean="0"/>
              <a:t>©2019</a:t>
            </a:r>
            <a:endParaRPr lang="zh-HK" altLang="en-US"/>
          </a:p>
        </p:txBody>
      </p:sp>
      <p:sp>
        <p:nvSpPr>
          <p:cNvPr id="9" name="投影片編號版面配置區 8"/>
          <p:cNvSpPr>
            <a:spLocks noGrp="1"/>
          </p:cNvSpPr>
          <p:nvPr>
            <p:ph type="sldNum" sz="quarter" idx="12"/>
          </p:nvPr>
        </p:nvSpPr>
        <p:spPr/>
        <p:txBody>
          <a:bodyPr/>
          <a:lstStyle/>
          <a:p>
            <a:pPr>
              <a:defRPr/>
            </a:pPr>
            <a:fld id="{9308DD62-E347-444D-A22E-1E16EDCC5510}" type="slidenum">
              <a:rPr lang="zh-HK" altLang="en-US" smtClean="0"/>
              <a:pPr>
                <a:defRPr/>
              </a:pPr>
              <a:t>25</a:t>
            </a:fld>
            <a:endParaRPr lang="zh-HK" altLang="en-US"/>
          </a:p>
        </p:txBody>
      </p:sp>
      <p:sp>
        <p:nvSpPr>
          <p:cNvPr id="11" name="內容版面配置區 1"/>
          <p:cNvSpPr>
            <a:spLocks noGrp="1"/>
          </p:cNvSpPr>
          <p:nvPr>
            <p:ph idx="1"/>
          </p:nvPr>
        </p:nvSpPr>
        <p:spPr>
          <a:xfrm>
            <a:off x="492613" y="1920909"/>
            <a:ext cx="8229600" cy="3956363"/>
          </a:xfrm>
          <a:ln/>
        </p:spPr>
        <p:style>
          <a:lnRef idx="2">
            <a:schemeClr val="accent6"/>
          </a:lnRef>
          <a:fillRef idx="1">
            <a:schemeClr val="lt1"/>
          </a:fillRef>
          <a:effectRef idx="0">
            <a:schemeClr val="accent6"/>
          </a:effectRef>
          <a:fontRef idx="minor">
            <a:schemeClr val="dk1"/>
          </a:fontRef>
        </p:style>
        <p:txBody>
          <a:bodyPr rtlCol="0">
            <a:noAutofit/>
          </a:bodyPr>
          <a:lstStyle/>
          <a:p>
            <a:pPr marL="0" indent="0">
              <a:lnSpc>
                <a:spcPct val="150000"/>
              </a:lnSpc>
              <a:spcBef>
                <a:spcPts val="1200"/>
              </a:spcBef>
              <a:buNone/>
              <a:defRPr/>
            </a:pPr>
            <a:r>
              <a:rPr lang="zh-TW" altLang="en-US" sz="4000" dirty="0" smtClean="0">
                <a:solidFill>
                  <a:schemeClr val="tx1"/>
                </a:solidFill>
                <a:latin typeface="標楷體" panose="03000509000000000000" pitchFamily="65" charset="-120"/>
                <a:ea typeface="標楷體" panose="03000509000000000000" pitchFamily="65" charset="-120"/>
              </a:rPr>
              <a:t>讀書</a:t>
            </a:r>
            <a:r>
              <a:rPr lang="zh-TW" altLang="en-US" sz="4000" dirty="0">
                <a:solidFill>
                  <a:schemeClr val="tx1"/>
                </a:solidFill>
                <a:latin typeface="標楷體" panose="03000509000000000000" pitchFamily="65" charset="-120"/>
                <a:ea typeface="標楷體" panose="03000509000000000000" pitchFamily="65" charset="-120"/>
              </a:rPr>
              <a:t>是一</a:t>
            </a:r>
            <a:r>
              <a:rPr lang="zh-TW" altLang="en-US" sz="4000" dirty="0" smtClean="0">
                <a:solidFill>
                  <a:schemeClr val="tx1"/>
                </a:solidFill>
                <a:latin typeface="標楷體" panose="03000509000000000000" pitchFamily="65" charset="-120"/>
                <a:ea typeface="標楷體" panose="03000509000000000000" pitchFamily="65" charset="-120"/>
              </a:rPr>
              <a:t>件</a:t>
            </a:r>
            <a:r>
              <a:rPr lang="zh-TW" altLang="en-US" sz="4000" dirty="0">
                <a:latin typeface="標楷體" panose="03000509000000000000" pitchFamily="65" charset="-120"/>
                <a:ea typeface="標楷體" panose="03000509000000000000" pitchFamily="65" charset="-120"/>
              </a:rPr>
              <a:t>很有</a:t>
            </a:r>
            <a:r>
              <a:rPr lang="zh-TW" altLang="en-US" sz="4000" dirty="0" smtClean="0">
                <a:latin typeface="標楷體" panose="03000509000000000000" pitchFamily="65" charset="-120"/>
                <a:ea typeface="標楷體" panose="03000509000000000000" pitchFamily="65" charset="-120"/>
              </a:rPr>
              <a:t>意義的事。</a:t>
            </a:r>
            <a:r>
              <a:rPr lang="zh-TW" altLang="en-US" sz="4000" dirty="0" smtClean="0">
                <a:solidFill>
                  <a:schemeClr val="tx1"/>
                </a:solidFill>
                <a:latin typeface="標楷體" panose="03000509000000000000" pitchFamily="65" charset="-120"/>
                <a:ea typeface="標楷體" panose="03000509000000000000" pitchFamily="65" charset="-120"/>
              </a:rPr>
              <a:t>首先</a:t>
            </a:r>
            <a:r>
              <a:rPr lang="zh-TW" altLang="en-US" sz="4000" dirty="0">
                <a:solidFill>
                  <a:schemeClr val="tx1"/>
                </a:solidFill>
                <a:latin typeface="標楷體" panose="03000509000000000000" pitchFamily="65" charset="-120"/>
                <a:ea typeface="標楷體" panose="03000509000000000000" pitchFamily="65" charset="-120"/>
              </a:rPr>
              <a:t>，讀書能帶給我們</a:t>
            </a:r>
            <a:r>
              <a:rPr lang="zh-TW" altLang="en-US" sz="4000" dirty="0" smtClean="0">
                <a:solidFill>
                  <a:schemeClr val="tx1"/>
                </a:solidFill>
                <a:latin typeface="標楷體" panose="03000509000000000000" pitchFamily="65" charset="-120"/>
                <a:ea typeface="標楷體" panose="03000509000000000000" pitchFamily="65" charset="-120"/>
              </a:rPr>
              <a:t>豐富的</a:t>
            </a:r>
            <a:r>
              <a:rPr lang="zh-TW" altLang="en-US" sz="4000" dirty="0">
                <a:solidFill>
                  <a:schemeClr val="tx1"/>
                </a:solidFill>
                <a:latin typeface="標楷體" panose="03000509000000000000" pitchFamily="65" charset="-120"/>
                <a:ea typeface="標楷體" panose="03000509000000000000" pitchFamily="65" charset="-120"/>
              </a:rPr>
              <a:t>知識</a:t>
            </a:r>
            <a:r>
              <a:rPr lang="zh-TW" altLang="en-US" sz="4000" dirty="0" smtClean="0">
                <a:solidFill>
                  <a:schemeClr val="tx1"/>
                </a:solidFill>
                <a:latin typeface="標楷體" panose="03000509000000000000" pitchFamily="65" charset="-120"/>
                <a:ea typeface="標楷體" panose="03000509000000000000" pitchFamily="65" charset="-120"/>
              </a:rPr>
              <a:t>，</a:t>
            </a:r>
            <a:r>
              <a:rPr lang="zh-TW" altLang="zh-HK" sz="4000" dirty="0">
                <a:solidFill>
                  <a:schemeClr val="tx1"/>
                </a:solidFill>
                <a:latin typeface="標楷體" panose="03000509000000000000" pitchFamily="65" charset="-120"/>
                <a:ea typeface="標楷體" panose="03000509000000000000" pitchFamily="65" charset="-120"/>
              </a:rPr>
              <a:t>令我們的視野更闊更廣</a:t>
            </a:r>
            <a:r>
              <a:rPr lang="zh-TW" altLang="en-US" sz="4000" dirty="0">
                <a:solidFill>
                  <a:schemeClr val="tx1"/>
                </a:solidFill>
                <a:latin typeface="標楷體" panose="03000509000000000000" pitchFamily="65" charset="-120"/>
                <a:ea typeface="標楷體" panose="03000509000000000000" pitchFamily="65" charset="-120"/>
              </a:rPr>
              <a:t>，</a:t>
            </a:r>
            <a:r>
              <a:rPr lang="zh-TW" altLang="en-US" sz="4000" dirty="0" smtClean="0">
                <a:solidFill>
                  <a:schemeClr val="tx1"/>
                </a:solidFill>
                <a:latin typeface="標楷體" panose="03000509000000000000" pitchFamily="65" charset="-120"/>
                <a:ea typeface="標楷體" panose="03000509000000000000" pitchFamily="65" charset="-120"/>
              </a:rPr>
              <a:t>更</a:t>
            </a:r>
            <a:r>
              <a:rPr lang="zh-TW" altLang="en-US" sz="4000" dirty="0">
                <a:solidFill>
                  <a:schemeClr val="tx1"/>
                </a:solidFill>
                <a:latin typeface="標楷體" panose="03000509000000000000" pitchFamily="65" charset="-120"/>
                <a:ea typeface="標楷體" panose="03000509000000000000" pitchFamily="65" charset="-120"/>
              </a:rPr>
              <a:t>重要的是為我們將來踏足社會作好準備</a:t>
            </a:r>
            <a:r>
              <a:rPr lang="zh-TW" altLang="en-US" sz="4000" dirty="0" smtClean="0">
                <a:solidFill>
                  <a:schemeClr val="tx1"/>
                </a:solidFill>
                <a:latin typeface="標楷體" panose="03000509000000000000" pitchFamily="65" charset="-120"/>
                <a:ea typeface="標楷體" panose="03000509000000000000" pitchFamily="65" charset="-120"/>
              </a:rPr>
              <a:t>。</a:t>
            </a:r>
            <a:endParaRPr lang="zh-TW" altLang="en-US" sz="4000" dirty="0">
              <a:solidFill>
                <a:schemeClr val="tx1"/>
              </a:solidFill>
              <a:latin typeface="標楷體" panose="03000509000000000000" pitchFamily="65" charset="-120"/>
              <a:ea typeface="標楷體" panose="03000509000000000000" pitchFamily="65" charset="-120"/>
            </a:endParaRPr>
          </a:p>
        </p:txBody>
      </p:sp>
      <p:sp>
        <p:nvSpPr>
          <p:cNvPr id="2" name="矩形 1"/>
          <p:cNvSpPr/>
          <p:nvPr/>
        </p:nvSpPr>
        <p:spPr>
          <a:xfrm>
            <a:off x="457200" y="1076501"/>
            <a:ext cx="8064896" cy="584775"/>
          </a:xfrm>
          <a:prstGeom prst="rect">
            <a:avLst/>
          </a:prstGeom>
        </p:spPr>
        <p:txBody>
          <a:bodyPr wrap="square">
            <a:spAutoFit/>
          </a:bodyPr>
          <a:lstStyle/>
          <a:p>
            <a:r>
              <a:rPr lang="en-US" altLang="zh-HK" sz="3200" dirty="0">
                <a:latin typeface="標楷體" pitchFamily="65" charset="-120"/>
                <a:ea typeface="標楷體" pitchFamily="65" charset="-120"/>
              </a:rPr>
              <a:t>(</a:t>
            </a:r>
            <a:r>
              <a:rPr lang="zh-TW" altLang="zh-HK" sz="3200" dirty="0">
                <a:latin typeface="標楷體" pitchFamily="65" charset="-120"/>
                <a:ea typeface="標楷體" pitchFamily="65" charset="-120"/>
              </a:rPr>
              <a:t>一</a:t>
            </a:r>
            <a:r>
              <a:rPr lang="en-US" altLang="zh-HK" sz="3200" dirty="0">
                <a:latin typeface="標楷體" pitchFamily="65" charset="-120"/>
                <a:ea typeface="標楷體" pitchFamily="65" charset="-120"/>
              </a:rPr>
              <a:t>)</a:t>
            </a:r>
            <a:r>
              <a:rPr lang="zh-TW" altLang="zh-HK" sz="3200" dirty="0" smtClean="0">
                <a:latin typeface="標楷體" pitchFamily="65" charset="-120"/>
                <a:ea typeface="標楷體" pitchFamily="65" charset="-120"/>
              </a:rPr>
              <a:t>朗讀</a:t>
            </a:r>
            <a:r>
              <a:rPr lang="zh-TW" altLang="en-US" sz="3200" dirty="0" smtClean="0">
                <a:latin typeface="標楷體" pitchFamily="65" charset="-120"/>
                <a:ea typeface="標楷體" pitchFamily="65" charset="-120"/>
              </a:rPr>
              <a:t>段落</a:t>
            </a:r>
            <a:r>
              <a:rPr lang="zh-TW" altLang="zh-HK" sz="3200" dirty="0" smtClean="0">
                <a:latin typeface="標楷體" pitchFamily="65" charset="-120"/>
                <a:ea typeface="標楷體" pitchFamily="65" charset="-120"/>
              </a:rPr>
              <a:t>，</a:t>
            </a:r>
            <a:r>
              <a:rPr lang="zh-TW" altLang="en-US" sz="3200" dirty="0" smtClean="0">
                <a:latin typeface="標楷體" pitchFamily="65" charset="-120"/>
                <a:ea typeface="標楷體" pitchFamily="65" charset="-120"/>
              </a:rPr>
              <a:t>用</a:t>
            </a:r>
            <a:r>
              <a:rPr lang="zh-TW" altLang="en-US" sz="3200" dirty="0" smtClean="0">
                <a:solidFill>
                  <a:srgbClr val="0070C0"/>
                </a:solidFill>
                <a:latin typeface="標楷體" pitchFamily="65" charset="-120"/>
                <a:ea typeface="標楷體" pitchFamily="65" charset="-120"/>
              </a:rPr>
              <a:t>藍色筆</a:t>
            </a:r>
            <a:r>
              <a:rPr lang="zh-TW" altLang="en-US" sz="3200" dirty="0" smtClean="0">
                <a:latin typeface="標楷體" pitchFamily="65" charset="-120"/>
                <a:ea typeface="標楷體" pitchFamily="65" charset="-120"/>
              </a:rPr>
              <a:t>間下</a:t>
            </a:r>
            <a:r>
              <a:rPr lang="zh-TW" altLang="zh-HK" sz="3200" u="sng" dirty="0" smtClean="0">
                <a:latin typeface="標楷體" pitchFamily="65" charset="-120"/>
                <a:ea typeface="標楷體" pitchFamily="65" charset="-120"/>
              </a:rPr>
              <a:t>中心句</a:t>
            </a:r>
            <a:r>
              <a:rPr lang="zh-TW" altLang="en-US" sz="3200" dirty="0">
                <a:latin typeface="標楷體" pitchFamily="65" charset="-120"/>
                <a:ea typeface="標楷體" pitchFamily="65" charset="-120"/>
              </a:rPr>
              <a:t>。</a:t>
            </a:r>
            <a:endParaRPr lang="zh-TW" altLang="zh-HK" sz="3200" dirty="0">
              <a:latin typeface="標楷體" pitchFamily="65" charset="-120"/>
              <a:ea typeface="標楷體" pitchFamily="65" charset="-120"/>
            </a:endParaRPr>
          </a:p>
        </p:txBody>
      </p:sp>
      <p:pic>
        <p:nvPicPr>
          <p:cNvPr id="7" name="圖片 6"/>
          <p:cNvPicPr/>
          <p:nvPr/>
        </p:nvPicPr>
        <p:blipFill rotWithShape="1">
          <a:blip r:embed="rId3" cstate="screen">
            <a:extLst>
              <a:ext uri="{BEBA8EAE-BF5A-486C-A8C5-ECC9F3942E4B}">
                <a14:imgProps xmlns:a14="http://schemas.microsoft.com/office/drawing/2010/main">
                  <a14:imgLayer r:embed="rId4">
                    <a14:imgEffect>
                      <a14:backgroundRemoval t="0" b="99678" l="0" r="99502"/>
                    </a14:imgEffect>
                  </a14:imgLayer>
                </a14:imgProps>
              </a:ext>
              <a:ext uri="{28A0092B-C50C-407E-A947-70E740481C1C}">
                <a14:useLocalDpi xmlns:a14="http://schemas.microsoft.com/office/drawing/2010/main"/>
              </a:ext>
            </a:extLst>
          </a:blip>
          <a:srcRect/>
          <a:stretch/>
        </p:blipFill>
        <p:spPr bwMode="auto">
          <a:xfrm>
            <a:off x="7812360" y="545462"/>
            <a:ext cx="720080" cy="118123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418112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內容版面配置區 1"/>
          <p:cNvSpPr>
            <a:spLocks noGrp="1"/>
          </p:cNvSpPr>
          <p:nvPr>
            <p:ph idx="1"/>
          </p:nvPr>
        </p:nvSpPr>
        <p:spPr>
          <a:ln/>
        </p:spPr>
        <p:style>
          <a:lnRef idx="2">
            <a:schemeClr val="accent6"/>
          </a:lnRef>
          <a:fillRef idx="1">
            <a:schemeClr val="lt1"/>
          </a:fillRef>
          <a:effectRef idx="0">
            <a:schemeClr val="accent6"/>
          </a:effectRef>
          <a:fontRef idx="minor">
            <a:schemeClr val="dk1"/>
          </a:fontRef>
        </p:style>
        <p:txBody>
          <a:bodyPr vert="horz" lIns="91440" tIns="45720" rIns="91440" bIns="45720" rtlCol="0">
            <a:noAutofit/>
          </a:bodyPr>
          <a:lstStyle/>
          <a:p>
            <a:pPr marL="0" indent="0">
              <a:lnSpc>
                <a:spcPct val="130000"/>
              </a:lnSpc>
              <a:spcBef>
                <a:spcPts val="1200"/>
              </a:spcBef>
              <a:buNone/>
            </a:pPr>
            <a:r>
              <a:rPr lang="zh-TW" altLang="en-US" sz="4000" dirty="0">
                <a:latin typeface="標楷體" panose="03000509000000000000" pitchFamily="65" charset="-120"/>
                <a:ea typeface="標楷體" panose="03000509000000000000" pitchFamily="65" charset="-120"/>
              </a:rPr>
              <a:t>讀書是一件很有意義的事。首先，讀書能帶給我們豐富的知識</a:t>
            </a:r>
            <a:r>
              <a:rPr lang="zh-TW" altLang="en-US" sz="4000" dirty="0" smtClean="0">
                <a:latin typeface="標楷體" panose="03000509000000000000" pitchFamily="65" charset="-120"/>
                <a:ea typeface="標楷體" panose="03000509000000000000" pitchFamily="65" charset="-120"/>
              </a:rPr>
              <a:t>，</a:t>
            </a:r>
            <a:r>
              <a:rPr lang="zh-TW" altLang="zh-HK" sz="4000" dirty="0">
                <a:solidFill>
                  <a:schemeClr val="tx1"/>
                </a:solidFill>
                <a:latin typeface="標楷體" panose="03000509000000000000" pitchFamily="65" charset="-120"/>
                <a:ea typeface="標楷體" panose="03000509000000000000" pitchFamily="65" charset="-120"/>
              </a:rPr>
              <a:t>令我們的視野更闊更廣</a:t>
            </a:r>
            <a:r>
              <a:rPr lang="zh-TW" altLang="en-US" sz="4000" dirty="0" smtClean="0">
                <a:latin typeface="標楷體" panose="03000509000000000000" pitchFamily="65" charset="-120"/>
                <a:ea typeface="標楷體" panose="03000509000000000000" pitchFamily="65" charset="-120"/>
              </a:rPr>
              <a:t>，</a:t>
            </a:r>
            <a:r>
              <a:rPr lang="zh-TW" altLang="en-US" sz="4000" dirty="0">
                <a:latin typeface="標楷體" panose="03000509000000000000" pitchFamily="65" charset="-120"/>
                <a:ea typeface="標楷體" panose="03000509000000000000" pitchFamily="65" charset="-120"/>
              </a:rPr>
              <a:t>更重要的是為我們將來踏足社會作好準備。</a:t>
            </a:r>
          </a:p>
        </p:txBody>
      </p:sp>
      <p:sp>
        <p:nvSpPr>
          <p:cNvPr id="3" name="標題 2"/>
          <p:cNvSpPr>
            <a:spLocks noGrp="1"/>
          </p:cNvSpPr>
          <p:nvPr>
            <p:ph type="title"/>
          </p:nvPr>
        </p:nvSpPr>
        <p:spPr>
          <a:xfrm>
            <a:off x="908853" y="264643"/>
            <a:ext cx="8229600" cy="714375"/>
          </a:xfrm>
        </p:spPr>
        <p:txBody>
          <a:bodyPr rtlCol="0">
            <a:normAutofit/>
          </a:bodyPr>
          <a:lstStyle/>
          <a:p>
            <a:pPr>
              <a:lnSpc>
                <a:spcPct val="90000"/>
              </a:lnSpc>
              <a:defRPr/>
            </a:pPr>
            <a:r>
              <a:rPr lang="zh-TW" altLang="en-US" sz="4300" dirty="0">
                <a:latin typeface="標楷體" panose="03000509000000000000" pitchFamily="65" charset="-120"/>
              </a:rPr>
              <a:t>分組</a:t>
            </a:r>
            <a:r>
              <a:rPr lang="zh-TW" altLang="en-US" sz="4300" dirty="0" smtClean="0">
                <a:latin typeface="標楷體" panose="03000509000000000000" pitchFamily="65" charset="-120"/>
              </a:rPr>
              <a:t>活動</a:t>
            </a:r>
            <a:r>
              <a:rPr lang="en-US" altLang="zh-TW" sz="4300" dirty="0">
                <a:latin typeface="標楷體" panose="03000509000000000000" pitchFamily="65" charset="-120"/>
              </a:rPr>
              <a:t>(</a:t>
            </a:r>
            <a:r>
              <a:rPr lang="zh-TW" altLang="en-US" sz="4300" dirty="0">
                <a:latin typeface="標楷體" panose="03000509000000000000" pitchFamily="65" charset="-120"/>
              </a:rPr>
              <a:t>三</a:t>
            </a:r>
            <a:r>
              <a:rPr lang="en-US" altLang="zh-TW" sz="4300" dirty="0">
                <a:latin typeface="標楷體" panose="03000509000000000000" pitchFamily="65" charset="-120"/>
              </a:rPr>
              <a:t>) </a:t>
            </a:r>
            <a:r>
              <a:rPr lang="zh-TW" altLang="en-US" sz="4300" dirty="0" smtClean="0">
                <a:latin typeface="標楷體" panose="03000509000000000000" pitchFamily="65" charset="-120"/>
              </a:rPr>
              <a:t>：</a:t>
            </a:r>
            <a:r>
              <a:rPr lang="zh-TW" altLang="en-US" sz="4300" dirty="0">
                <a:latin typeface="標楷體" panose="03000509000000000000" pitchFamily="65" charset="-120"/>
              </a:rPr>
              <a:t>百發百中</a:t>
            </a:r>
            <a:endParaRPr lang="zh-HK" altLang="en-US" sz="4300" dirty="0">
              <a:latin typeface="標楷體" panose="03000509000000000000" pitchFamily="65" charset="-120"/>
            </a:endParaRPr>
          </a:p>
        </p:txBody>
      </p:sp>
      <p:sp>
        <p:nvSpPr>
          <p:cNvPr id="4" name="日期版面配置區 3"/>
          <p:cNvSpPr>
            <a:spLocks noGrp="1"/>
          </p:cNvSpPr>
          <p:nvPr>
            <p:ph type="dt" sz="half" idx="10"/>
          </p:nvPr>
        </p:nvSpPr>
        <p:spPr/>
        <p:txBody>
          <a:bodyPr/>
          <a:lstStyle/>
          <a:p>
            <a:pPr>
              <a:defRPr/>
            </a:pPr>
            <a:r>
              <a:rPr lang="zh-HK" altLang="en-US" smtClean="0"/>
              <a:t>單元二 說明單元</a:t>
            </a:r>
            <a:r>
              <a:rPr lang="en-US" altLang="zh-HK" smtClean="0"/>
              <a:t>(</a:t>
            </a:r>
            <a:r>
              <a:rPr lang="zh-HK" altLang="en-US" smtClean="0"/>
              <a:t>閱讀</a:t>
            </a:r>
            <a:r>
              <a:rPr lang="en-US" altLang="zh-HK" smtClean="0"/>
              <a:t>)</a:t>
            </a:r>
            <a:endParaRPr lang="zh-HK" altLang="en-US"/>
          </a:p>
        </p:txBody>
      </p:sp>
      <p:sp>
        <p:nvSpPr>
          <p:cNvPr id="8" name="頁尾版面配置區 7"/>
          <p:cNvSpPr>
            <a:spLocks noGrp="1"/>
          </p:cNvSpPr>
          <p:nvPr>
            <p:ph type="ftr" sz="quarter" idx="11"/>
          </p:nvPr>
        </p:nvSpPr>
        <p:spPr/>
        <p:txBody>
          <a:bodyPr/>
          <a:lstStyle/>
          <a:p>
            <a:pPr>
              <a:defRPr/>
            </a:pPr>
            <a:r>
              <a:rPr lang="zh-TW" altLang="en-US" smtClean="0"/>
              <a:t>教育局教育心理服務</a:t>
            </a:r>
            <a:r>
              <a:rPr lang="en-US" altLang="zh-TW" smtClean="0"/>
              <a:t>(</a:t>
            </a:r>
            <a:r>
              <a:rPr lang="zh-TW" altLang="en-US" smtClean="0"/>
              <a:t>新界東</a:t>
            </a:r>
            <a:r>
              <a:rPr lang="en-US" altLang="zh-TW" smtClean="0"/>
              <a:t>)</a:t>
            </a:r>
            <a:r>
              <a:rPr lang="zh-TW" altLang="en-US" smtClean="0"/>
              <a:t>組 </a:t>
            </a:r>
            <a:r>
              <a:rPr lang="en-US" altLang="zh-TW" smtClean="0"/>
              <a:t>©2019</a:t>
            </a:r>
            <a:endParaRPr lang="zh-HK" altLang="en-US"/>
          </a:p>
        </p:txBody>
      </p:sp>
      <p:sp>
        <p:nvSpPr>
          <p:cNvPr id="9" name="投影片編號版面配置區 8"/>
          <p:cNvSpPr>
            <a:spLocks noGrp="1"/>
          </p:cNvSpPr>
          <p:nvPr>
            <p:ph type="sldNum" sz="quarter" idx="12"/>
          </p:nvPr>
        </p:nvSpPr>
        <p:spPr/>
        <p:txBody>
          <a:bodyPr/>
          <a:lstStyle/>
          <a:p>
            <a:pPr>
              <a:defRPr/>
            </a:pPr>
            <a:fld id="{9308DD62-E347-444D-A22E-1E16EDCC5510}" type="slidenum">
              <a:rPr lang="zh-HK" altLang="en-US" smtClean="0"/>
              <a:pPr>
                <a:defRPr/>
              </a:pPr>
              <a:t>26</a:t>
            </a:fld>
            <a:endParaRPr lang="zh-HK" altLang="en-US"/>
          </a:p>
        </p:txBody>
      </p:sp>
      <p:pic>
        <p:nvPicPr>
          <p:cNvPr id="7" name="圖片 6"/>
          <p:cNvPicPr/>
          <p:nvPr/>
        </p:nvPicPr>
        <p:blipFill rotWithShape="1">
          <a:blip r:embed="rId3" cstate="screen">
            <a:extLst>
              <a:ext uri="{BEBA8EAE-BF5A-486C-A8C5-ECC9F3942E4B}">
                <a14:imgProps xmlns:a14="http://schemas.microsoft.com/office/drawing/2010/main">
                  <a14:imgLayer r:embed="rId4">
                    <a14:imgEffect>
                      <a14:backgroundRemoval t="0" b="99678" l="0" r="99502"/>
                    </a14:imgEffect>
                  </a14:imgLayer>
                </a14:imgProps>
              </a:ext>
              <a:ext uri="{28A0092B-C50C-407E-A947-70E740481C1C}">
                <a14:useLocalDpi xmlns:a14="http://schemas.microsoft.com/office/drawing/2010/main"/>
              </a:ext>
            </a:extLst>
          </a:blip>
          <a:srcRect/>
          <a:stretch/>
        </p:blipFill>
        <p:spPr bwMode="auto">
          <a:xfrm>
            <a:off x="467544" y="41203"/>
            <a:ext cx="1136250" cy="1875630"/>
          </a:xfrm>
          <a:prstGeom prst="rect">
            <a:avLst/>
          </a:prstGeom>
          <a:ln>
            <a:noFill/>
          </a:ln>
          <a:extLst>
            <a:ext uri="{53640926-AAD7-44D8-BBD7-CCE9431645EC}">
              <a14:shadowObscured xmlns:a14="http://schemas.microsoft.com/office/drawing/2010/main"/>
            </a:ext>
          </a:extLst>
        </p:spPr>
      </p:pic>
      <p:sp>
        <p:nvSpPr>
          <p:cNvPr id="12" name="雲朵形圖說文字 11"/>
          <p:cNvSpPr/>
          <p:nvPr/>
        </p:nvSpPr>
        <p:spPr>
          <a:xfrm>
            <a:off x="2051720" y="4824536"/>
            <a:ext cx="6480720" cy="1412776"/>
          </a:xfrm>
          <a:prstGeom prst="cloudCallout">
            <a:avLst>
              <a:gd name="adj1" fmla="val 40772"/>
              <a:gd name="adj2" fmla="val 45563"/>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smtClean="0">
                <a:solidFill>
                  <a:schemeClr val="tx1"/>
                </a:solidFill>
                <a:latin typeface="標楷體" panose="03000509000000000000" pitchFamily="65" charset="-120"/>
                <a:ea typeface="標楷體" panose="03000509000000000000" pitchFamily="65" charset="-120"/>
              </a:rPr>
              <a:t>這段文字的中心句是</a:t>
            </a:r>
            <a:r>
              <a:rPr lang="zh-TW" altLang="en-US" sz="2800" dirty="0">
                <a:solidFill>
                  <a:schemeClr val="tx1"/>
                </a:solidFill>
                <a:latin typeface="標楷體" panose="03000509000000000000" pitchFamily="65" charset="-120"/>
                <a:ea typeface="標楷體" panose="03000509000000000000" pitchFamily="65" charset="-120"/>
              </a:rPr>
              <a:t>：</a:t>
            </a:r>
            <a:endParaRPr lang="en-US" altLang="zh-TW" sz="2800" dirty="0" smtClean="0">
              <a:solidFill>
                <a:schemeClr val="tx1"/>
              </a:solidFill>
              <a:latin typeface="標楷體" panose="03000509000000000000" pitchFamily="65" charset="-120"/>
              <a:ea typeface="標楷體" panose="03000509000000000000" pitchFamily="65" charset="-120"/>
            </a:endParaRPr>
          </a:p>
          <a:p>
            <a:pPr algn="ctr"/>
            <a:r>
              <a:rPr lang="zh-TW" altLang="en-US" sz="2800" dirty="0" smtClean="0">
                <a:solidFill>
                  <a:srgbClr val="FF0000"/>
                </a:solidFill>
                <a:latin typeface="標楷體" panose="03000509000000000000" pitchFamily="65" charset="-120"/>
                <a:ea typeface="標楷體" panose="03000509000000000000" pitchFamily="65" charset="-120"/>
              </a:rPr>
              <a:t>讀書</a:t>
            </a:r>
            <a:r>
              <a:rPr lang="zh-TW" altLang="en-US" sz="2800" dirty="0">
                <a:solidFill>
                  <a:srgbClr val="FF0000"/>
                </a:solidFill>
                <a:latin typeface="標楷體" panose="03000509000000000000" pitchFamily="65" charset="-120"/>
                <a:ea typeface="標楷體" panose="03000509000000000000" pitchFamily="65" charset="-120"/>
              </a:rPr>
              <a:t>是一件很有意義的</a:t>
            </a:r>
            <a:r>
              <a:rPr lang="zh-TW" altLang="en-US" sz="2800" dirty="0" smtClean="0">
                <a:solidFill>
                  <a:srgbClr val="FF0000"/>
                </a:solidFill>
                <a:latin typeface="標楷體" panose="03000509000000000000" pitchFamily="65" charset="-120"/>
                <a:ea typeface="標楷體" panose="03000509000000000000" pitchFamily="65" charset="-120"/>
              </a:rPr>
              <a:t>事</a:t>
            </a:r>
            <a:endParaRPr lang="zh-HK" altLang="en-US" sz="2800" dirty="0">
              <a:solidFill>
                <a:srgbClr val="FF0000"/>
              </a:solidFill>
              <a:latin typeface="標楷體" panose="03000509000000000000" pitchFamily="65" charset="-120"/>
              <a:ea typeface="標楷體" panose="03000509000000000000" pitchFamily="65" charset="-120"/>
            </a:endParaRPr>
          </a:p>
        </p:txBody>
      </p:sp>
      <p:cxnSp>
        <p:nvCxnSpPr>
          <p:cNvPr id="5" name="Straight Connector 4"/>
          <p:cNvCxnSpPr/>
          <p:nvPr/>
        </p:nvCxnSpPr>
        <p:spPr>
          <a:xfrm>
            <a:off x="539552" y="2420888"/>
            <a:ext cx="5760000"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0505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271337" y="2317311"/>
            <a:ext cx="8693150" cy="3840063"/>
          </a:xfrm>
          <a:ln/>
        </p:spPr>
        <p:style>
          <a:lnRef idx="2">
            <a:schemeClr val="accent6"/>
          </a:lnRef>
          <a:fillRef idx="1">
            <a:schemeClr val="lt1"/>
          </a:fillRef>
          <a:effectRef idx="0">
            <a:schemeClr val="accent6"/>
          </a:effectRef>
          <a:fontRef idx="minor">
            <a:schemeClr val="dk1"/>
          </a:fontRef>
        </p:style>
        <p:txBody>
          <a:bodyPr rtlCol="0">
            <a:noAutofit/>
          </a:bodyPr>
          <a:lstStyle/>
          <a:p>
            <a:pPr marL="0" indent="0">
              <a:lnSpc>
                <a:spcPct val="150000"/>
              </a:lnSpc>
              <a:spcBef>
                <a:spcPts val="1200"/>
              </a:spcBef>
              <a:buNone/>
              <a:defRPr/>
            </a:pPr>
            <a:r>
              <a:rPr lang="zh-TW" altLang="en-US" sz="4000" dirty="0" smtClean="0">
                <a:solidFill>
                  <a:schemeClr val="tx1"/>
                </a:solidFill>
                <a:latin typeface="標楷體" panose="03000509000000000000" pitchFamily="65" charset="-120"/>
                <a:ea typeface="標楷體" panose="03000509000000000000" pitchFamily="65" charset="-120"/>
              </a:rPr>
              <a:t>讀書</a:t>
            </a:r>
            <a:r>
              <a:rPr lang="zh-TW" altLang="en-US" sz="4000" dirty="0">
                <a:solidFill>
                  <a:schemeClr val="tx1"/>
                </a:solidFill>
                <a:latin typeface="標楷體" panose="03000509000000000000" pitchFamily="65" charset="-120"/>
                <a:ea typeface="標楷體" panose="03000509000000000000" pitchFamily="65" charset="-120"/>
              </a:rPr>
              <a:t>是一</a:t>
            </a:r>
            <a:r>
              <a:rPr lang="zh-TW" altLang="en-US" sz="4000" dirty="0" smtClean="0">
                <a:solidFill>
                  <a:schemeClr val="tx1"/>
                </a:solidFill>
                <a:latin typeface="標楷體" panose="03000509000000000000" pitchFamily="65" charset="-120"/>
                <a:ea typeface="標楷體" panose="03000509000000000000" pitchFamily="65" charset="-120"/>
              </a:rPr>
              <a:t>件</a:t>
            </a:r>
            <a:r>
              <a:rPr lang="zh-TW" altLang="en-US" sz="4000" dirty="0">
                <a:latin typeface="標楷體" panose="03000509000000000000" pitchFamily="65" charset="-120"/>
                <a:ea typeface="標楷體" panose="03000509000000000000" pitchFamily="65" charset="-120"/>
              </a:rPr>
              <a:t>很有</a:t>
            </a:r>
            <a:r>
              <a:rPr lang="zh-TW" altLang="en-US" sz="4000" dirty="0" smtClean="0">
                <a:latin typeface="標楷體" panose="03000509000000000000" pitchFamily="65" charset="-120"/>
                <a:ea typeface="標楷體" panose="03000509000000000000" pitchFamily="65" charset="-120"/>
              </a:rPr>
              <a:t>意義的事。</a:t>
            </a:r>
            <a:r>
              <a:rPr lang="zh-TW" altLang="en-US" sz="4000" dirty="0" smtClean="0">
                <a:solidFill>
                  <a:schemeClr val="tx1"/>
                </a:solidFill>
                <a:latin typeface="標楷體" panose="03000509000000000000" pitchFamily="65" charset="-120"/>
                <a:ea typeface="標楷體" panose="03000509000000000000" pitchFamily="65" charset="-120"/>
              </a:rPr>
              <a:t>首先</a:t>
            </a:r>
            <a:r>
              <a:rPr lang="zh-TW" altLang="en-US" sz="4000" dirty="0">
                <a:solidFill>
                  <a:schemeClr val="tx1"/>
                </a:solidFill>
                <a:latin typeface="標楷體" panose="03000509000000000000" pitchFamily="65" charset="-120"/>
                <a:ea typeface="標楷體" panose="03000509000000000000" pitchFamily="65" charset="-120"/>
              </a:rPr>
              <a:t>，讀書能帶給我們</a:t>
            </a:r>
            <a:r>
              <a:rPr lang="zh-TW" altLang="en-US" sz="4000" dirty="0" smtClean="0">
                <a:solidFill>
                  <a:schemeClr val="tx1"/>
                </a:solidFill>
                <a:latin typeface="標楷體" panose="03000509000000000000" pitchFamily="65" charset="-120"/>
                <a:ea typeface="標楷體" panose="03000509000000000000" pitchFamily="65" charset="-120"/>
              </a:rPr>
              <a:t>豐富的</a:t>
            </a:r>
            <a:r>
              <a:rPr lang="zh-TW" altLang="en-US" sz="4000" dirty="0">
                <a:solidFill>
                  <a:schemeClr val="tx1"/>
                </a:solidFill>
                <a:latin typeface="標楷體" panose="03000509000000000000" pitchFamily="65" charset="-120"/>
                <a:ea typeface="標楷體" panose="03000509000000000000" pitchFamily="65" charset="-120"/>
              </a:rPr>
              <a:t>知識</a:t>
            </a:r>
            <a:r>
              <a:rPr lang="zh-TW" altLang="en-US" sz="4000" dirty="0" smtClean="0">
                <a:solidFill>
                  <a:schemeClr val="tx1"/>
                </a:solidFill>
                <a:latin typeface="標楷體" panose="03000509000000000000" pitchFamily="65" charset="-120"/>
                <a:ea typeface="標楷體" panose="03000509000000000000" pitchFamily="65" charset="-120"/>
              </a:rPr>
              <a:t>，</a:t>
            </a:r>
            <a:r>
              <a:rPr lang="zh-TW" altLang="zh-HK" sz="4000" dirty="0">
                <a:solidFill>
                  <a:schemeClr val="tx1"/>
                </a:solidFill>
                <a:latin typeface="標楷體" panose="03000509000000000000" pitchFamily="65" charset="-120"/>
                <a:ea typeface="標楷體" panose="03000509000000000000" pitchFamily="65" charset="-120"/>
              </a:rPr>
              <a:t>令我們的視野更闊更廣</a:t>
            </a:r>
            <a:r>
              <a:rPr lang="zh-TW" altLang="en-US" sz="4000" dirty="0" smtClean="0">
                <a:solidFill>
                  <a:schemeClr val="tx1"/>
                </a:solidFill>
                <a:latin typeface="標楷體" panose="03000509000000000000" pitchFamily="65" charset="-120"/>
                <a:ea typeface="標楷體" panose="03000509000000000000" pitchFamily="65" charset="-120"/>
              </a:rPr>
              <a:t>，更</a:t>
            </a:r>
            <a:r>
              <a:rPr lang="zh-TW" altLang="en-US" sz="4000" dirty="0">
                <a:solidFill>
                  <a:schemeClr val="tx1"/>
                </a:solidFill>
                <a:latin typeface="標楷體" panose="03000509000000000000" pitchFamily="65" charset="-120"/>
                <a:ea typeface="標楷體" panose="03000509000000000000" pitchFamily="65" charset="-120"/>
              </a:rPr>
              <a:t>重要的是為我們將來踏足社會作好準備</a:t>
            </a:r>
            <a:r>
              <a:rPr lang="zh-TW" altLang="en-US" sz="4000" dirty="0" smtClean="0">
                <a:solidFill>
                  <a:schemeClr val="tx1"/>
                </a:solidFill>
                <a:latin typeface="標楷體" panose="03000509000000000000" pitchFamily="65" charset="-120"/>
                <a:ea typeface="標楷體" panose="03000509000000000000" pitchFamily="65" charset="-120"/>
              </a:rPr>
              <a:t>。</a:t>
            </a:r>
            <a:endParaRPr lang="zh-TW" altLang="en-US" sz="4000" dirty="0">
              <a:solidFill>
                <a:schemeClr val="tx1"/>
              </a:solidFill>
              <a:latin typeface="標楷體" panose="03000509000000000000" pitchFamily="65" charset="-120"/>
              <a:ea typeface="標楷體" panose="03000509000000000000" pitchFamily="65" charset="-120"/>
            </a:endParaRPr>
          </a:p>
        </p:txBody>
      </p:sp>
      <p:sp>
        <p:nvSpPr>
          <p:cNvPr id="3" name="標題 2"/>
          <p:cNvSpPr>
            <a:spLocks noGrp="1"/>
          </p:cNvSpPr>
          <p:nvPr>
            <p:ph type="title"/>
          </p:nvPr>
        </p:nvSpPr>
        <p:spPr>
          <a:xfrm>
            <a:off x="611560" y="214824"/>
            <a:ext cx="8229600" cy="714375"/>
          </a:xfrm>
        </p:spPr>
        <p:txBody>
          <a:bodyPr rtlCol="0">
            <a:normAutofit/>
          </a:bodyPr>
          <a:lstStyle/>
          <a:p>
            <a:pPr>
              <a:lnSpc>
                <a:spcPct val="90000"/>
              </a:lnSpc>
              <a:defRPr/>
            </a:pPr>
            <a:r>
              <a:rPr lang="zh-TW" altLang="en-US" sz="4300" dirty="0">
                <a:latin typeface="標楷體" panose="03000509000000000000" pitchFamily="65" charset="-120"/>
              </a:rPr>
              <a:t>分組</a:t>
            </a:r>
            <a:r>
              <a:rPr lang="zh-TW" altLang="en-US" sz="4300" dirty="0" smtClean="0">
                <a:latin typeface="標楷體" panose="03000509000000000000" pitchFamily="65" charset="-120"/>
              </a:rPr>
              <a:t>活動</a:t>
            </a:r>
            <a:r>
              <a:rPr lang="en-US" altLang="zh-TW" sz="4300" dirty="0">
                <a:latin typeface="標楷體" panose="03000509000000000000" pitchFamily="65" charset="-120"/>
              </a:rPr>
              <a:t>(</a:t>
            </a:r>
            <a:r>
              <a:rPr lang="zh-TW" altLang="en-US" sz="4300" dirty="0">
                <a:latin typeface="標楷體" panose="03000509000000000000" pitchFamily="65" charset="-120"/>
              </a:rPr>
              <a:t>三</a:t>
            </a:r>
            <a:r>
              <a:rPr lang="en-US" altLang="zh-TW" sz="4300" dirty="0">
                <a:latin typeface="標楷體" panose="03000509000000000000" pitchFamily="65" charset="-120"/>
              </a:rPr>
              <a:t>) </a:t>
            </a:r>
            <a:r>
              <a:rPr lang="zh-TW" altLang="en-US" sz="4300" dirty="0" smtClean="0">
                <a:latin typeface="標楷體" panose="03000509000000000000" pitchFamily="65" charset="-120"/>
              </a:rPr>
              <a:t>：</a:t>
            </a:r>
            <a:r>
              <a:rPr lang="zh-TW" altLang="en-US" sz="4300" dirty="0">
                <a:latin typeface="標楷體" panose="03000509000000000000" pitchFamily="65" charset="-120"/>
              </a:rPr>
              <a:t>百發百中</a:t>
            </a:r>
            <a:endParaRPr lang="zh-HK" altLang="en-US" sz="4300" dirty="0">
              <a:latin typeface="標楷體" panose="03000509000000000000" pitchFamily="65" charset="-120"/>
            </a:endParaRPr>
          </a:p>
        </p:txBody>
      </p:sp>
      <p:sp>
        <p:nvSpPr>
          <p:cNvPr id="4" name="日期版面配置區 3"/>
          <p:cNvSpPr>
            <a:spLocks noGrp="1"/>
          </p:cNvSpPr>
          <p:nvPr>
            <p:ph type="dt" sz="half" idx="10"/>
          </p:nvPr>
        </p:nvSpPr>
        <p:spPr/>
        <p:txBody>
          <a:bodyPr/>
          <a:lstStyle/>
          <a:p>
            <a:pPr>
              <a:defRPr/>
            </a:pPr>
            <a:r>
              <a:rPr lang="zh-HK" altLang="en-US" smtClean="0"/>
              <a:t>單元二 說明單元</a:t>
            </a:r>
            <a:r>
              <a:rPr lang="en-US" altLang="zh-HK" smtClean="0"/>
              <a:t>(</a:t>
            </a:r>
            <a:r>
              <a:rPr lang="zh-HK" altLang="en-US" smtClean="0"/>
              <a:t>閱讀</a:t>
            </a:r>
            <a:r>
              <a:rPr lang="en-US" altLang="zh-HK" smtClean="0"/>
              <a:t>)</a:t>
            </a:r>
            <a:endParaRPr lang="zh-HK" altLang="en-US"/>
          </a:p>
        </p:txBody>
      </p:sp>
      <p:sp>
        <p:nvSpPr>
          <p:cNvPr id="8" name="頁尾版面配置區 7"/>
          <p:cNvSpPr>
            <a:spLocks noGrp="1"/>
          </p:cNvSpPr>
          <p:nvPr>
            <p:ph type="ftr" sz="quarter" idx="11"/>
          </p:nvPr>
        </p:nvSpPr>
        <p:spPr/>
        <p:txBody>
          <a:bodyPr/>
          <a:lstStyle/>
          <a:p>
            <a:pPr>
              <a:defRPr/>
            </a:pPr>
            <a:r>
              <a:rPr lang="zh-TW" altLang="en-US" smtClean="0"/>
              <a:t>教育局教育心理服務</a:t>
            </a:r>
            <a:r>
              <a:rPr lang="en-US" altLang="zh-TW" smtClean="0"/>
              <a:t>(</a:t>
            </a:r>
            <a:r>
              <a:rPr lang="zh-TW" altLang="en-US" smtClean="0"/>
              <a:t>新界東</a:t>
            </a:r>
            <a:r>
              <a:rPr lang="en-US" altLang="zh-TW" smtClean="0"/>
              <a:t>)</a:t>
            </a:r>
            <a:r>
              <a:rPr lang="zh-TW" altLang="en-US" smtClean="0"/>
              <a:t>組 </a:t>
            </a:r>
            <a:r>
              <a:rPr lang="en-US" altLang="zh-TW" smtClean="0"/>
              <a:t>©2019</a:t>
            </a:r>
            <a:endParaRPr lang="zh-HK" altLang="en-US"/>
          </a:p>
        </p:txBody>
      </p:sp>
      <p:sp>
        <p:nvSpPr>
          <p:cNvPr id="9" name="投影片編號版面配置區 8"/>
          <p:cNvSpPr>
            <a:spLocks noGrp="1"/>
          </p:cNvSpPr>
          <p:nvPr>
            <p:ph type="sldNum" sz="quarter" idx="12"/>
          </p:nvPr>
        </p:nvSpPr>
        <p:spPr/>
        <p:txBody>
          <a:bodyPr/>
          <a:lstStyle/>
          <a:p>
            <a:pPr>
              <a:defRPr/>
            </a:pPr>
            <a:fld id="{9308DD62-E347-444D-A22E-1E16EDCC5510}" type="slidenum">
              <a:rPr lang="zh-HK" altLang="en-US" smtClean="0"/>
              <a:pPr>
                <a:defRPr/>
              </a:pPr>
              <a:t>27</a:t>
            </a:fld>
            <a:endParaRPr lang="zh-HK" altLang="en-US"/>
          </a:p>
        </p:txBody>
      </p:sp>
      <p:pic>
        <p:nvPicPr>
          <p:cNvPr id="7" name="圖片 6"/>
          <p:cNvPicPr/>
          <p:nvPr/>
        </p:nvPicPr>
        <p:blipFill rotWithShape="1">
          <a:blip r:embed="rId3" cstate="screen">
            <a:extLst>
              <a:ext uri="{BEBA8EAE-BF5A-486C-A8C5-ECC9F3942E4B}">
                <a14:imgProps xmlns:a14="http://schemas.microsoft.com/office/drawing/2010/main">
                  <a14:imgLayer r:embed="rId4">
                    <a14:imgEffect>
                      <a14:backgroundRemoval t="0" b="99678" l="0" r="99502"/>
                    </a14:imgEffect>
                  </a14:imgLayer>
                </a14:imgProps>
              </a:ext>
              <a:ext uri="{28A0092B-C50C-407E-A947-70E740481C1C}">
                <a14:useLocalDpi xmlns:a14="http://schemas.microsoft.com/office/drawing/2010/main"/>
              </a:ext>
            </a:extLst>
          </a:blip>
          <a:srcRect/>
          <a:stretch/>
        </p:blipFill>
        <p:spPr bwMode="auto">
          <a:xfrm>
            <a:off x="327644" y="740366"/>
            <a:ext cx="1224136" cy="1875629"/>
          </a:xfrm>
          <a:prstGeom prst="rect">
            <a:avLst/>
          </a:prstGeom>
          <a:ln>
            <a:noFill/>
          </a:ln>
          <a:extLst>
            <a:ext uri="{53640926-AAD7-44D8-BBD7-CCE9431645EC}">
              <a14:shadowObscured xmlns:a14="http://schemas.microsoft.com/office/drawing/2010/main"/>
            </a:ext>
          </a:extLst>
        </p:spPr>
      </p:pic>
      <p:pic>
        <p:nvPicPr>
          <p:cNvPr id="15" name="Picture 2"/>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backgroundRemoval t="26087" b="84058" l="20732" r="96951"/>
                    </a14:imgEffect>
                  </a14:imgLayer>
                </a14:imgProps>
              </a:ext>
              <a:ext uri="{28A0092B-C50C-407E-A947-70E740481C1C}">
                <a14:useLocalDpi xmlns:a14="http://schemas.microsoft.com/office/drawing/2010/main"/>
              </a:ext>
            </a:extLst>
          </a:blip>
          <a:srcRect/>
          <a:stretch/>
        </p:blipFill>
        <p:spPr bwMode="auto">
          <a:xfrm>
            <a:off x="7281901" y="1689233"/>
            <a:ext cx="1092716" cy="137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8" name="直線接點 17"/>
          <p:cNvCxnSpPr/>
          <p:nvPr/>
        </p:nvCxnSpPr>
        <p:spPr>
          <a:xfrm>
            <a:off x="4211960" y="3068960"/>
            <a:ext cx="0" cy="84546"/>
          </a:xfrm>
          <a:prstGeom prst="line">
            <a:avLst/>
          </a:prstGeom>
        </p:spPr>
        <p:style>
          <a:lnRef idx="1">
            <a:schemeClr val="accent1"/>
          </a:lnRef>
          <a:fillRef idx="0">
            <a:schemeClr val="accent1"/>
          </a:fillRef>
          <a:effectRef idx="0">
            <a:schemeClr val="accent1"/>
          </a:effectRef>
          <a:fontRef idx="minor">
            <a:schemeClr val="tx1"/>
          </a:fontRef>
        </p:style>
      </p:cxnSp>
      <p:grpSp>
        <p:nvGrpSpPr>
          <p:cNvPr id="12" name="群組 11"/>
          <p:cNvGrpSpPr/>
          <p:nvPr/>
        </p:nvGrpSpPr>
        <p:grpSpPr>
          <a:xfrm>
            <a:off x="457200" y="3191736"/>
            <a:ext cx="8155442" cy="957344"/>
            <a:chOff x="160974" y="2809206"/>
            <a:chExt cx="8155442" cy="957344"/>
          </a:xfrm>
        </p:grpSpPr>
        <p:cxnSp>
          <p:nvCxnSpPr>
            <p:cNvPr id="20" name="直線接點 19"/>
            <p:cNvCxnSpPr/>
            <p:nvPr/>
          </p:nvCxnSpPr>
          <p:spPr>
            <a:xfrm>
              <a:off x="7620000" y="2809206"/>
              <a:ext cx="696416"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3" name="直線接點 22"/>
            <p:cNvCxnSpPr/>
            <p:nvPr/>
          </p:nvCxnSpPr>
          <p:spPr>
            <a:xfrm flipV="1">
              <a:off x="160974" y="3710663"/>
              <a:ext cx="5491146" cy="55887"/>
            </a:xfrm>
            <a:prstGeom prst="line">
              <a:avLst/>
            </a:prstGeom>
          </p:spPr>
          <p:style>
            <a:lnRef idx="2">
              <a:schemeClr val="accent2"/>
            </a:lnRef>
            <a:fillRef idx="0">
              <a:schemeClr val="accent2"/>
            </a:fillRef>
            <a:effectRef idx="1">
              <a:schemeClr val="accent2"/>
            </a:effectRef>
            <a:fontRef idx="minor">
              <a:schemeClr val="tx1"/>
            </a:fontRef>
          </p:style>
        </p:cxnSp>
      </p:grpSp>
      <p:cxnSp>
        <p:nvCxnSpPr>
          <p:cNvPr id="25" name="直線接點 24"/>
          <p:cNvCxnSpPr/>
          <p:nvPr/>
        </p:nvCxnSpPr>
        <p:spPr>
          <a:xfrm flipV="1">
            <a:off x="6680990" y="5025429"/>
            <a:ext cx="1728192"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7" name="直線接點 26"/>
          <p:cNvCxnSpPr/>
          <p:nvPr/>
        </p:nvCxnSpPr>
        <p:spPr>
          <a:xfrm flipV="1">
            <a:off x="289113" y="5980848"/>
            <a:ext cx="4664746" cy="0"/>
          </a:xfrm>
          <a:prstGeom prst="line">
            <a:avLst/>
          </a:prstGeom>
        </p:spPr>
        <p:style>
          <a:lnRef idx="2">
            <a:schemeClr val="accent2"/>
          </a:lnRef>
          <a:fillRef idx="0">
            <a:schemeClr val="accent2"/>
          </a:fillRef>
          <a:effectRef idx="1">
            <a:schemeClr val="accent2"/>
          </a:effectRef>
          <a:fontRef idx="minor">
            <a:schemeClr val="tx1"/>
          </a:fontRef>
        </p:style>
      </p:cxnSp>
      <p:sp>
        <p:nvSpPr>
          <p:cNvPr id="19" name="矩形 18"/>
          <p:cNvSpPr/>
          <p:nvPr/>
        </p:nvSpPr>
        <p:spPr>
          <a:xfrm>
            <a:off x="1511664" y="1217971"/>
            <a:ext cx="6884390" cy="1077218"/>
          </a:xfrm>
          <a:prstGeom prst="rect">
            <a:avLst/>
          </a:prstGeom>
        </p:spPr>
        <p:txBody>
          <a:bodyPr wrap="square">
            <a:spAutoFit/>
          </a:bodyPr>
          <a:lstStyle/>
          <a:p>
            <a:r>
              <a:rPr lang="en-US" altLang="zh-HK" sz="3200" dirty="0" smtClean="0">
                <a:latin typeface="標楷體" panose="03000509000000000000" pitchFamily="65" charset="-120"/>
                <a:ea typeface="標楷體" panose="03000509000000000000" pitchFamily="65" charset="-120"/>
                <a:cs typeface="+mj-cs"/>
              </a:rPr>
              <a:t>(</a:t>
            </a:r>
            <a:r>
              <a:rPr lang="zh-TW" altLang="en-US" sz="3200" dirty="0" smtClean="0">
                <a:latin typeface="標楷體" panose="03000509000000000000" pitchFamily="65" charset="-120"/>
                <a:ea typeface="標楷體" panose="03000509000000000000" pitchFamily="65" charset="-120"/>
                <a:cs typeface="+mj-cs"/>
              </a:rPr>
              <a:t>二</a:t>
            </a:r>
            <a:r>
              <a:rPr lang="en-US" altLang="zh-HK" sz="3200" dirty="0" smtClean="0">
                <a:latin typeface="標楷體" panose="03000509000000000000" pitchFamily="65" charset="-120"/>
                <a:ea typeface="標楷體" panose="03000509000000000000" pitchFamily="65" charset="-120"/>
                <a:cs typeface="+mj-cs"/>
              </a:rPr>
              <a:t>)</a:t>
            </a:r>
            <a:r>
              <a:rPr lang="zh-TW" altLang="zh-HK" sz="3200" dirty="0" smtClean="0">
                <a:latin typeface="標楷體" panose="03000509000000000000" pitchFamily="65" charset="-120"/>
                <a:ea typeface="標楷體" panose="03000509000000000000" pitchFamily="65" charset="-120"/>
                <a:cs typeface="+mj-cs"/>
              </a:rPr>
              <a:t>朗讀</a:t>
            </a:r>
            <a:r>
              <a:rPr lang="zh-TW" altLang="en-US" sz="3200" dirty="0" smtClean="0">
                <a:latin typeface="標楷體" panose="03000509000000000000" pitchFamily="65" charset="-120"/>
                <a:ea typeface="標楷體" panose="03000509000000000000" pitchFamily="65" charset="-120"/>
                <a:cs typeface="+mj-cs"/>
              </a:rPr>
              <a:t>段落</a:t>
            </a:r>
            <a:r>
              <a:rPr lang="zh-TW" altLang="zh-HK" sz="3200" dirty="0" smtClean="0">
                <a:latin typeface="標楷體" panose="03000509000000000000" pitchFamily="65" charset="-120"/>
                <a:ea typeface="標楷體" panose="03000509000000000000" pitchFamily="65" charset="-120"/>
                <a:cs typeface="+mj-cs"/>
              </a:rPr>
              <a:t>，</a:t>
            </a:r>
            <a:r>
              <a:rPr lang="zh-TW" altLang="en-US" sz="3200" dirty="0" smtClean="0">
                <a:latin typeface="標楷體" panose="03000509000000000000" pitchFamily="65" charset="-120"/>
                <a:ea typeface="標楷體" panose="03000509000000000000" pitchFamily="65" charset="-120"/>
                <a:cs typeface="+mj-cs"/>
              </a:rPr>
              <a:t>用</a:t>
            </a:r>
            <a:r>
              <a:rPr lang="zh-TW" altLang="en-US" sz="3200" dirty="0" smtClean="0">
                <a:solidFill>
                  <a:srgbClr val="FF0000"/>
                </a:solidFill>
                <a:latin typeface="標楷體" panose="03000509000000000000" pitchFamily="65" charset="-120"/>
                <a:ea typeface="標楷體" panose="03000509000000000000" pitchFamily="65" charset="-120"/>
                <a:cs typeface="+mj-cs"/>
              </a:rPr>
              <a:t>紅色筆</a:t>
            </a:r>
            <a:r>
              <a:rPr lang="zh-TW" altLang="en-US" sz="3200" dirty="0" smtClean="0">
                <a:latin typeface="標楷體" panose="03000509000000000000" pitchFamily="65" charset="-120"/>
                <a:ea typeface="標楷體" panose="03000509000000000000" pitchFamily="65" charset="-120"/>
                <a:cs typeface="+mj-cs"/>
              </a:rPr>
              <a:t>圈</a:t>
            </a:r>
            <a:r>
              <a:rPr lang="zh-TW" altLang="zh-HK" sz="3200" dirty="0" smtClean="0">
                <a:latin typeface="標楷體" panose="03000509000000000000" pitchFamily="65" charset="-120"/>
                <a:ea typeface="標楷體" panose="03000509000000000000" pitchFamily="65" charset="-120"/>
                <a:cs typeface="+mj-cs"/>
              </a:rPr>
              <a:t>出</a:t>
            </a:r>
            <a:r>
              <a:rPr lang="zh-TW" altLang="en-US" sz="3200" dirty="0" smtClean="0">
                <a:latin typeface="標楷體" panose="03000509000000000000" pitchFamily="65" charset="-120"/>
                <a:ea typeface="標楷體" panose="03000509000000000000" pitchFamily="65" charset="-120"/>
                <a:cs typeface="+mj-cs"/>
              </a:rPr>
              <a:t>標示語</a:t>
            </a:r>
            <a:endParaRPr lang="en-US" altLang="zh-TW" sz="3200" dirty="0" smtClean="0">
              <a:latin typeface="標楷體" panose="03000509000000000000" pitchFamily="65" charset="-120"/>
              <a:ea typeface="標楷體" panose="03000509000000000000" pitchFamily="65" charset="-120"/>
              <a:cs typeface="+mj-cs"/>
            </a:endParaRPr>
          </a:p>
          <a:p>
            <a:r>
              <a:rPr lang="en-US" altLang="zh-TW" sz="3200" dirty="0">
                <a:latin typeface="標楷體" panose="03000509000000000000" pitchFamily="65" charset="-120"/>
                <a:ea typeface="標楷體" panose="03000509000000000000" pitchFamily="65" charset="-120"/>
                <a:cs typeface="+mj-cs"/>
              </a:rPr>
              <a:t> </a:t>
            </a:r>
            <a:r>
              <a:rPr lang="en-US" altLang="zh-TW" sz="3200" dirty="0" smtClean="0">
                <a:latin typeface="標楷體" panose="03000509000000000000" pitchFamily="65" charset="-120"/>
                <a:ea typeface="標楷體" panose="03000509000000000000" pitchFamily="65" charset="-120"/>
                <a:cs typeface="+mj-cs"/>
              </a:rPr>
              <a:t>   </a:t>
            </a:r>
            <a:r>
              <a:rPr lang="zh-TW" altLang="en-US" sz="3200" dirty="0" smtClean="0">
                <a:latin typeface="標楷體" panose="03000509000000000000" pitchFamily="65" charset="-120"/>
                <a:ea typeface="標楷體" panose="03000509000000000000" pitchFamily="65" charset="-120"/>
                <a:cs typeface="+mj-cs"/>
              </a:rPr>
              <a:t>及間下重點。</a:t>
            </a:r>
            <a:endParaRPr lang="zh-TW" altLang="zh-HK" sz="3200" dirty="0">
              <a:latin typeface="標楷體" panose="03000509000000000000" pitchFamily="65" charset="-120"/>
              <a:ea typeface="標楷體" panose="03000509000000000000" pitchFamily="65" charset="-120"/>
              <a:cs typeface="+mj-cs"/>
            </a:endParaRPr>
          </a:p>
        </p:txBody>
      </p:sp>
      <p:sp>
        <p:nvSpPr>
          <p:cNvPr id="21" name="橢圓 20"/>
          <p:cNvSpPr/>
          <p:nvPr/>
        </p:nvSpPr>
        <p:spPr>
          <a:xfrm>
            <a:off x="6324562" y="2613627"/>
            <a:ext cx="1583365" cy="5648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橢圓 29"/>
          <p:cNvSpPr/>
          <p:nvPr/>
        </p:nvSpPr>
        <p:spPr>
          <a:xfrm>
            <a:off x="3845747" y="4435647"/>
            <a:ext cx="2707453" cy="5648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2"/>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backgroundRemoval t="26087" b="84058" l="20732" r="96951"/>
                    </a14:imgEffect>
                  </a14:imgLayer>
                </a14:imgProps>
              </a:ext>
              <a:ext uri="{28A0092B-C50C-407E-A947-70E740481C1C}">
                <a14:useLocalDpi xmlns:a14="http://schemas.microsoft.com/office/drawing/2010/main"/>
              </a:ext>
            </a:extLst>
          </a:blip>
          <a:srcRect/>
          <a:stretch/>
        </p:blipFill>
        <p:spPr bwMode="auto">
          <a:xfrm>
            <a:off x="5808972" y="3599536"/>
            <a:ext cx="872018" cy="109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6935924" y="1195849"/>
            <a:ext cx="1368152" cy="6080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13" name="Straight Connector 12"/>
          <p:cNvCxnSpPr/>
          <p:nvPr/>
        </p:nvCxnSpPr>
        <p:spPr>
          <a:xfrm flipV="1">
            <a:off x="3631417" y="2204864"/>
            <a:ext cx="898511"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6" name="Straight Connector 25"/>
          <p:cNvCxnSpPr/>
          <p:nvPr/>
        </p:nvCxnSpPr>
        <p:spPr>
          <a:xfrm>
            <a:off x="327644" y="3191736"/>
            <a:ext cx="5760000"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92854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611560" y="148393"/>
            <a:ext cx="8229600" cy="714375"/>
          </a:xfrm>
        </p:spPr>
        <p:txBody>
          <a:bodyPr rtlCol="0">
            <a:normAutofit/>
          </a:bodyPr>
          <a:lstStyle/>
          <a:p>
            <a:pPr>
              <a:lnSpc>
                <a:spcPct val="90000"/>
              </a:lnSpc>
              <a:defRPr/>
            </a:pPr>
            <a:r>
              <a:rPr lang="zh-TW" altLang="en-US" sz="4300" dirty="0">
                <a:latin typeface="標楷體" panose="03000509000000000000" pitchFamily="65" charset="-120"/>
              </a:rPr>
              <a:t>分組</a:t>
            </a:r>
            <a:r>
              <a:rPr lang="zh-TW" altLang="en-US" sz="4300" dirty="0" smtClean="0">
                <a:latin typeface="標楷體" panose="03000509000000000000" pitchFamily="65" charset="-120"/>
              </a:rPr>
              <a:t>活動</a:t>
            </a:r>
            <a:r>
              <a:rPr lang="en-US" altLang="zh-TW" sz="4300" dirty="0">
                <a:latin typeface="標楷體" panose="03000509000000000000" pitchFamily="65" charset="-120"/>
              </a:rPr>
              <a:t>(</a:t>
            </a:r>
            <a:r>
              <a:rPr lang="zh-TW" altLang="en-US" sz="4300" dirty="0">
                <a:latin typeface="標楷體" panose="03000509000000000000" pitchFamily="65" charset="-120"/>
              </a:rPr>
              <a:t>三</a:t>
            </a:r>
            <a:r>
              <a:rPr lang="en-US" altLang="zh-TW" sz="4300" dirty="0" smtClean="0">
                <a:latin typeface="標楷體" panose="03000509000000000000" pitchFamily="65" charset="-120"/>
              </a:rPr>
              <a:t>)</a:t>
            </a:r>
            <a:r>
              <a:rPr lang="zh-TW" altLang="en-US" sz="4300" dirty="0" smtClean="0">
                <a:latin typeface="標楷體" panose="03000509000000000000" pitchFamily="65" charset="-120"/>
              </a:rPr>
              <a:t>：百發百中</a:t>
            </a:r>
            <a:endParaRPr lang="zh-HK" altLang="en-US" sz="4300" dirty="0">
              <a:latin typeface="標楷體" panose="03000509000000000000" pitchFamily="65" charset="-120"/>
            </a:endParaRPr>
          </a:p>
        </p:txBody>
      </p:sp>
      <p:sp>
        <p:nvSpPr>
          <p:cNvPr id="4" name="日期版面配置區 3"/>
          <p:cNvSpPr>
            <a:spLocks noGrp="1"/>
          </p:cNvSpPr>
          <p:nvPr>
            <p:ph type="dt" sz="half" idx="10"/>
          </p:nvPr>
        </p:nvSpPr>
        <p:spPr/>
        <p:txBody>
          <a:bodyPr/>
          <a:lstStyle/>
          <a:p>
            <a:pPr>
              <a:defRPr/>
            </a:pPr>
            <a:r>
              <a:rPr lang="zh-HK" altLang="en-US" smtClean="0"/>
              <a:t>單元二 說明單元</a:t>
            </a:r>
            <a:r>
              <a:rPr lang="en-US" altLang="zh-HK" smtClean="0"/>
              <a:t>(</a:t>
            </a:r>
            <a:r>
              <a:rPr lang="zh-HK" altLang="en-US" smtClean="0"/>
              <a:t>閱讀</a:t>
            </a:r>
            <a:r>
              <a:rPr lang="en-US" altLang="zh-HK" smtClean="0"/>
              <a:t>)</a:t>
            </a:r>
            <a:endParaRPr lang="zh-HK" altLang="en-US"/>
          </a:p>
        </p:txBody>
      </p:sp>
      <p:sp>
        <p:nvSpPr>
          <p:cNvPr id="8" name="頁尾版面配置區 7"/>
          <p:cNvSpPr>
            <a:spLocks noGrp="1"/>
          </p:cNvSpPr>
          <p:nvPr>
            <p:ph type="ftr" sz="quarter" idx="11"/>
          </p:nvPr>
        </p:nvSpPr>
        <p:spPr/>
        <p:txBody>
          <a:bodyPr/>
          <a:lstStyle/>
          <a:p>
            <a:pPr>
              <a:defRPr/>
            </a:pPr>
            <a:r>
              <a:rPr lang="zh-TW" altLang="en-US" smtClean="0"/>
              <a:t>教育局教育心理服務</a:t>
            </a:r>
            <a:r>
              <a:rPr lang="en-US" altLang="zh-TW" smtClean="0"/>
              <a:t>(</a:t>
            </a:r>
            <a:r>
              <a:rPr lang="zh-TW" altLang="en-US" smtClean="0"/>
              <a:t>新界東</a:t>
            </a:r>
            <a:r>
              <a:rPr lang="en-US" altLang="zh-TW" smtClean="0"/>
              <a:t>)</a:t>
            </a:r>
            <a:r>
              <a:rPr lang="zh-TW" altLang="en-US" smtClean="0"/>
              <a:t>組 </a:t>
            </a:r>
            <a:r>
              <a:rPr lang="en-US" altLang="zh-TW" smtClean="0"/>
              <a:t>©2019</a:t>
            </a:r>
            <a:endParaRPr lang="zh-HK" altLang="en-US"/>
          </a:p>
        </p:txBody>
      </p:sp>
      <p:sp>
        <p:nvSpPr>
          <p:cNvPr id="9" name="投影片編號版面配置區 8"/>
          <p:cNvSpPr>
            <a:spLocks noGrp="1"/>
          </p:cNvSpPr>
          <p:nvPr>
            <p:ph type="sldNum" sz="quarter" idx="12"/>
          </p:nvPr>
        </p:nvSpPr>
        <p:spPr/>
        <p:txBody>
          <a:bodyPr/>
          <a:lstStyle/>
          <a:p>
            <a:pPr>
              <a:defRPr/>
            </a:pPr>
            <a:fld id="{9308DD62-E347-444D-A22E-1E16EDCC5510}" type="slidenum">
              <a:rPr lang="zh-HK" altLang="en-US" smtClean="0"/>
              <a:pPr>
                <a:defRPr/>
              </a:pPr>
              <a:t>28</a:t>
            </a:fld>
            <a:endParaRPr lang="zh-HK" altLang="en-US"/>
          </a:p>
        </p:txBody>
      </p:sp>
      <p:grpSp>
        <p:nvGrpSpPr>
          <p:cNvPr id="31" name="Group 30"/>
          <p:cNvGrpSpPr/>
          <p:nvPr/>
        </p:nvGrpSpPr>
        <p:grpSpPr>
          <a:xfrm>
            <a:off x="222666" y="4612896"/>
            <a:ext cx="2836676" cy="1137125"/>
            <a:chOff x="222666" y="4612896"/>
            <a:chExt cx="2836676" cy="1137125"/>
          </a:xfrm>
        </p:grpSpPr>
        <p:sp>
          <p:nvSpPr>
            <p:cNvPr id="13" name="橢圓 12"/>
            <p:cNvSpPr/>
            <p:nvPr/>
          </p:nvSpPr>
          <p:spPr>
            <a:xfrm>
              <a:off x="222666" y="4850972"/>
              <a:ext cx="2836676" cy="899049"/>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lvl="0" algn="ctr"/>
              <a:r>
                <a:rPr lang="zh-TW" altLang="en-US" sz="2400" dirty="0">
                  <a:solidFill>
                    <a:schemeClr val="tx1"/>
                  </a:solidFill>
                  <a:latin typeface="標楷體" panose="03000509000000000000" pitchFamily="65" charset="-120"/>
                  <a:ea typeface="標楷體" panose="03000509000000000000" pitchFamily="65" charset="-120"/>
                </a:rPr>
                <a:t>給我們豐富的知識</a:t>
              </a:r>
              <a:endParaRPr lang="zh-HK" altLang="en-US" sz="2400" dirty="0">
                <a:solidFill>
                  <a:schemeClr val="tx1"/>
                </a:solidFill>
                <a:latin typeface="標楷體" panose="03000509000000000000" pitchFamily="65" charset="-120"/>
                <a:ea typeface="標楷體" panose="03000509000000000000" pitchFamily="65" charset="-120"/>
              </a:endParaRPr>
            </a:p>
          </p:txBody>
        </p:sp>
        <p:cxnSp>
          <p:nvCxnSpPr>
            <p:cNvPr id="20" name="直線單箭頭接點 19"/>
            <p:cNvCxnSpPr/>
            <p:nvPr/>
          </p:nvCxnSpPr>
          <p:spPr>
            <a:xfrm flipH="1">
              <a:off x="1590818" y="4612896"/>
              <a:ext cx="568353" cy="23807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cxnSp>
        <p:nvCxnSpPr>
          <p:cNvPr id="23" name="直線單箭頭接點 22"/>
          <p:cNvCxnSpPr/>
          <p:nvPr/>
        </p:nvCxnSpPr>
        <p:spPr>
          <a:xfrm>
            <a:off x="3958695" y="4606914"/>
            <a:ext cx="1296000" cy="64447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2" name="雲朵形圖說文字 11"/>
          <p:cNvSpPr/>
          <p:nvPr/>
        </p:nvSpPr>
        <p:spPr>
          <a:xfrm>
            <a:off x="4139952" y="2998043"/>
            <a:ext cx="4392488" cy="1412776"/>
          </a:xfrm>
          <a:prstGeom prst="cloudCallout">
            <a:avLst>
              <a:gd name="adj1" fmla="val 40772"/>
              <a:gd name="adj2" fmla="val 45563"/>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smtClean="0">
                <a:solidFill>
                  <a:schemeClr val="tx1"/>
                </a:solidFill>
                <a:latin typeface="標楷體" panose="03000509000000000000" pitchFamily="65" charset="-120"/>
                <a:ea typeface="標楷體" panose="03000509000000000000" pitchFamily="65" charset="-120"/>
              </a:rPr>
              <a:t>我明白這段文字在說甚麼了。</a:t>
            </a:r>
            <a:r>
              <a:rPr lang="en-US" altLang="zh-TW" sz="2800" dirty="0" smtClean="0">
                <a:solidFill>
                  <a:schemeClr val="tx1"/>
                </a:solidFill>
                <a:latin typeface="標楷體" panose="03000509000000000000" pitchFamily="65" charset="-120"/>
                <a:ea typeface="標楷體" panose="03000509000000000000" pitchFamily="65" charset="-120"/>
                <a:sym typeface="Wingdings" panose="05000000000000000000" pitchFamily="2" charset="2"/>
              </a:rPr>
              <a:t></a:t>
            </a:r>
            <a:endParaRPr lang="zh-HK" altLang="en-US" sz="2800" dirty="0">
              <a:solidFill>
                <a:schemeClr val="tx1"/>
              </a:solidFill>
              <a:latin typeface="標楷體" panose="03000509000000000000" pitchFamily="65" charset="-120"/>
              <a:ea typeface="標楷體" panose="03000509000000000000" pitchFamily="65" charset="-120"/>
            </a:endParaRPr>
          </a:p>
        </p:txBody>
      </p:sp>
      <p:sp>
        <p:nvSpPr>
          <p:cNvPr id="11" name="橢圓 10"/>
          <p:cNvSpPr/>
          <p:nvPr/>
        </p:nvSpPr>
        <p:spPr>
          <a:xfrm>
            <a:off x="3505966" y="5305240"/>
            <a:ext cx="2952328" cy="1030431"/>
          </a:xfrm>
          <a:prstGeom prst="ellipse">
            <a:avLst/>
          </a:prstGeom>
          <a:ln w="92075" cap="rnd" cmpd="dbl"/>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2400" dirty="0">
                <a:latin typeface="標楷體" panose="03000509000000000000" pitchFamily="65" charset="-120"/>
                <a:ea typeface="標楷體" panose="03000509000000000000" pitchFamily="65" charset="-120"/>
              </a:rPr>
              <a:t>為我們踏足社會作好</a:t>
            </a:r>
            <a:r>
              <a:rPr lang="zh-TW" altLang="en-US" sz="2400" dirty="0" smtClean="0">
                <a:latin typeface="標楷體" panose="03000509000000000000" pitchFamily="65" charset="-120"/>
                <a:ea typeface="標楷體" panose="03000509000000000000" pitchFamily="65" charset="-120"/>
              </a:rPr>
              <a:t>準備</a:t>
            </a:r>
            <a:endParaRPr lang="zh-HK" altLang="en-US" sz="2400" dirty="0">
              <a:latin typeface="標楷體" panose="03000509000000000000" pitchFamily="65" charset="-120"/>
              <a:ea typeface="標楷體" panose="03000509000000000000" pitchFamily="65" charset="-120"/>
            </a:endParaRPr>
          </a:p>
        </p:txBody>
      </p:sp>
      <p:sp>
        <p:nvSpPr>
          <p:cNvPr id="2" name="橢圓 1"/>
          <p:cNvSpPr/>
          <p:nvPr/>
        </p:nvSpPr>
        <p:spPr>
          <a:xfrm>
            <a:off x="2099089" y="4019549"/>
            <a:ext cx="2130993" cy="863023"/>
          </a:xfrm>
          <a:prstGeom prst="ellipse">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zh-TW" sz="2400" dirty="0" smtClean="0">
              <a:solidFill>
                <a:schemeClr val="tx1"/>
              </a:solidFill>
              <a:latin typeface="標楷體" panose="03000509000000000000" pitchFamily="65" charset="-120"/>
              <a:ea typeface="標楷體" panose="03000509000000000000" pitchFamily="65" charset="-120"/>
            </a:endParaRPr>
          </a:p>
          <a:p>
            <a:pPr algn="ctr"/>
            <a:r>
              <a:rPr lang="zh-TW" altLang="en-US" sz="2400" dirty="0" smtClean="0">
                <a:solidFill>
                  <a:schemeClr val="tx1"/>
                </a:solidFill>
                <a:latin typeface="標楷體" panose="03000509000000000000" pitchFamily="65" charset="-120"/>
                <a:ea typeface="標楷體" panose="03000509000000000000" pitchFamily="65" charset="-120"/>
              </a:rPr>
              <a:t>讀書很有</a:t>
            </a:r>
            <a:r>
              <a:rPr lang="zh-TW" altLang="en-US" sz="2400" dirty="0">
                <a:solidFill>
                  <a:schemeClr val="tx1"/>
                </a:solidFill>
                <a:latin typeface="標楷體" panose="03000509000000000000" pitchFamily="65" charset="-120"/>
                <a:ea typeface="標楷體" panose="03000509000000000000" pitchFamily="65" charset="-120"/>
              </a:rPr>
              <a:t>意義</a:t>
            </a:r>
            <a:endParaRPr lang="zh-HK" altLang="en-US" sz="2400" dirty="0">
              <a:solidFill>
                <a:schemeClr val="tx1"/>
              </a:solidFill>
              <a:latin typeface="標楷體" panose="03000509000000000000" pitchFamily="65" charset="-120"/>
              <a:ea typeface="標楷體" panose="03000509000000000000" pitchFamily="65" charset="-120"/>
            </a:endParaRPr>
          </a:p>
          <a:p>
            <a:pPr algn="ctr"/>
            <a:endParaRPr lang="zh-HK" altLang="en-US" dirty="0"/>
          </a:p>
        </p:txBody>
      </p:sp>
      <p:pic>
        <p:nvPicPr>
          <p:cNvPr id="5" name="Picture 4"/>
          <p:cNvPicPr>
            <a:picLocks noChangeAspect="1"/>
          </p:cNvPicPr>
          <p:nvPr/>
        </p:nvPicPr>
        <p:blipFill>
          <a:blip r:embed="rId3"/>
          <a:stretch>
            <a:fillRect/>
          </a:stretch>
        </p:blipFill>
        <p:spPr>
          <a:xfrm>
            <a:off x="107504" y="826386"/>
            <a:ext cx="4396301" cy="2513459"/>
          </a:xfrm>
          <a:prstGeom prst="rect">
            <a:avLst/>
          </a:prstGeom>
          <a:effectLst>
            <a:glow rad="101600">
              <a:schemeClr val="accent3">
                <a:satMod val="175000"/>
                <a:alpha val="40000"/>
              </a:schemeClr>
            </a:glow>
          </a:effectLst>
        </p:spPr>
      </p:pic>
    </p:spTree>
    <p:extLst>
      <p:ext uri="{BB962C8B-B14F-4D97-AF65-F5344CB8AC3E}">
        <p14:creationId xmlns:p14="http://schemas.microsoft.com/office/powerpoint/2010/main" val="146575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randombar(horizontal)">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457200" y="18499"/>
            <a:ext cx="7620000" cy="1143000"/>
          </a:xfrm>
        </p:spPr>
        <p:txBody>
          <a:bodyPr/>
          <a:lstStyle/>
          <a:p>
            <a:r>
              <a:rPr lang="zh-TW" altLang="en-US" sz="4000" b="1" dirty="0">
                <a:solidFill>
                  <a:schemeClr val="tx2">
                    <a:lumMod val="60000"/>
                    <a:lumOff val="40000"/>
                  </a:schemeClr>
                </a:solidFill>
                <a:latin typeface="標楷體" panose="03000509000000000000" pitchFamily="65" charset="-120"/>
              </a:rPr>
              <a:t>理解文章有辦法</a:t>
            </a:r>
            <a:r>
              <a:rPr lang="en-US" altLang="zh-TW" sz="4000" b="1" dirty="0">
                <a:solidFill>
                  <a:schemeClr val="tx2">
                    <a:lumMod val="60000"/>
                    <a:lumOff val="40000"/>
                  </a:schemeClr>
                </a:solidFill>
                <a:latin typeface="標楷體" panose="03000509000000000000" pitchFamily="65" charset="-120"/>
              </a:rPr>
              <a:t>︰</a:t>
            </a:r>
            <a:endParaRPr lang="zh-HK" altLang="en-US" sz="4000" b="1" dirty="0">
              <a:solidFill>
                <a:schemeClr val="tx2">
                  <a:lumMod val="60000"/>
                  <a:lumOff val="40000"/>
                </a:schemeClr>
              </a:solidFill>
            </a:endParaRPr>
          </a:p>
        </p:txBody>
      </p:sp>
      <p:sp>
        <p:nvSpPr>
          <p:cNvPr id="2" name="日期版面配置區 1"/>
          <p:cNvSpPr>
            <a:spLocks noGrp="1"/>
          </p:cNvSpPr>
          <p:nvPr>
            <p:ph type="dt" sz="half" idx="10"/>
          </p:nvPr>
        </p:nvSpPr>
        <p:spPr/>
        <p:txBody>
          <a:bodyPr/>
          <a:lstStyle/>
          <a:p>
            <a:r>
              <a:rPr lang="zh-HK" altLang="en-US" smtClean="0"/>
              <a:t>單元二 說明單元</a:t>
            </a:r>
            <a:r>
              <a:rPr lang="en-US" altLang="zh-HK" smtClean="0"/>
              <a:t>(</a:t>
            </a:r>
            <a:r>
              <a:rPr lang="zh-HK" altLang="en-US" smtClean="0"/>
              <a:t>閱讀</a:t>
            </a:r>
            <a:r>
              <a:rPr lang="en-US" altLang="zh-HK" smtClean="0"/>
              <a:t>)</a:t>
            </a:r>
            <a:endParaRPr lang="zh-HK" altLang="en-US"/>
          </a:p>
        </p:txBody>
      </p:sp>
      <p:sp>
        <p:nvSpPr>
          <p:cNvPr id="5" name="頁尾版面配置區 4"/>
          <p:cNvSpPr>
            <a:spLocks noGrp="1"/>
          </p:cNvSpPr>
          <p:nvPr>
            <p:ph type="ftr" sz="quarter" idx="11"/>
          </p:nvPr>
        </p:nvSpPr>
        <p:spPr/>
        <p:txBody>
          <a:bodyPr/>
          <a:lstStyle/>
          <a:p>
            <a:r>
              <a:rPr lang="zh-TW" altLang="en-US" smtClean="0"/>
              <a:t>教育局教育心理服務</a:t>
            </a:r>
            <a:r>
              <a:rPr lang="en-US" altLang="zh-TW" smtClean="0"/>
              <a:t>(</a:t>
            </a:r>
            <a:r>
              <a:rPr lang="zh-TW" altLang="en-US" smtClean="0"/>
              <a:t>新界東</a:t>
            </a:r>
            <a:r>
              <a:rPr lang="en-US" altLang="zh-TW" smtClean="0"/>
              <a:t>)</a:t>
            </a:r>
            <a:r>
              <a:rPr lang="zh-TW" altLang="en-US" smtClean="0"/>
              <a:t>組 </a:t>
            </a:r>
            <a:r>
              <a:rPr lang="en-US" altLang="zh-TW" smtClean="0"/>
              <a:t>©2019</a:t>
            </a:r>
            <a:endParaRPr lang="zh-HK" altLang="en-US"/>
          </a:p>
        </p:txBody>
      </p:sp>
      <p:sp>
        <p:nvSpPr>
          <p:cNvPr id="6" name="投影片編號版面配置區 5"/>
          <p:cNvSpPr>
            <a:spLocks noGrp="1"/>
          </p:cNvSpPr>
          <p:nvPr>
            <p:ph type="sldNum" sz="quarter" idx="12"/>
          </p:nvPr>
        </p:nvSpPr>
        <p:spPr/>
        <p:txBody>
          <a:bodyPr/>
          <a:lstStyle/>
          <a:p>
            <a:fld id="{FB2AA040-08CA-49D7-B4A5-BED6B7E8C7C9}" type="slidenum">
              <a:rPr lang="zh-HK" altLang="en-US" smtClean="0"/>
              <a:t>29</a:t>
            </a:fld>
            <a:endParaRPr lang="zh-HK" altLang="en-US"/>
          </a:p>
        </p:txBody>
      </p:sp>
      <p:pic>
        <p:nvPicPr>
          <p:cNvPr id="8"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26167" y="3501008"/>
            <a:ext cx="1533604" cy="2456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圓角矩形圖說文字 10"/>
          <p:cNvSpPr/>
          <p:nvPr/>
        </p:nvSpPr>
        <p:spPr>
          <a:xfrm>
            <a:off x="467544" y="1700808"/>
            <a:ext cx="7172896" cy="1428436"/>
          </a:xfrm>
          <a:prstGeom prst="wedgeRoundRectCallout">
            <a:avLst>
              <a:gd name="adj1" fmla="val 47450"/>
              <a:gd name="adj2" fmla="val 105333"/>
              <a:gd name="adj3" fmla="val 16667"/>
            </a:avLst>
          </a:prstGeom>
        </p:spPr>
        <p:style>
          <a:lnRef idx="1">
            <a:schemeClr val="accent4"/>
          </a:lnRef>
          <a:fillRef idx="2">
            <a:schemeClr val="accent4"/>
          </a:fillRef>
          <a:effectRef idx="1">
            <a:schemeClr val="accent4"/>
          </a:effectRef>
          <a:fontRef idx="minor">
            <a:schemeClr val="dk1"/>
          </a:fontRef>
        </p:style>
        <p:txBody>
          <a:bodyPr anchor="ctr"/>
          <a:lstStyle/>
          <a:p>
            <a:pPr marL="114300" indent="0">
              <a:buNone/>
            </a:pPr>
            <a:r>
              <a:rPr lang="zh-TW" altLang="en-US" sz="3200" dirty="0">
                <a:latin typeface="標楷體" panose="03000509000000000000" pitchFamily="65" charset="-120"/>
                <a:ea typeface="標楷體" panose="03000509000000000000" pitchFamily="65" charset="-120"/>
              </a:rPr>
              <a:t>除了中心句</a:t>
            </a:r>
            <a:r>
              <a:rPr lang="zh-TW" altLang="en-US" sz="3200" dirty="0" smtClean="0">
                <a:latin typeface="標楷體" panose="03000509000000000000" pitchFamily="65" charset="-120"/>
                <a:ea typeface="標楷體" panose="03000509000000000000" pitchFamily="65" charset="-120"/>
              </a:rPr>
              <a:t>，</a:t>
            </a:r>
            <a:r>
              <a:rPr lang="zh-TW" altLang="en-US" sz="3200" dirty="0" smtClean="0">
                <a:solidFill>
                  <a:srgbClr val="FF0955"/>
                </a:solidFill>
                <a:latin typeface="標楷體" panose="03000509000000000000" pitchFamily="65" charset="-120"/>
                <a:ea typeface="標楷體" panose="03000509000000000000" pitchFamily="65" charset="-120"/>
              </a:rPr>
              <a:t>標示語 </a:t>
            </a:r>
            <a:r>
              <a:rPr lang="zh-TW" altLang="en-US" sz="3200" dirty="0">
                <a:latin typeface="標楷體" panose="03000509000000000000" pitchFamily="65" charset="-120"/>
                <a:ea typeface="標楷體" panose="03000509000000000000" pitchFamily="65" charset="-120"/>
              </a:rPr>
              <a:t>協</a:t>
            </a:r>
            <a:r>
              <a:rPr lang="zh-TW" altLang="en-US" sz="3200" dirty="0" smtClean="0">
                <a:latin typeface="標楷體" panose="03000509000000000000" pitchFamily="65" charset="-120"/>
                <a:ea typeface="標楷體" panose="03000509000000000000" pitchFamily="65" charset="-120"/>
              </a:rPr>
              <a:t>助</a:t>
            </a:r>
            <a:r>
              <a:rPr lang="zh-TW" altLang="en-US" sz="3200" dirty="0">
                <a:latin typeface="標楷體" panose="03000509000000000000" pitchFamily="65" charset="-120"/>
                <a:ea typeface="標楷體" panose="03000509000000000000" pitchFamily="65" charset="-120"/>
              </a:rPr>
              <a:t>我們把將文章內容</a:t>
            </a:r>
            <a:r>
              <a:rPr lang="zh-TW" altLang="en-US" sz="3200" dirty="0">
                <a:solidFill>
                  <a:srgbClr val="FF0000"/>
                </a:solidFill>
                <a:latin typeface="標楷體" panose="03000509000000000000" pitchFamily="65" charset="-120"/>
                <a:ea typeface="標楷體" panose="03000509000000000000" pitchFamily="65" charset="-120"/>
              </a:rPr>
              <a:t>分類、概括</a:t>
            </a:r>
            <a:r>
              <a:rPr lang="zh-TW" altLang="en-US" sz="3200" dirty="0">
                <a:latin typeface="標楷體" panose="03000509000000000000" pitchFamily="65" charset="-120"/>
                <a:ea typeface="標楷體" panose="03000509000000000000" pitchFamily="65" charset="-120"/>
              </a:rPr>
              <a:t>，有條理</a:t>
            </a:r>
            <a:r>
              <a:rPr lang="zh-TW" altLang="en-US" sz="3200" dirty="0" smtClean="0">
                <a:latin typeface="標楷體" panose="03000509000000000000" pitchFamily="65" charset="-120"/>
                <a:ea typeface="標楷體" panose="03000509000000000000" pitchFamily="65" charset="-120"/>
              </a:rPr>
              <a:t>地劃分</a:t>
            </a:r>
            <a:r>
              <a:rPr lang="zh-TW" altLang="en-US" sz="3200" dirty="0">
                <a:latin typeface="標楷體" panose="03000509000000000000" pitchFamily="65" charset="-120"/>
                <a:ea typeface="標楷體" panose="03000509000000000000" pitchFamily="65" charset="-120"/>
              </a:rPr>
              <a:t>文章內容。</a:t>
            </a:r>
            <a:endParaRPr lang="en-US" altLang="zh-TW" sz="3200" dirty="0">
              <a:latin typeface="標楷體" panose="03000509000000000000" pitchFamily="65" charset="-120"/>
              <a:ea typeface="標楷體" panose="03000509000000000000" pitchFamily="65" charset="-120"/>
            </a:endParaRPr>
          </a:p>
        </p:txBody>
      </p:sp>
      <p:pic>
        <p:nvPicPr>
          <p:cNvPr id="12" name="圖片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68391" y="3429000"/>
            <a:ext cx="1918410" cy="2445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五邊形 9"/>
          <p:cNvSpPr/>
          <p:nvPr/>
        </p:nvSpPr>
        <p:spPr>
          <a:xfrm>
            <a:off x="3165765" y="1665555"/>
            <a:ext cx="1375793" cy="576064"/>
          </a:xfrm>
          <a:prstGeom prst="homePlate">
            <a:avLst/>
          </a:prstGeom>
          <a:noFill/>
          <a:ln w="38100">
            <a:solidFill>
              <a:srgbClr val="FF09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040849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r>
              <a:rPr lang="zh-HK" altLang="en-US" smtClean="0"/>
              <a:t>單元二 說明單元</a:t>
            </a:r>
            <a:r>
              <a:rPr lang="en-US" altLang="zh-HK" smtClean="0"/>
              <a:t>(</a:t>
            </a:r>
            <a:r>
              <a:rPr lang="zh-HK" altLang="en-US" smtClean="0"/>
              <a:t>閱讀</a:t>
            </a:r>
            <a:r>
              <a:rPr lang="en-US" altLang="zh-HK" smtClean="0"/>
              <a:t>)</a:t>
            </a:r>
            <a:endParaRPr lang="zh-HK" altLang="en-US"/>
          </a:p>
        </p:txBody>
      </p:sp>
      <p:sp>
        <p:nvSpPr>
          <p:cNvPr id="5" name="頁尾版面配置區 4"/>
          <p:cNvSpPr>
            <a:spLocks noGrp="1"/>
          </p:cNvSpPr>
          <p:nvPr>
            <p:ph type="ftr" sz="quarter" idx="11"/>
          </p:nvPr>
        </p:nvSpPr>
        <p:spPr/>
        <p:txBody>
          <a:bodyPr/>
          <a:lstStyle/>
          <a:p>
            <a:r>
              <a:rPr lang="zh-TW" altLang="en-US" smtClean="0"/>
              <a:t>教育局教育心理服務</a:t>
            </a:r>
            <a:r>
              <a:rPr lang="en-US" altLang="zh-TW" smtClean="0"/>
              <a:t>(</a:t>
            </a:r>
            <a:r>
              <a:rPr lang="zh-TW" altLang="en-US" smtClean="0"/>
              <a:t>新界東</a:t>
            </a:r>
            <a:r>
              <a:rPr lang="en-US" altLang="zh-TW" smtClean="0"/>
              <a:t>)</a:t>
            </a:r>
            <a:r>
              <a:rPr lang="zh-TW" altLang="en-US" smtClean="0"/>
              <a:t>組 </a:t>
            </a:r>
            <a:r>
              <a:rPr lang="en-US" altLang="zh-TW" smtClean="0"/>
              <a:t>©2019</a:t>
            </a:r>
            <a:endParaRPr lang="zh-HK" altLang="en-US"/>
          </a:p>
        </p:txBody>
      </p:sp>
      <p:sp>
        <p:nvSpPr>
          <p:cNvPr id="6" name="投影片編號版面配置區 5"/>
          <p:cNvSpPr>
            <a:spLocks noGrp="1"/>
          </p:cNvSpPr>
          <p:nvPr>
            <p:ph type="sldNum" sz="quarter" idx="12"/>
          </p:nvPr>
        </p:nvSpPr>
        <p:spPr/>
        <p:txBody>
          <a:bodyPr/>
          <a:lstStyle/>
          <a:p>
            <a:fld id="{FB2AA040-08CA-49D7-B4A5-BED6B7E8C7C9}" type="slidenum">
              <a:rPr lang="zh-HK" altLang="en-US" smtClean="0"/>
              <a:t>3</a:t>
            </a:fld>
            <a:endParaRPr lang="zh-HK" altLang="en-US"/>
          </a:p>
        </p:txBody>
      </p:sp>
      <p:sp>
        <p:nvSpPr>
          <p:cNvPr id="7" name="圓角矩形圖說文字 6"/>
          <p:cNvSpPr/>
          <p:nvPr/>
        </p:nvSpPr>
        <p:spPr>
          <a:xfrm>
            <a:off x="1224737" y="1124744"/>
            <a:ext cx="6694525" cy="2808312"/>
          </a:xfrm>
          <a:prstGeom prst="wedgeRoundRectCallout">
            <a:avLst>
              <a:gd name="adj1" fmla="val -281"/>
              <a:gd name="adj2" fmla="val 67995"/>
              <a:gd name="adj3" fmla="val 16667"/>
            </a:avLst>
          </a:prstGeom>
        </p:spPr>
        <p:style>
          <a:lnRef idx="1">
            <a:schemeClr val="accent4"/>
          </a:lnRef>
          <a:fillRef idx="2">
            <a:schemeClr val="accent4"/>
          </a:fillRef>
          <a:effectRef idx="1">
            <a:schemeClr val="accent4"/>
          </a:effectRef>
          <a:fontRef idx="minor">
            <a:schemeClr val="dk1"/>
          </a:fontRef>
        </p:style>
        <p:txBody>
          <a:bodyPr anchor="ctr"/>
          <a:lstStyle/>
          <a:p>
            <a:pPr algn="ctr"/>
            <a:r>
              <a:rPr lang="zh-TW" altLang="en-US" sz="4000" dirty="0">
                <a:solidFill>
                  <a:schemeClr val="tx1"/>
                </a:solidFill>
                <a:latin typeface="標楷體" panose="03000509000000000000" pitchFamily="65" charset="-120"/>
                <a:ea typeface="標楷體" panose="03000509000000000000" pitchFamily="65" charset="-120"/>
              </a:rPr>
              <a:t>請閉上眼晴</a:t>
            </a:r>
            <a:r>
              <a:rPr lang="zh-TW" altLang="en-US" sz="4000" dirty="0" smtClean="0">
                <a:solidFill>
                  <a:schemeClr val="tx1"/>
                </a:solidFill>
                <a:latin typeface="標楷體" panose="03000509000000000000" pitchFamily="65" charset="-120"/>
                <a:ea typeface="標楷體" panose="03000509000000000000" pitchFamily="65" charset="-120"/>
              </a:rPr>
              <a:t>，</a:t>
            </a:r>
            <a:endParaRPr lang="en-US" altLang="zh-TW" sz="4000" dirty="0" smtClean="0">
              <a:solidFill>
                <a:schemeClr val="tx1"/>
              </a:solidFill>
              <a:latin typeface="標楷體" panose="03000509000000000000" pitchFamily="65" charset="-120"/>
              <a:ea typeface="標楷體" panose="03000509000000000000" pitchFamily="65" charset="-120"/>
            </a:endParaRPr>
          </a:p>
          <a:p>
            <a:pPr algn="ctr"/>
            <a:r>
              <a:rPr lang="zh-TW" altLang="en-US" sz="4000" dirty="0" smtClean="0">
                <a:solidFill>
                  <a:schemeClr val="tx1"/>
                </a:solidFill>
                <a:latin typeface="標楷體" panose="03000509000000000000" pitchFamily="65" charset="-120"/>
                <a:ea typeface="標楷體" panose="03000509000000000000" pitchFamily="65" charset="-120"/>
              </a:rPr>
              <a:t>留心</a:t>
            </a:r>
            <a:r>
              <a:rPr lang="zh-TW" altLang="en-US" sz="4000" dirty="0">
                <a:solidFill>
                  <a:schemeClr val="tx1"/>
                </a:solidFill>
                <a:latin typeface="標楷體" panose="03000509000000000000" pitchFamily="65" charset="-120"/>
                <a:ea typeface="標楷體" panose="03000509000000000000" pitchFamily="65" charset="-120"/>
              </a:rPr>
              <a:t>聆聽</a:t>
            </a:r>
            <a:r>
              <a:rPr lang="zh-TW" altLang="en-US" sz="4000" dirty="0" smtClean="0">
                <a:solidFill>
                  <a:schemeClr val="tx1"/>
                </a:solidFill>
                <a:latin typeface="標楷體" panose="03000509000000000000" pitchFamily="65" charset="-120"/>
                <a:ea typeface="標楷體" panose="03000509000000000000" pitchFamily="65" charset="-120"/>
              </a:rPr>
              <a:t>老師讀出</a:t>
            </a:r>
            <a:r>
              <a:rPr lang="zh-TW" altLang="en-US" sz="4000" dirty="0">
                <a:solidFill>
                  <a:schemeClr val="tx1"/>
                </a:solidFill>
                <a:latin typeface="標楷體" panose="03000509000000000000" pitchFamily="65" charset="-120"/>
                <a:ea typeface="標楷體" panose="03000509000000000000" pitchFamily="65" charset="-120"/>
              </a:rPr>
              <a:t>第</a:t>
            </a:r>
            <a:r>
              <a:rPr lang="zh-TW" altLang="en-US" sz="4000" dirty="0" smtClean="0">
                <a:solidFill>
                  <a:schemeClr val="tx1"/>
                </a:solidFill>
                <a:latin typeface="標楷體" panose="03000509000000000000" pitchFamily="65" charset="-120"/>
                <a:ea typeface="標楷體" panose="03000509000000000000" pitchFamily="65" charset="-120"/>
              </a:rPr>
              <a:t>一段</a:t>
            </a:r>
            <a:endParaRPr lang="en-US" altLang="zh-HK" sz="4000" dirty="0">
              <a:solidFill>
                <a:schemeClr val="tx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2033543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4624"/>
            <a:ext cx="7620000" cy="1143000"/>
          </a:xfrm>
        </p:spPr>
        <p:txBody>
          <a:bodyPr/>
          <a:lstStyle/>
          <a:p>
            <a:pPr algn="ctr"/>
            <a:r>
              <a:rPr lang="zh-TW" altLang="en-US" sz="4000" b="1" dirty="0" smtClean="0">
                <a:latin typeface="標楷體" panose="03000509000000000000" pitchFamily="65" charset="-120"/>
              </a:rPr>
              <a:t>分組活動</a:t>
            </a:r>
            <a:r>
              <a:rPr lang="en-US" altLang="zh-TW" sz="4000" b="1" dirty="0" smtClean="0">
                <a:latin typeface="標楷體" panose="03000509000000000000" pitchFamily="65" charset="-120"/>
              </a:rPr>
              <a:t>(</a:t>
            </a:r>
            <a:r>
              <a:rPr lang="zh-TW" altLang="en-US" sz="4000" b="1" dirty="0" smtClean="0">
                <a:latin typeface="標楷體" panose="03000509000000000000" pitchFamily="65" charset="-120"/>
              </a:rPr>
              <a:t>四</a:t>
            </a:r>
            <a:r>
              <a:rPr lang="en-US" altLang="zh-TW" sz="4000" b="1" dirty="0" smtClean="0">
                <a:latin typeface="標楷體" panose="03000509000000000000" pitchFamily="65" charset="-120"/>
              </a:rPr>
              <a:t>)</a:t>
            </a:r>
            <a:r>
              <a:rPr lang="zh-TW" altLang="en-US" sz="4000" b="1" dirty="0" smtClean="0">
                <a:latin typeface="標楷體" panose="03000509000000000000" pitchFamily="65" charset="-120"/>
              </a:rPr>
              <a:t>：齊來找重點</a:t>
            </a:r>
            <a:endParaRPr lang="zh-HK" altLang="en-US" sz="4000" b="1" dirty="0">
              <a:latin typeface="標楷體" panose="03000509000000000000" pitchFamily="65" charset="-120"/>
            </a:endParaRPr>
          </a:p>
        </p:txBody>
      </p:sp>
      <p:sp>
        <p:nvSpPr>
          <p:cNvPr id="3" name="內容版面配置區 2"/>
          <p:cNvSpPr>
            <a:spLocks noGrp="1"/>
          </p:cNvSpPr>
          <p:nvPr>
            <p:ph idx="1"/>
          </p:nvPr>
        </p:nvSpPr>
        <p:spPr>
          <a:xfrm>
            <a:off x="273438" y="915777"/>
            <a:ext cx="8856984" cy="5299174"/>
          </a:xfrm>
        </p:spPr>
        <p:txBody>
          <a:bodyPr>
            <a:noAutofit/>
          </a:bodyPr>
          <a:lstStyle/>
          <a:p>
            <a:pPr marL="514350" lvl="0" indent="-514350">
              <a:lnSpc>
                <a:spcPct val="170000"/>
              </a:lnSpc>
              <a:buFont typeface="+mj-lt"/>
              <a:buAutoNum type="arabicPeriod"/>
            </a:pPr>
            <a:r>
              <a:rPr lang="en-US" altLang="zh-TW" sz="2800" dirty="0" smtClean="0"/>
              <a:t>2</a:t>
            </a:r>
            <a:r>
              <a:rPr lang="zh-TW" altLang="en-US" sz="2800" dirty="0" smtClean="0"/>
              <a:t>人一組</a:t>
            </a:r>
            <a:endParaRPr lang="en-US" altLang="zh-TW" sz="2800" dirty="0" smtClean="0"/>
          </a:p>
          <a:p>
            <a:pPr marL="514350" lvl="0" indent="-514350">
              <a:lnSpc>
                <a:spcPct val="170000"/>
              </a:lnSpc>
              <a:buFont typeface="+mj-lt"/>
              <a:buAutoNum type="arabicPeriod"/>
            </a:pPr>
            <a:r>
              <a:rPr lang="zh-TW" altLang="en-US" sz="2800" dirty="0"/>
              <a:t>先</a:t>
            </a:r>
            <a:r>
              <a:rPr lang="zh-TW" altLang="zh-HK" sz="2800" dirty="0" smtClean="0"/>
              <a:t>自行</a:t>
            </a:r>
            <a:r>
              <a:rPr lang="zh-TW" altLang="zh-HK" sz="2800" dirty="0"/>
              <a:t>默讀</a:t>
            </a:r>
            <a:r>
              <a:rPr lang="zh-TW" altLang="zh-HK" sz="2800" dirty="0" smtClean="0"/>
              <a:t>文章</a:t>
            </a:r>
            <a:r>
              <a:rPr lang="en-US" altLang="zh-TW" sz="2800" dirty="0" smtClean="0"/>
              <a:t>〈</a:t>
            </a:r>
            <a:r>
              <a:rPr lang="zh-TW" altLang="en-US" sz="2800" dirty="0" smtClean="0"/>
              <a:t>世界</a:t>
            </a:r>
            <a:r>
              <a:rPr lang="zh-TW" altLang="en-US" sz="2800" dirty="0"/>
              <a:t>文化遺產</a:t>
            </a:r>
            <a:r>
              <a:rPr lang="en-US" altLang="zh-TW" sz="2800" dirty="0"/>
              <a:t>——</a:t>
            </a:r>
            <a:r>
              <a:rPr lang="zh-TW" altLang="en-US" sz="2800" dirty="0"/>
              <a:t>千佛洞 </a:t>
            </a:r>
            <a:r>
              <a:rPr lang="en-US" altLang="zh-TW" sz="2800" dirty="0" smtClean="0"/>
              <a:t>〉</a:t>
            </a:r>
            <a:endParaRPr lang="zh-TW" altLang="zh-HK" sz="2800" dirty="0"/>
          </a:p>
          <a:p>
            <a:pPr marL="514350" lvl="0" indent="-514350">
              <a:lnSpc>
                <a:spcPct val="170000"/>
              </a:lnSpc>
              <a:buFont typeface="+mj-lt"/>
              <a:buAutoNum type="arabicPeriod"/>
            </a:pPr>
            <a:r>
              <a:rPr lang="zh-TW" altLang="zh-HK" sz="2800" dirty="0"/>
              <a:t>輪流分段朗讀</a:t>
            </a:r>
            <a:r>
              <a:rPr lang="zh-TW" altLang="zh-HK" sz="2800" dirty="0" smtClean="0"/>
              <a:t>一次</a:t>
            </a:r>
            <a:endParaRPr lang="zh-TW" altLang="zh-HK" sz="2800" dirty="0"/>
          </a:p>
          <a:p>
            <a:pPr marL="514350" lvl="0" indent="-514350">
              <a:lnSpc>
                <a:spcPct val="170000"/>
              </a:lnSpc>
              <a:buFont typeface="+mj-lt"/>
              <a:buAutoNum type="arabicPeriod"/>
            </a:pPr>
            <a:r>
              <a:rPr lang="zh-TW" altLang="zh-HK" sz="2800" dirty="0"/>
              <a:t>圈出文中的標示</a:t>
            </a:r>
            <a:r>
              <a:rPr lang="zh-TW" altLang="zh-HK" sz="2800" dirty="0" smtClean="0"/>
              <a:t>語</a:t>
            </a:r>
            <a:endParaRPr lang="zh-TW" altLang="zh-HK" sz="2800" dirty="0"/>
          </a:p>
          <a:p>
            <a:pPr marL="514350" lvl="0" indent="-514350">
              <a:lnSpc>
                <a:spcPct val="170000"/>
              </a:lnSpc>
              <a:buFont typeface="+mj-lt"/>
              <a:buAutoNum type="arabicPeriod"/>
            </a:pPr>
            <a:r>
              <a:rPr lang="zh-TW" altLang="zh-HK" sz="2800" dirty="0"/>
              <a:t>在每段的</a:t>
            </a:r>
            <a:r>
              <a:rPr lang="zh-TW" altLang="zh-HK" sz="2800" u="sng" dirty="0"/>
              <a:t>重點下畫</a:t>
            </a:r>
            <a:r>
              <a:rPr lang="zh-TW" altLang="zh-HK" sz="2800" u="sng" dirty="0" smtClean="0"/>
              <a:t>橫線</a:t>
            </a:r>
            <a:endParaRPr lang="zh-TW" altLang="zh-HK" sz="2800" dirty="0"/>
          </a:p>
          <a:p>
            <a:pPr marL="514350" lvl="0" indent="-514350">
              <a:lnSpc>
                <a:spcPct val="170000"/>
              </a:lnSpc>
              <a:buFont typeface="+mj-lt"/>
              <a:buAutoNum type="arabicPeriod"/>
            </a:pPr>
            <a:r>
              <a:rPr lang="zh-TW" altLang="zh-HK" sz="2800" dirty="0"/>
              <a:t>討論後回答</a:t>
            </a:r>
            <a:r>
              <a:rPr lang="zh-TW" altLang="zh-HK" sz="2800" dirty="0" smtClean="0"/>
              <a:t>問題</a:t>
            </a:r>
            <a:r>
              <a:rPr lang="en-US" altLang="zh-TW" sz="2800" dirty="0" smtClean="0">
                <a:latin typeface="標楷體" panose="03000509000000000000" pitchFamily="65" charset="-120"/>
              </a:rPr>
              <a:t>                                                                                        </a:t>
            </a:r>
            <a:r>
              <a:rPr lang="zh-TW" altLang="en-US" sz="2800" dirty="0" smtClean="0">
                <a:latin typeface="標楷體" panose="03000509000000000000" pitchFamily="65" charset="-120"/>
              </a:rPr>
              <a:t> </a:t>
            </a:r>
            <a:endParaRPr lang="en-US" altLang="zh-TW" sz="2800" dirty="0" smtClean="0">
              <a:latin typeface="標楷體" panose="03000509000000000000" pitchFamily="65" charset="-120"/>
            </a:endParaRPr>
          </a:p>
          <a:p>
            <a:pPr marL="514350" lvl="0" indent="-514350">
              <a:lnSpc>
                <a:spcPct val="170000"/>
              </a:lnSpc>
              <a:buFont typeface="+mj-lt"/>
              <a:buAutoNum type="arabicPeriod"/>
            </a:pPr>
            <a:endParaRPr lang="en-US" altLang="zh-TW" sz="2800" dirty="0">
              <a:latin typeface="標楷體" panose="03000509000000000000" pitchFamily="65" charset="-120"/>
            </a:endParaRPr>
          </a:p>
          <a:p>
            <a:pPr marL="514350" lvl="0" indent="-514350">
              <a:lnSpc>
                <a:spcPct val="170000"/>
              </a:lnSpc>
              <a:buFont typeface="+mj-lt"/>
              <a:buAutoNum type="arabicPeriod"/>
            </a:pPr>
            <a:endParaRPr lang="en-US" altLang="zh-TW" sz="2800" dirty="0" smtClean="0">
              <a:latin typeface="標楷體" panose="03000509000000000000" pitchFamily="65" charset="-120"/>
            </a:endParaRPr>
          </a:p>
          <a:p>
            <a:pPr marL="0" lvl="0" indent="0">
              <a:lnSpc>
                <a:spcPct val="170000"/>
              </a:lnSpc>
              <a:buNone/>
            </a:pPr>
            <a:r>
              <a:rPr lang="en-US" altLang="zh-TW" sz="2800" dirty="0">
                <a:latin typeface="標楷體" panose="03000509000000000000" pitchFamily="65" charset="-120"/>
              </a:rPr>
              <a:t> </a:t>
            </a:r>
            <a:r>
              <a:rPr lang="en-US" altLang="zh-TW" sz="2800" dirty="0" smtClean="0">
                <a:latin typeface="標楷體" panose="03000509000000000000" pitchFamily="65" charset="-120"/>
              </a:rPr>
              <a:t>                                                         </a:t>
            </a:r>
          </a:p>
        </p:txBody>
      </p:sp>
      <p:sp>
        <p:nvSpPr>
          <p:cNvPr id="6" name="日期版面配置區 5"/>
          <p:cNvSpPr>
            <a:spLocks noGrp="1"/>
          </p:cNvSpPr>
          <p:nvPr>
            <p:ph type="dt" sz="half" idx="10"/>
          </p:nvPr>
        </p:nvSpPr>
        <p:spPr/>
        <p:txBody>
          <a:bodyPr/>
          <a:lstStyle/>
          <a:p>
            <a:r>
              <a:rPr lang="zh-HK" altLang="en-US" smtClean="0"/>
              <a:t>單元二 說明單元</a:t>
            </a:r>
            <a:r>
              <a:rPr lang="en-US" altLang="zh-HK" smtClean="0"/>
              <a:t>(</a:t>
            </a:r>
            <a:r>
              <a:rPr lang="zh-HK" altLang="en-US" smtClean="0"/>
              <a:t>閱讀</a:t>
            </a:r>
            <a:r>
              <a:rPr lang="en-US" altLang="zh-HK" smtClean="0"/>
              <a:t>)</a:t>
            </a:r>
            <a:endParaRPr lang="zh-HK" altLang="en-US"/>
          </a:p>
        </p:txBody>
      </p:sp>
      <p:sp>
        <p:nvSpPr>
          <p:cNvPr id="7" name="頁尾版面配置區 6"/>
          <p:cNvSpPr>
            <a:spLocks noGrp="1"/>
          </p:cNvSpPr>
          <p:nvPr>
            <p:ph type="ftr" sz="quarter" idx="11"/>
          </p:nvPr>
        </p:nvSpPr>
        <p:spPr/>
        <p:txBody>
          <a:bodyPr/>
          <a:lstStyle/>
          <a:p>
            <a:r>
              <a:rPr lang="zh-TW" altLang="en-US" smtClean="0"/>
              <a:t>教育局教育心理服務</a:t>
            </a:r>
            <a:r>
              <a:rPr lang="en-US" altLang="zh-TW" smtClean="0"/>
              <a:t>(</a:t>
            </a:r>
            <a:r>
              <a:rPr lang="zh-TW" altLang="en-US" smtClean="0"/>
              <a:t>新界東</a:t>
            </a:r>
            <a:r>
              <a:rPr lang="en-US" altLang="zh-TW" smtClean="0"/>
              <a:t>)</a:t>
            </a:r>
            <a:r>
              <a:rPr lang="zh-TW" altLang="en-US" smtClean="0"/>
              <a:t>組 </a:t>
            </a:r>
            <a:r>
              <a:rPr lang="en-US" altLang="zh-TW" smtClean="0"/>
              <a:t>©2019</a:t>
            </a:r>
            <a:endParaRPr lang="zh-HK" altLang="en-US" dirty="0"/>
          </a:p>
        </p:txBody>
      </p:sp>
      <p:sp>
        <p:nvSpPr>
          <p:cNvPr id="8" name="投影片編號版面配置區 7"/>
          <p:cNvSpPr>
            <a:spLocks noGrp="1"/>
          </p:cNvSpPr>
          <p:nvPr>
            <p:ph type="sldNum" sz="quarter" idx="12"/>
          </p:nvPr>
        </p:nvSpPr>
        <p:spPr/>
        <p:txBody>
          <a:bodyPr/>
          <a:lstStyle/>
          <a:p>
            <a:fld id="{FB2AA040-08CA-49D7-B4A5-BED6B7E8C7C9}" type="slidenum">
              <a:rPr lang="zh-HK" altLang="en-US" smtClean="0"/>
              <a:t>30</a:t>
            </a:fld>
            <a:endParaRPr lang="zh-HK" altLang="en-US"/>
          </a:p>
        </p:txBody>
      </p:sp>
      <p:sp>
        <p:nvSpPr>
          <p:cNvPr id="4" name="AutoShape 8" descr="http://static.nownews.com/newspic/1969/i196983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HK" altLang="en-US" dirty="0">
              <a:latin typeface="Times New Roman" panose="02020603050405020304" pitchFamily="18" charset="0"/>
              <a:ea typeface="標楷體" panose="03000509000000000000" pitchFamily="65" charset="-120"/>
            </a:endParaRPr>
          </a:p>
        </p:txBody>
      </p:sp>
      <p:pic>
        <p:nvPicPr>
          <p:cNvPr id="10" name="Picture 9" descr="https://upload.wikimedia.org/wikipedia/commons/thumb/5/56/Sogdian_whirl_with_large_pipa.jpg/1280px-Sogdian_whirl_with_large_pipa.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4392" y="2708920"/>
            <a:ext cx="3672408" cy="2348488"/>
          </a:xfrm>
          <a:prstGeom prst="rect">
            <a:avLst/>
          </a:prstGeom>
          <a:noFill/>
          <a:ln>
            <a:noFill/>
          </a:ln>
        </p:spPr>
      </p:pic>
    </p:spTree>
    <p:extLst>
      <p:ext uri="{BB962C8B-B14F-4D97-AF65-F5344CB8AC3E}">
        <p14:creationId xmlns:p14="http://schemas.microsoft.com/office/powerpoint/2010/main" val="8680739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056" y="0"/>
            <a:ext cx="7620000" cy="908720"/>
          </a:xfrm>
        </p:spPr>
        <p:txBody>
          <a:bodyPr>
            <a:normAutofit/>
          </a:bodyPr>
          <a:lstStyle/>
          <a:p>
            <a:pPr algn="l"/>
            <a:r>
              <a:rPr lang="zh-TW" altLang="en-US" sz="3600" dirty="0">
                <a:latin typeface="標楷體" panose="03000509000000000000" pitchFamily="65" charset="-120"/>
              </a:rPr>
              <a:t>活動</a:t>
            </a:r>
            <a:r>
              <a:rPr lang="en-US" altLang="zh-TW" sz="3600" dirty="0">
                <a:latin typeface="標楷體" panose="03000509000000000000" pitchFamily="65" charset="-120"/>
              </a:rPr>
              <a:t>(</a:t>
            </a:r>
            <a:r>
              <a:rPr lang="zh-TW" altLang="en-US" sz="3600" dirty="0">
                <a:latin typeface="標楷體" panose="03000509000000000000" pitchFamily="65" charset="-120"/>
              </a:rPr>
              <a:t>四</a:t>
            </a:r>
            <a:r>
              <a:rPr lang="en-US" altLang="zh-TW" sz="3600" dirty="0" smtClean="0">
                <a:latin typeface="標楷體" panose="03000509000000000000" pitchFamily="65" charset="-120"/>
              </a:rPr>
              <a:t>)</a:t>
            </a:r>
            <a:r>
              <a:rPr lang="zh-TW" altLang="en-US" sz="3600" dirty="0" smtClean="0">
                <a:latin typeface="標楷體" panose="03000509000000000000" pitchFamily="65" charset="-120"/>
              </a:rPr>
              <a:t>齊</a:t>
            </a:r>
            <a:r>
              <a:rPr lang="zh-TW" altLang="en-US" sz="3600" dirty="0">
                <a:latin typeface="標楷體" panose="03000509000000000000" pitchFamily="65" charset="-120"/>
              </a:rPr>
              <a:t>來找</a:t>
            </a:r>
            <a:r>
              <a:rPr lang="zh-TW" altLang="en-US" sz="3600" dirty="0" smtClean="0">
                <a:latin typeface="標楷體" panose="03000509000000000000" pitchFamily="65" charset="-120"/>
              </a:rPr>
              <a:t>重點：</a:t>
            </a:r>
            <a:endParaRPr lang="zh-HK" altLang="en-US" sz="3600" dirty="0">
              <a:solidFill>
                <a:schemeClr val="tx2">
                  <a:lumMod val="60000"/>
                  <a:lumOff val="40000"/>
                </a:schemeClr>
              </a:solidFill>
            </a:endParaRPr>
          </a:p>
        </p:txBody>
      </p:sp>
      <p:sp>
        <p:nvSpPr>
          <p:cNvPr id="3" name="內容版面配置區 2"/>
          <p:cNvSpPr>
            <a:spLocks noGrp="1"/>
          </p:cNvSpPr>
          <p:nvPr>
            <p:ph idx="1"/>
          </p:nvPr>
        </p:nvSpPr>
        <p:spPr>
          <a:xfrm>
            <a:off x="372455" y="964840"/>
            <a:ext cx="8520025" cy="5272472"/>
          </a:xfrm>
          <a:solidFill>
            <a:schemeClr val="bg1">
              <a:alpha val="68000"/>
            </a:schemeClr>
          </a:solidFill>
        </p:spPr>
        <p:txBody>
          <a:bodyPr lIns="288000" tIns="180000" rIns="288000" bIns="216000">
            <a:noAutofit/>
          </a:bodyPr>
          <a:lstStyle/>
          <a:p>
            <a:pPr marL="114300" indent="0" algn="ctr">
              <a:lnSpc>
                <a:spcPct val="114000"/>
              </a:lnSpc>
              <a:spcBef>
                <a:spcPts val="900"/>
              </a:spcBef>
              <a:buNone/>
            </a:pPr>
            <a:r>
              <a:rPr lang="en-US" altLang="zh-TW" sz="1800" b="1" dirty="0" smtClean="0">
                <a:latin typeface="標楷體" panose="03000509000000000000" pitchFamily="65" charset="-120"/>
                <a:ea typeface="標楷體" panose="03000509000000000000" pitchFamily="65" charset="-120"/>
              </a:rPr>
              <a:t>《</a:t>
            </a:r>
            <a:r>
              <a:rPr lang="zh-TW" altLang="en-US" sz="1800" b="1" dirty="0" smtClean="0">
                <a:latin typeface="標楷體" panose="03000509000000000000" pitchFamily="65" charset="-120"/>
                <a:ea typeface="標楷體" panose="03000509000000000000" pitchFamily="65" charset="-120"/>
              </a:rPr>
              <a:t>世界文化遺產</a:t>
            </a:r>
            <a:r>
              <a:rPr lang="en-US" altLang="zh-TW" sz="1800" b="1" dirty="0" smtClean="0">
                <a:latin typeface="標楷體" panose="03000509000000000000" pitchFamily="65" charset="-120"/>
                <a:ea typeface="標楷體" panose="03000509000000000000" pitchFamily="65" charset="-120"/>
              </a:rPr>
              <a:t>——</a:t>
            </a:r>
            <a:r>
              <a:rPr lang="zh-TW" altLang="en-US" sz="1800" b="1" dirty="0" smtClean="0">
                <a:latin typeface="標楷體" panose="03000509000000000000" pitchFamily="65" charset="-120"/>
                <a:ea typeface="標楷體" panose="03000509000000000000" pitchFamily="65" charset="-120"/>
              </a:rPr>
              <a:t>千佛洞 </a:t>
            </a:r>
            <a:r>
              <a:rPr lang="en-US" altLang="zh-TW" sz="1800" b="1" dirty="0" smtClean="0">
                <a:latin typeface="標楷體" panose="03000509000000000000" pitchFamily="65" charset="-120"/>
                <a:ea typeface="標楷體" panose="03000509000000000000" pitchFamily="65" charset="-120"/>
              </a:rPr>
              <a:t>》</a:t>
            </a:r>
          </a:p>
          <a:p>
            <a:pPr marL="114300" indent="0">
              <a:lnSpc>
                <a:spcPct val="114000"/>
              </a:lnSpc>
              <a:buNone/>
            </a:pPr>
            <a:endParaRPr lang="en-US" altLang="zh-TW" sz="1800" b="1" dirty="0" smtClean="0">
              <a:latin typeface="標楷體" panose="03000509000000000000" pitchFamily="65" charset="-120"/>
              <a:ea typeface="標楷體" panose="03000509000000000000" pitchFamily="65" charset="-120"/>
            </a:endParaRPr>
          </a:p>
          <a:p>
            <a:pPr marR="176530" indent="0">
              <a:spcAft>
                <a:spcPts val="600"/>
              </a:spcAft>
              <a:buNone/>
            </a:pPr>
            <a:r>
              <a:rPr lang="en-US" altLang="zh-HK" sz="2000" kern="100" dirty="0" smtClean="0">
                <a:solidFill>
                  <a:srgbClr val="000000"/>
                </a:solidFill>
                <a:latin typeface="Times New Roman"/>
                <a:ea typeface="標楷體"/>
                <a:cs typeface="Times New Roman"/>
              </a:rPr>
              <a:t>        </a:t>
            </a:r>
            <a:r>
              <a:rPr lang="zh-HK" altLang="zh-HK" sz="2000" u="sng" kern="100" dirty="0" smtClean="0">
                <a:solidFill>
                  <a:srgbClr val="000000"/>
                </a:solidFill>
                <a:latin typeface="Times New Roman"/>
                <a:ea typeface="標楷體"/>
                <a:cs typeface="Times New Roman"/>
              </a:rPr>
              <a:t>千佛洞</a:t>
            </a:r>
            <a:r>
              <a:rPr lang="zh-HK" altLang="zh-HK" sz="2000" kern="100" dirty="0">
                <a:solidFill>
                  <a:srgbClr val="000000"/>
                </a:solidFill>
                <a:latin typeface="Times New Roman"/>
                <a:ea typeface="標楷體"/>
                <a:cs typeface="Times New Roman"/>
              </a:rPr>
              <a:t>又名</a:t>
            </a:r>
            <a:r>
              <a:rPr lang="zh-HK" altLang="zh-HK" sz="2000" u="sng" kern="100" dirty="0">
                <a:solidFill>
                  <a:srgbClr val="000000"/>
                </a:solidFill>
                <a:latin typeface="Times New Roman"/>
                <a:ea typeface="標楷體"/>
                <a:cs typeface="Times New Roman"/>
              </a:rPr>
              <a:t>莫高窟</a:t>
            </a:r>
            <a:r>
              <a:rPr lang="zh-HK" altLang="zh-HK" sz="2000" kern="100" dirty="0">
                <a:solidFill>
                  <a:srgbClr val="000000"/>
                </a:solidFill>
                <a:latin typeface="Times New Roman"/>
                <a:ea typeface="標楷體"/>
                <a:cs typeface="Times New Roman"/>
              </a:rPr>
              <a:t>，</a:t>
            </a:r>
            <a:r>
              <a:rPr lang="zh-HK" altLang="zh-HK" sz="2000" kern="100" dirty="0" smtClean="0">
                <a:solidFill>
                  <a:srgbClr val="000000"/>
                </a:solidFill>
                <a:latin typeface="Times New Roman"/>
                <a:ea typeface="標楷體"/>
                <a:cs typeface="Times New Roman"/>
              </a:rPr>
              <a:t>位於</a:t>
            </a:r>
            <a:r>
              <a:rPr lang="zh-HK" altLang="zh-HK" sz="2000" u="sng" kern="100" dirty="0" smtClean="0">
                <a:solidFill>
                  <a:srgbClr val="000000"/>
                </a:solidFill>
                <a:latin typeface="Times New Roman"/>
                <a:ea typeface="標楷體"/>
                <a:cs typeface="Times New Roman"/>
              </a:rPr>
              <a:t>甘肅省</a:t>
            </a:r>
            <a:r>
              <a:rPr lang="en-US" altLang="zh-HK" sz="800" kern="100" dirty="0" smtClean="0">
                <a:solidFill>
                  <a:srgbClr val="000000"/>
                </a:solidFill>
                <a:latin typeface="Times New Roman"/>
                <a:ea typeface="標楷體"/>
                <a:cs typeface="Times New Roman"/>
              </a:rPr>
              <a:t> </a:t>
            </a:r>
            <a:r>
              <a:rPr lang="zh-HK" altLang="zh-HK" sz="2000" u="sng" kern="100" dirty="0" smtClean="0">
                <a:solidFill>
                  <a:srgbClr val="000000"/>
                </a:solidFill>
                <a:latin typeface="Times New Roman"/>
                <a:ea typeface="標楷體"/>
                <a:cs typeface="Times New Roman"/>
              </a:rPr>
              <a:t>敦煌</a:t>
            </a:r>
            <a:r>
              <a:rPr lang="zh-HK" altLang="zh-HK" sz="2000" u="sng" kern="100" dirty="0">
                <a:solidFill>
                  <a:srgbClr val="000000"/>
                </a:solidFill>
                <a:latin typeface="Times New Roman"/>
                <a:ea typeface="標楷體"/>
                <a:cs typeface="Times New Roman"/>
              </a:rPr>
              <a:t>市</a:t>
            </a:r>
            <a:r>
              <a:rPr lang="zh-HK" altLang="zh-HK" sz="2000" kern="100" dirty="0">
                <a:solidFill>
                  <a:srgbClr val="000000"/>
                </a:solidFill>
                <a:latin typeface="Times New Roman"/>
                <a:ea typeface="標楷體"/>
                <a:cs typeface="Times New Roman"/>
              </a:rPr>
              <a:t>，是</a:t>
            </a:r>
            <a:r>
              <a:rPr lang="zh-HK" altLang="zh-HK" sz="2000" u="sng" kern="100" dirty="0">
                <a:solidFill>
                  <a:srgbClr val="000000"/>
                </a:solidFill>
                <a:latin typeface="Times New Roman"/>
                <a:ea typeface="標楷體"/>
                <a:cs typeface="Times New Roman"/>
              </a:rPr>
              <a:t>中國</a:t>
            </a:r>
            <a:r>
              <a:rPr lang="zh-HK" altLang="zh-HK" sz="2000" kern="100" dirty="0">
                <a:solidFill>
                  <a:srgbClr val="000000"/>
                </a:solidFill>
                <a:latin typeface="Times New Roman"/>
                <a:ea typeface="標楷體"/>
                <a:cs typeface="Times New Roman"/>
              </a:rPr>
              <a:t>重點保護的文物，聞名於世。</a:t>
            </a:r>
            <a:endParaRPr lang="zh-TW" altLang="zh-HK" sz="1600" kern="100" dirty="0">
              <a:latin typeface="Calibri"/>
              <a:ea typeface="新細明體"/>
              <a:cs typeface="Times New Roman"/>
            </a:endParaRPr>
          </a:p>
          <a:p>
            <a:pPr marR="176530" indent="0">
              <a:spcAft>
                <a:spcPts val="600"/>
              </a:spcAft>
              <a:buNone/>
            </a:pPr>
            <a:r>
              <a:rPr lang="en-US" altLang="zh-HK" sz="800" kern="100" dirty="0" smtClean="0">
                <a:solidFill>
                  <a:srgbClr val="000000"/>
                </a:solidFill>
                <a:latin typeface="Times New Roman"/>
                <a:ea typeface="標楷體"/>
                <a:cs typeface="Times New Roman"/>
              </a:rPr>
              <a:t>        </a:t>
            </a:r>
          </a:p>
          <a:p>
            <a:pPr marR="176530" indent="0">
              <a:spcAft>
                <a:spcPts val="600"/>
              </a:spcAft>
              <a:buNone/>
            </a:pPr>
            <a:r>
              <a:rPr lang="en-US" altLang="zh-HK" sz="2000" kern="100" dirty="0">
                <a:solidFill>
                  <a:srgbClr val="000000"/>
                </a:solidFill>
                <a:latin typeface="Times New Roman"/>
                <a:ea typeface="標楷體"/>
                <a:cs typeface="Times New Roman"/>
              </a:rPr>
              <a:t> </a:t>
            </a:r>
            <a:r>
              <a:rPr lang="en-US" altLang="zh-HK" sz="2000" kern="100" dirty="0" smtClean="0">
                <a:solidFill>
                  <a:srgbClr val="000000"/>
                </a:solidFill>
                <a:latin typeface="Times New Roman"/>
                <a:ea typeface="標楷體"/>
                <a:cs typeface="Times New Roman"/>
              </a:rPr>
              <a:t>       </a:t>
            </a:r>
            <a:r>
              <a:rPr lang="zh-HK" altLang="zh-HK" sz="2000" u="sng" kern="100" dirty="0" smtClean="0">
                <a:solidFill>
                  <a:srgbClr val="000000"/>
                </a:solidFill>
                <a:latin typeface="Times New Roman"/>
                <a:ea typeface="標楷體"/>
                <a:cs typeface="Times New Roman"/>
              </a:rPr>
              <a:t>千佛洞</a:t>
            </a:r>
            <a:r>
              <a:rPr lang="zh-HK" altLang="zh-HK" sz="2000" kern="100" dirty="0">
                <a:solidFill>
                  <a:srgbClr val="000000"/>
                </a:solidFill>
                <a:latin typeface="Times New Roman"/>
                <a:ea typeface="標楷體"/>
                <a:cs typeface="Times New Roman"/>
              </a:rPr>
              <a:t>對</a:t>
            </a:r>
            <a:r>
              <a:rPr lang="zh-HK" altLang="zh-HK" sz="2000" u="sng" kern="100" dirty="0">
                <a:solidFill>
                  <a:srgbClr val="000000"/>
                </a:solidFill>
                <a:latin typeface="Times New Roman"/>
                <a:ea typeface="標楷體"/>
                <a:cs typeface="Times New Roman"/>
              </a:rPr>
              <a:t>中國</a:t>
            </a:r>
            <a:r>
              <a:rPr lang="zh-HK" altLang="zh-HK" sz="2000" kern="100" dirty="0">
                <a:solidFill>
                  <a:srgbClr val="000000"/>
                </a:solidFill>
                <a:latin typeface="Times New Roman"/>
                <a:ea typeface="標楷體"/>
                <a:cs typeface="Times New Roman"/>
              </a:rPr>
              <a:t>的文化發展</a:t>
            </a:r>
            <a:r>
              <a:rPr lang="zh-HK" altLang="zh-HK" sz="2000" kern="100" dirty="0" smtClean="0">
                <a:solidFill>
                  <a:srgbClr val="000000"/>
                </a:solidFill>
                <a:latin typeface="Times New Roman"/>
                <a:ea typeface="標楷體"/>
                <a:cs typeface="Times New Roman"/>
              </a:rPr>
              <a:t>起</a:t>
            </a:r>
            <a:r>
              <a:rPr lang="zh-HK" altLang="en-US" sz="2000" kern="100" dirty="0" smtClean="0">
                <a:solidFill>
                  <a:srgbClr val="000000"/>
                </a:solidFill>
                <a:latin typeface="Times New Roman"/>
                <a:ea typeface="標楷體"/>
                <a:cs typeface="Times New Roman"/>
              </a:rPr>
              <a:t>着</a:t>
            </a:r>
            <a:r>
              <a:rPr lang="zh-HK" altLang="zh-HK" sz="2000" kern="100" dirty="0" smtClean="0">
                <a:solidFill>
                  <a:srgbClr val="000000"/>
                </a:solidFill>
                <a:latin typeface="Times New Roman"/>
                <a:ea typeface="標楷體"/>
                <a:cs typeface="Times New Roman"/>
              </a:rPr>
              <a:t>重要</a:t>
            </a:r>
            <a:r>
              <a:rPr lang="zh-HK" altLang="zh-HK" sz="2000" kern="100" dirty="0">
                <a:solidFill>
                  <a:srgbClr val="000000"/>
                </a:solidFill>
                <a:latin typeface="Times New Roman"/>
                <a:ea typeface="標楷體"/>
                <a:cs typeface="Times New Roman"/>
              </a:rPr>
              <a:t>的作</a:t>
            </a:r>
            <a:r>
              <a:rPr lang="zh-HK" altLang="zh-HK" sz="2000" kern="100" dirty="0">
                <a:latin typeface="Times New Roman"/>
                <a:ea typeface="標楷體"/>
                <a:cs typeface="Times New Roman"/>
              </a:rPr>
              <a:t>用</a:t>
            </a:r>
            <a:r>
              <a:rPr lang="zh-HK" altLang="zh-HK" sz="2000" kern="100" dirty="0" smtClean="0">
                <a:latin typeface="Times New Roman"/>
                <a:ea typeface="標楷體"/>
                <a:cs typeface="Times New Roman"/>
              </a:rPr>
              <a:t>，</a:t>
            </a:r>
            <a:r>
              <a:rPr lang="zh-TW" altLang="en-US" sz="2000" kern="100" dirty="0" smtClean="0">
                <a:latin typeface="Times New Roman"/>
                <a:ea typeface="標楷體"/>
                <a:cs typeface="Times New Roman"/>
              </a:rPr>
              <a:t>首先，</a:t>
            </a:r>
            <a:r>
              <a:rPr lang="zh-HK" altLang="en-US" sz="2000" kern="100" dirty="0" smtClean="0">
                <a:latin typeface="Times New Roman"/>
                <a:ea typeface="標楷體"/>
                <a:cs typeface="Times New Roman"/>
              </a:rPr>
              <a:t>是</a:t>
            </a:r>
            <a:r>
              <a:rPr lang="zh-HK" altLang="zh-HK" sz="2000" kern="100" dirty="0" smtClean="0">
                <a:latin typeface="Times New Roman"/>
                <a:ea typeface="標楷體"/>
                <a:cs typeface="Times New Roman"/>
              </a:rPr>
              <a:t>它的</a:t>
            </a:r>
            <a:r>
              <a:rPr lang="zh-HK" altLang="zh-HK" sz="2000" kern="100" dirty="0">
                <a:latin typeface="Times New Roman"/>
                <a:ea typeface="標楷體"/>
                <a:cs typeface="Times New Roman"/>
              </a:rPr>
              <a:t>歷史價值，</a:t>
            </a:r>
            <a:r>
              <a:rPr lang="zh-HK" altLang="zh-HK" sz="2000" u="sng" kern="100" dirty="0">
                <a:latin typeface="Times New Roman"/>
                <a:ea typeface="標楷體"/>
                <a:cs typeface="Times New Roman"/>
              </a:rPr>
              <a:t>千佛洞</a:t>
            </a:r>
            <a:r>
              <a:rPr lang="zh-HK" altLang="zh-HK" sz="2000" kern="100" dirty="0">
                <a:latin typeface="Times New Roman"/>
                <a:ea typeface="標楷體"/>
                <a:cs typeface="Times New Roman"/>
              </a:rPr>
              <a:t>始建</a:t>
            </a:r>
            <a:r>
              <a:rPr lang="zh-HK" altLang="zh-HK" sz="2000" kern="100" dirty="0" smtClean="0">
                <a:latin typeface="Times New Roman"/>
                <a:ea typeface="標楷體"/>
                <a:cs typeface="Times New Roman"/>
              </a:rPr>
              <a:t>於</a:t>
            </a:r>
            <a:r>
              <a:rPr lang="zh-TW" altLang="en-US" sz="2000" kern="100" dirty="0" smtClean="0">
                <a:latin typeface="Times New Roman"/>
                <a:ea typeface="標楷體"/>
                <a:cs typeface="Times New Roman"/>
              </a:rPr>
              <a:t>前</a:t>
            </a:r>
            <a:r>
              <a:rPr lang="zh-HK" altLang="zh-HK" sz="2000" u="sng" kern="100" dirty="0" smtClean="0">
                <a:latin typeface="Times New Roman"/>
                <a:ea typeface="標楷體"/>
                <a:cs typeface="Times New Roman"/>
              </a:rPr>
              <a:t>秦</a:t>
            </a:r>
            <a:r>
              <a:rPr lang="zh-HK" altLang="zh-HK" sz="2000" kern="100" dirty="0" smtClean="0">
                <a:latin typeface="Times New Roman"/>
                <a:ea typeface="標楷體"/>
                <a:cs typeface="Times New Roman"/>
              </a:rPr>
              <a:t>時期</a:t>
            </a:r>
            <a:r>
              <a:rPr lang="zh-TW" altLang="en-US" sz="2000" kern="100" dirty="0" smtClean="0">
                <a:latin typeface="Times New Roman"/>
                <a:ea typeface="標楷體"/>
                <a:cs typeface="Times New Roman"/>
              </a:rPr>
              <a:t>，並</a:t>
            </a:r>
            <a:r>
              <a:rPr lang="zh-HK" altLang="zh-HK" sz="2000" kern="100" dirty="0" smtClean="0">
                <a:latin typeface="Times New Roman"/>
                <a:ea typeface="標楷體"/>
                <a:cs typeface="Times New Roman"/>
              </a:rPr>
              <a:t>延續</a:t>
            </a:r>
            <a:r>
              <a:rPr lang="zh-HK" altLang="zh-HK" sz="2000" kern="100" dirty="0">
                <a:latin typeface="Times New Roman"/>
                <a:ea typeface="標楷體"/>
                <a:cs typeface="Times New Roman"/>
              </a:rPr>
              <a:t>多個</a:t>
            </a:r>
            <a:r>
              <a:rPr lang="zh-HK" altLang="zh-HK" sz="2000" kern="100" dirty="0" smtClean="0">
                <a:latin typeface="Times New Roman"/>
                <a:ea typeface="標楷體"/>
                <a:cs typeface="Times New Roman"/>
              </a:rPr>
              <a:t>朝代</a:t>
            </a:r>
            <a:r>
              <a:rPr lang="zh-TW" altLang="en-US" sz="2000" kern="100" dirty="0" smtClean="0">
                <a:latin typeface="Times New Roman"/>
                <a:ea typeface="標楷體"/>
                <a:cs typeface="Times New Roman"/>
              </a:rPr>
              <a:t>，距今已有</a:t>
            </a:r>
            <a:r>
              <a:rPr lang="zh-HK" altLang="zh-HK" sz="2000" kern="100" dirty="0" smtClean="0">
                <a:latin typeface="Times New Roman"/>
                <a:ea typeface="標楷體"/>
                <a:cs typeface="Times New Roman"/>
              </a:rPr>
              <a:t>一千六百多</a:t>
            </a:r>
            <a:r>
              <a:rPr lang="zh-TW" altLang="en-US" sz="2000" kern="100" dirty="0" smtClean="0">
                <a:latin typeface="Times New Roman"/>
                <a:ea typeface="標楷體"/>
                <a:cs typeface="Times New Roman"/>
              </a:rPr>
              <a:t>年了</a:t>
            </a:r>
            <a:r>
              <a:rPr lang="zh-TW" altLang="zh-HK" sz="2000" kern="100" dirty="0" smtClean="0">
                <a:latin typeface="Times New Roman"/>
                <a:ea typeface="標楷體"/>
                <a:cs typeface="Times New Roman"/>
              </a:rPr>
              <a:t>。由於</a:t>
            </a:r>
            <a:r>
              <a:rPr lang="zh-HK" altLang="zh-HK" sz="2000" kern="100" dirty="0" smtClean="0">
                <a:latin typeface="Times New Roman"/>
                <a:ea typeface="標楷體"/>
                <a:cs typeface="Times New Roman"/>
              </a:rPr>
              <a:t>高峰時</a:t>
            </a:r>
            <a:r>
              <a:rPr lang="zh-TW" altLang="en-US" sz="2000" kern="100" dirty="0" smtClean="0">
                <a:latin typeface="Times New Roman"/>
                <a:ea typeface="標楷體"/>
                <a:cs typeface="Times New Roman"/>
              </a:rPr>
              <a:t>期的</a:t>
            </a:r>
            <a:r>
              <a:rPr lang="zh-HK" altLang="zh-HK" sz="2000" kern="100" dirty="0" smtClean="0">
                <a:latin typeface="Times New Roman"/>
                <a:ea typeface="標楷體"/>
                <a:cs typeface="Times New Roman"/>
              </a:rPr>
              <a:t>石洞</a:t>
            </a:r>
            <a:r>
              <a:rPr lang="zh-HK" altLang="zh-HK" sz="2000" kern="100" dirty="0">
                <a:latin typeface="Times New Roman"/>
                <a:ea typeface="標楷體"/>
                <a:cs typeface="Times New Roman"/>
              </a:rPr>
              <a:t>超過一千個，「千佛洞」因而得</a:t>
            </a:r>
            <a:r>
              <a:rPr lang="zh-HK" altLang="zh-HK" sz="2000" kern="100" dirty="0" smtClean="0">
                <a:latin typeface="Times New Roman"/>
                <a:ea typeface="標楷體"/>
                <a:cs typeface="Times New Roman"/>
              </a:rPr>
              <a:t>名</a:t>
            </a:r>
            <a:r>
              <a:rPr lang="zh-TW" altLang="en-US" sz="2000" kern="100" dirty="0">
                <a:latin typeface="Times New Roman"/>
                <a:ea typeface="標楷體"/>
                <a:cs typeface="Times New Roman"/>
              </a:rPr>
              <a:t>。</a:t>
            </a:r>
            <a:r>
              <a:rPr lang="zh-HK" altLang="zh-HK" sz="2000" kern="100" dirty="0" smtClean="0">
                <a:latin typeface="Times New Roman"/>
                <a:ea typeface="標楷體"/>
                <a:cs typeface="Times New Roman"/>
              </a:rPr>
              <a:t>現存</a:t>
            </a:r>
            <a:r>
              <a:rPr lang="zh-HK" altLang="zh-HK" sz="2000" kern="100" dirty="0">
                <a:latin typeface="Times New Roman"/>
                <a:ea typeface="標楷體"/>
                <a:cs typeface="Times New Roman"/>
              </a:rPr>
              <a:t>的石洞有七百多個，其中近五百個完整無缺</a:t>
            </a:r>
            <a:r>
              <a:rPr lang="zh-HK" altLang="zh-HK" sz="2000" kern="100" dirty="0" smtClean="0">
                <a:latin typeface="Times New Roman"/>
                <a:ea typeface="標楷體"/>
                <a:cs typeface="Times New Roman"/>
              </a:rPr>
              <a:t>。</a:t>
            </a:r>
            <a:endParaRPr lang="en-US" altLang="zh-HK" sz="2000" kern="100" dirty="0" smtClean="0">
              <a:latin typeface="Times New Roman"/>
              <a:ea typeface="標楷體"/>
              <a:cs typeface="Times New Roman"/>
            </a:endParaRPr>
          </a:p>
          <a:p>
            <a:pPr marR="176530" indent="0">
              <a:spcAft>
                <a:spcPts val="600"/>
              </a:spcAft>
              <a:buNone/>
            </a:pPr>
            <a:endParaRPr lang="en-US" altLang="zh-HK" sz="800" kern="100" dirty="0" smtClean="0">
              <a:latin typeface="Calibri"/>
              <a:ea typeface="新細明體"/>
              <a:cs typeface="Times New Roman"/>
            </a:endParaRPr>
          </a:p>
          <a:p>
            <a:pPr marR="176530" indent="0">
              <a:spcAft>
                <a:spcPts val="600"/>
              </a:spcAft>
              <a:buNone/>
            </a:pPr>
            <a:r>
              <a:rPr lang="en-US" altLang="zh-HK" sz="1600" kern="100" dirty="0">
                <a:latin typeface="Calibri"/>
                <a:ea typeface="新細明體"/>
                <a:cs typeface="Times New Roman"/>
              </a:rPr>
              <a:t> </a:t>
            </a:r>
            <a:r>
              <a:rPr lang="en-US" altLang="zh-HK" sz="1600" kern="100" dirty="0" smtClean="0">
                <a:latin typeface="Calibri"/>
                <a:ea typeface="新細明體"/>
                <a:cs typeface="Times New Roman"/>
              </a:rPr>
              <a:t>          </a:t>
            </a:r>
            <a:r>
              <a:rPr lang="zh-TW" altLang="en-US" sz="2000" kern="100" dirty="0" smtClean="0">
                <a:latin typeface="Times New Roman"/>
                <a:ea typeface="標楷體"/>
                <a:cs typeface="Times New Roman"/>
              </a:rPr>
              <a:t>其次，就</a:t>
            </a:r>
            <a:r>
              <a:rPr lang="zh-HK" altLang="en-US" sz="2000" kern="100" dirty="0" smtClean="0">
                <a:latin typeface="Times New Roman"/>
                <a:ea typeface="標楷體"/>
                <a:cs typeface="Times New Roman"/>
              </a:rPr>
              <a:t>是</a:t>
            </a:r>
            <a:r>
              <a:rPr lang="zh-HK" altLang="en-US" sz="2000" dirty="0"/>
              <a:t>石窟的藝術價值</a:t>
            </a:r>
            <a:r>
              <a:rPr lang="zh-HK" altLang="en-US" sz="2000" dirty="0" smtClean="0"/>
              <a:t>，</a:t>
            </a:r>
            <a:r>
              <a:rPr lang="zh-TW" altLang="en-US" sz="2000" dirty="0" smtClean="0"/>
              <a:t>那</a:t>
            </a:r>
            <a:r>
              <a:rPr lang="zh-HK" altLang="zh-HK" sz="2000" kern="100" dirty="0" smtClean="0">
                <a:latin typeface="Times New Roman"/>
                <a:ea typeface="標楷體"/>
                <a:cs typeface="Times New Roman"/>
              </a:rPr>
              <a:t>是</a:t>
            </a:r>
            <a:r>
              <a:rPr lang="zh-HK" altLang="zh-HK" sz="2000" kern="100" dirty="0">
                <a:latin typeface="Times New Roman"/>
                <a:ea typeface="標楷體"/>
                <a:cs typeface="Times New Roman"/>
              </a:rPr>
              <a:t>世界上現存規模最大及內容最豐富的佛教藝術勝地</a:t>
            </a:r>
            <a:r>
              <a:rPr lang="zh-HK" altLang="zh-HK" sz="2000" kern="100" dirty="0" smtClean="0">
                <a:latin typeface="Times New Roman"/>
                <a:ea typeface="標楷體"/>
                <a:cs typeface="Times New Roman"/>
              </a:rPr>
              <a:t>。</a:t>
            </a:r>
            <a:r>
              <a:rPr lang="zh-TW" altLang="en-US" sz="2000" kern="100" dirty="0" smtClean="0">
                <a:latin typeface="Times New Roman"/>
                <a:ea typeface="標楷體"/>
                <a:cs typeface="Times New Roman"/>
              </a:rPr>
              <a:t>更</a:t>
            </a:r>
            <a:r>
              <a:rPr lang="zh-HK" altLang="zh-HK" sz="2000" kern="100" dirty="0" smtClean="0">
                <a:latin typeface="Times New Roman"/>
                <a:ea typeface="標楷體"/>
                <a:cs typeface="Times New Roman"/>
              </a:rPr>
              <a:t>重要</a:t>
            </a:r>
            <a:r>
              <a:rPr lang="zh-HK" altLang="zh-HK" sz="2000" kern="100" dirty="0">
                <a:latin typeface="Times New Roman"/>
                <a:ea typeface="標楷體"/>
                <a:cs typeface="Times New Roman"/>
              </a:rPr>
              <a:t>的是</a:t>
            </a:r>
            <a:r>
              <a:rPr lang="zh-HK" altLang="zh-HK" sz="2000" u="sng" kern="100" dirty="0">
                <a:latin typeface="Times New Roman"/>
                <a:ea typeface="標楷體"/>
                <a:cs typeface="Times New Roman"/>
              </a:rPr>
              <a:t>千佛洞</a:t>
            </a:r>
            <a:r>
              <a:rPr lang="zh-HK" altLang="zh-HK" sz="2000" kern="100" dirty="0">
                <a:latin typeface="Times New Roman"/>
                <a:ea typeface="標楷體"/>
                <a:cs typeface="Times New Roman"/>
              </a:rPr>
              <a:t>屬於世界上保存最完整的佛教石窟，當中保存了大量珍貴的</a:t>
            </a:r>
            <a:r>
              <a:rPr lang="zh-HK" altLang="zh-HK" sz="2000" kern="100" dirty="0" smtClean="0">
                <a:latin typeface="Times New Roman"/>
                <a:ea typeface="標楷體"/>
                <a:cs typeface="Times New Roman"/>
              </a:rPr>
              <a:t>文物。</a:t>
            </a:r>
            <a:endParaRPr lang="zh-TW" altLang="zh-HK" sz="1600" kern="100" dirty="0">
              <a:latin typeface="Calibri"/>
              <a:ea typeface="新細明體"/>
              <a:cs typeface="Times New Roman"/>
            </a:endParaRPr>
          </a:p>
          <a:p>
            <a:pPr marR="176530" indent="0">
              <a:spcAft>
                <a:spcPts val="600"/>
              </a:spcAft>
              <a:buNone/>
            </a:pPr>
            <a:r>
              <a:rPr lang="en-US" altLang="zh-HK" sz="800" kern="100" dirty="0">
                <a:solidFill>
                  <a:srgbClr val="000000"/>
                </a:solidFill>
                <a:latin typeface="Times New Roman"/>
                <a:ea typeface="標楷體"/>
                <a:cs typeface="Times New Roman"/>
              </a:rPr>
              <a:t> </a:t>
            </a:r>
            <a:r>
              <a:rPr lang="en-US" altLang="zh-HK" sz="800" kern="100" dirty="0" smtClean="0">
                <a:solidFill>
                  <a:srgbClr val="000000"/>
                </a:solidFill>
                <a:latin typeface="Times New Roman"/>
                <a:ea typeface="標楷體"/>
                <a:cs typeface="Times New Roman"/>
              </a:rPr>
              <a:t>       </a:t>
            </a:r>
          </a:p>
          <a:p>
            <a:pPr marR="176530" indent="0">
              <a:spcAft>
                <a:spcPts val="600"/>
              </a:spcAft>
              <a:buNone/>
            </a:pPr>
            <a:r>
              <a:rPr lang="zh-TW" altLang="en-US" sz="2000" kern="100" dirty="0" smtClean="0">
                <a:solidFill>
                  <a:srgbClr val="000000"/>
                </a:solidFill>
                <a:latin typeface="Times New Roman"/>
                <a:ea typeface="標楷體"/>
                <a:cs typeface="Times New Roman"/>
              </a:rPr>
              <a:t>        </a:t>
            </a:r>
            <a:r>
              <a:rPr lang="zh-HK" altLang="zh-HK" sz="2000" u="sng" kern="100" dirty="0" smtClean="0">
                <a:solidFill>
                  <a:srgbClr val="000000"/>
                </a:solidFill>
                <a:latin typeface="Times New Roman"/>
                <a:ea typeface="標楷體"/>
                <a:cs typeface="Times New Roman"/>
              </a:rPr>
              <a:t>千佛洞</a:t>
            </a:r>
            <a:r>
              <a:rPr lang="zh-HK" altLang="zh-HK" sz="2000" kern="100" dirty="0">
                <a:solidFill>
                  <a:srgbClr val="000000"/>
                </a:solidFill>
                <a:latin typeface="Times New Roman"/>
                <a:ea typeface="標楷體"/>
                <a:cs typeface="Times New Roman"/>
              </a:rPr>
              <a:t>是一個認識</a:t>
            </a:r>
            <a:r>
              <a:rPr lang="zh-HK" altLang="zh-HK" sz="2000" u="sng" kern="100" dirty="0">
                <a:solidFill>
                  <a:srgbClr val="000000"/>
                </a:solidFill>
                <a:latin typeface="Times New Roman"/>
                <a:ea typeface="標楷體"/>
                <a:cs typeface="Times New Roman"/>
              </a:rPr>
              <a:t>中國</a:t>
            </a:r>
            <a:r>
              <a:rPr lang="zh-HK" altLang="zh-HK" sz="2000" kern="100" dirty="0">
                <a:solidFill>
                  <a:srgbClr val="000000"/>
                </a:solidFill>
                <a:latin typeface="Times New Roman"/>
                <a:ea typeface="標楷體"/>
                <a:cs typeface="Times New Roman"/>
              </a:rPr>
              <a:t>文化的好地方，有機會一定要到此一遊。</a:t>
            </a:r>
            <a:endParaRPr lang="zh-TW" altLang="zh-HK" sz="1600" kern="100" dirty="0">
              <a:effectLst/>
              <a:latin typeface="Calibri"/>
              <a:ea typeface="新細明體"/>
              <a:cs typeface="Times New Roman"/>
            </a:endParaRPr>
          </a:p>
        </p:txBody>
      </p:sp>
      <p:sp>
        <p:nvSpPr>
          <p:cNvPr id="4" name="AutoShape 2" descr="data:image/jpeg;base64,/9j/4AAQSkZJRgABAQAAAQABAAD/2wCEAAkGBhIQEBUUEhQVFRUVFRcVFxUXFBYXFRUUFhYVFhUYGBUXHCYeGBolHBQVHy8hJCcpLCwsFR4xNTAqNScrLCkBCQoKDgwOGg8PGiwkHyUsLCwsLCwpLCwsLCwsLCwsLCwsLCwsKSwpLCwpKSwsLCwsLCksKSwpLCwsLCksLCwsLP/AABEIAL4BCgMBIgACEQEDEQH/xAAcAAABBQEBAQAAAAAAAAAAAAAEAQIDBQYABwj/xABAEAACAQMDAQYDBQgABAYDAAABAhEAAyEEEjFBBQYTIlFhcYGRFDJCobEHI1LB0eHw8RUzYvIWQ3KissIkU5L/xAAZAQADAQEBAAAAAAAAAAAAAAAAAQIDBAX/xAAlEQACAgICAwACAgMAAAAAAAAAAQIREiEDMRNBUWGhMnEEFCL/2gAMAwEAAhEDEQA/ANNvPqaUE04W6ULXu6PIHIYoqySaFC0VpqiS0XF7CRpZpG0wHSpTcNJvms1Zq6I1Wp1sgjgfOmrFJdf3p1YtIdbRQY/QV17ThutDbzThdp4snNdENzSEfCkSwTRBumlV60tmdIms6ZR7miEXHpUNq7PNSmKwlfs2TQVZsoOKlCrQKtShzWTg37NFIKeOgoS5cIM+lON4imtqCf8AVVGLRLlY9L5bpUmwmhwT0NEJcIoaroaf0egYdK7cZrvtFILwrOmVaJBXMaia8PUUnij1FGI7HM1NYGo7mpjioG1Zq1BshyQSLZHJqO8T0/LmhjqDTxcPvVYMWaFt3SZH611q3tMk1wWka8BSaSKWwjeKTcKDOpPSuW4R1FJbB6Ct4pNwodr3wqP7RV4EZpFeYpIqTbXBa6DnGAVItKFp22kMet2lFymBacFopBkxd9JNLtpwWnQhlLFP20u2gQ0ClAFPC122ixiKYp26l20u2psBVvRS+OabtpdtTSHbE8WlFyk20u2noLYou0v2g02K6KVIdsk8WelJJ9qZFdFKkGQ+fWKYXHvSba7bTSC2N30/eKbtrttPQrY/eKUvTIpKVFZClqZtpYpNtPFBkxd1RkU8rSRTSQm7IitJtqXbXbaqyKINtLtp8UsVnZdDNtOC08CnBadhQwLShakC0sUWFDNtKFp4FLFFhQwLShaftpQtKwoZtpQtSRSxSsKI9tLtqSKUClYEe2u21JtpdtKwoi2122pdtdtosKI9tdtqSK6KLCiPZSbaliuiiwoi2122pDSRRYUR7a7bUkUkU7HRHtpNtSRXRTsKI4pIqSKSKLChkUkVJFJFFhQyKTbT4roosKGkrSQKSKUCsjTs6KUClWnAVVioaBTopYp22lYUNApYp1KBRYUNinAU4CnAilkPE5LU08WPemh6cLlS2ykkKLApTYFJ4ld4tLY6iL4FL4NN8Wu8Q0bF/wAj/D+FNNqk31273o2GjvCrvDppakJpipDopDTdwpN4oCjiK6KaXpA9VYsRxFJFcWpu6iwodSRSb6TdRYUKaQikLUm6iwoWkNQXdYi/eYD50tvUK33WB+BosKJaSmFqSaLChgu0ouissneRoyo+tL/4if0X8/60qKs1XjUovVlU7w3OoU/CRTh3guTwsemf1oxCzVC9Si/WYXvC38K/nUy9tqRJmfSjEMjRePThfrMt26fwj65qNu27p6gfAD+dGIZGq8au8asm3a1w/i+gH9KUdq3J+8fyj6UYhZq/HpfFrNjtx/8Ap+n96UduPHC0UBpBcrvGHrWfTts9R9DRNvtFWp0IuRcrt9VY1gp32+jEVlnvrt1VR7QPSKYe1COk0UOy3L0m6qC52pcPGPgP61C+vufxGkBpN1QXdci8sPhz+lZ27rWOGY/AmoH1Q6ZpDL+520o4BP5U1e2VPII+c1nDqjSDVEUDNSuvDcEVINT61k/tFSDWEdT9aLFRpbuuVRJMCgrvb4/Cs+5MflVKb7OwiWJ46n6U4aa40wjY5AH0pORSiG3u27hGIX3H96Eu9oXDy7fX+ldZ7JvOJCkD1OBNPs93rzLuAAGeWA4/1UucV7LwfwB312+irHZZ8YW2IUlGuYhvKgM/PFWGo7sED74PlLfdPAAn5+YfnUPmihrjk+iqXtB14Zh88Un/AB5//wBg/wDbRV7uXdPN1cfeADcZjbjPHWs5qOzHR2QlTtYrIBjBj09qXmj6B8MvhKlv3H1qQWfcVVaOxdXgwPc/yq3W4QOa6Vv0YPXs4WvcVKtn4/SmC9/1GuFz3NUTaJRbHvT9g9D+dQeLS+NQGgiPY0zYf8/3UXjV3jUNWF0NuIw4/rP0pha56EVL41LbYsQBkngVDj+RqREGcev0qVd/oPmf5VGdYu9k3DemGUZK/GKf4tEUu7G5Pqgi0WHO2PbmplumhLbEkAckwPieKP7V7OfTOEcqSV3eUzAyMzHpV5JaJpvYguml8U1BbtuxgKxJ9j7f1H1oy32PfP8A5bRjJwsHrPpSc0vY1Fv0R+L70vje/wCdQa5DZH7zaMHAdSYGPwnHzioV0mhFsPcvqdw3BUaSDE7X6hjP5Gspc0V7LXG2Hq84GaRboIMEGBJgzAIkT6YzVZ4ukt3lW3cDGRD7tokwIB3Z5iPY1BoNfpwk3TL74IADFUAAWdxHQR8hUefdKjRcWi0ftS2PxD5ZqI9pLE7Gg5kgDHzojsm5Y1DhbTJv/hZFUiBPSZ6/SpdStlGYHwm2/eKqDB5j7vMZxT8jfTROFAg11sj+xn6RXfarY/7T/SiNN2dp7+QAIIBiVwZOQINVGu7OKQYwfSeJ9zU+Z3WivHqyx0/71HfftVTtAVckxPJq9td03Cib5kGG8oMem3OeRyaq+71hTp7scFgRP/pII4HEVtSx2P8A+tf/AKVhLllfZooKiit9kXNNauy6vcALhtm0LbAOBzJ60f4O0OSQTjBEBTtEdeI/Wpu2W8t+ePs5mOYgzQHbN7/8W+w6IrAxnCIRU/y2zRPFpL8naUXHW3BChgX25IZWJjzRgyRjPFEau9btW2DGEzbJyIdsRn3bmndlKQlkelgf/Khu8OqS3auPcAZFvKSCJHKxj4kGprdFZNrZUXra2dRugmUdFG7ndO+SR7/nRnZ/eC3qCFZWQw1sGQQZKqBIzPl9IxQGuvreWzcTO43D14x7VmNDrmVCymGFx4PoQxzWmCa2Rm119PU/s/JnO4g45BYr8uBWXv8Aaej3NItkyZPiHJnPWsj2j3s1YJHjPwWxjO4+lUTapiZJzQuMtclF4D7/AJU9Y6lvpTN1Lurvs86iPU6QOZlo9DXNpMAbn+s/0qRrsZMCpOzbbalttmGPpuVT1/iIng1lLBPb/ZaUn0v0C2tKynDkjqGH96IzQneO1qtKxV7ZTopEMWJ4KkSPlz8K0febs2zp9BpryifG2bg5zuNsvIbBHBxx7YrNc0VqJfik9sq7Vh2DEAkKNzEAkKPUkcU63pnbgGD1gx168dD9DVRa7xMiNatmEYyUQSGPwUSeK2Ok7HvBLV06sqGFolGtoScgqoZmJXJIx60PnopcKZRSJiRPxn9Kv+ye7buq3Tc8MHzLhixHyiJzn3pe8HZmnW9Ze8XQqckbvNb3bokErg/Os9qtadPqdtu/dCWtkCfKyFFdAFnjawBkdKiXNJqkilwqLtlhou7Ktr9Yqtt2pauS+53PiC4TLHPKUP21ctaW54bPubrCEAemTgj3oDt/t4Xmu3LW+29xbQba5yLXiQBABH3zPM4rJJeuHlWMgAFiZwes9M1j5pwSRU4Qk2zY2+00bO+2oEwGeCfQkDJEjgEGCM5o3tzvgVYNY2Aso3h7KvLQAGVpBXE4gwYPtWB1DNtIEYzx1OIk5P8AKjuxOxn1Je2GhlQsuDBjPMe5GeazfJKW2y4xSWKLbR96NRauLca8zhGDFS7EMAQYMnHFS95u+X2y5bcHaPDAK7sA724gehFZk6RlRlJAzDEnzAkmYHTiJ4qK3oygUYcMxWZ4j6R86Iyvdh+A5r5uZJMZxJ96QQCOI6wT/Xn4UzU6U222MMqc54jHTmmi3J9ZjAn5DiobsVD7sbQfpjP1+ldf0e0eferEAhTjGTORPpUt2w6RuVlnqwI9J5E+lJdsNzcKsTGJk5AjP14pXQ6BwsNg7SMyTJAHJ/LpVl2NqrDX08ZriW+N6EAqYw2QZB+HWquGbcxGCQAI6TnPy6Vcdm92r15S4RURQM3EKB5IHkYgbo9aaEeq29LozatkFmVgoVhcb95JAnBzzNGtpLNtSy21JUFhvG44HTdmTH5151ouzHsMlsaob1cMLVrfeAeR+ECOueB6kZrc9gduu+oNq9auJCzue2qBgTggKTHHBM5+da232WimvaW9eZmS0xViSNybfKTPWJ5oh+0ribwxZSdsqZ9oxODgUT3u7RtG0uy94UMGdhG5wQYVCxgHMz8OZiqfQXNHeB8N7hFpF3sxJZ2JMt5pZ+PQAdKpVRLTC9f2q9zcrPIZNpg7ZBmQY+ND9pdrs9q6hMoyqsKRMBQOSDQ/bL2LRQIxJYlSCrAzAj8Igc8+3rQFy4PStIwtaM5Saey70Pb2oXwvMDC7fMoMruBAMRn3qHvHrLmpt3LTHajsCwW3LSCpENvGMDpVfp77FlCiSSAB6k4Ao3tfR3rMG4I3QcEcmce5wZiaWFSGpaBl1os27KL/AOUGALAywPqQcGs5p9QyzDqVLsxXawOSSRuP6xVhqbu71oRdMta+NkZg2sKXWJZtvliBk8k9QI5oFtPnDrHxH9atX0Cmmf8ADFpYP6GYc2huraW6y7LTGFuMQqk5wCT7H6VY6nQadezjfW4GuLcUXMwFVg0KAfvGQMjnNUWv76i72da0htnejbzckbfvMQABnhhzWdftVyrWplGKtt6AqGAP/vNZS/yb6H44oZqde19p4H4RzEc1DuZBuUsHHBDEEfMZnp86btzHoMZ688CoGcrbnkzzB4rlbcnZa10WNrtC+hJF25uOCfEYEjiDmY+NPsds3Ny+LcNxZJK3GZhJB+6GwGnrzzVfat3HG5Ldwg/iCMQwHoQINR3A4+8CCCcEQfhBGOtFUxmoPbqMB5dpERLSvPmkADpj2ojtezdS3vVmRQQfK5I/6ZAIAiDBANY+xpbl0EWwXLTxiB+IyatNB2KttgXhhB/TgGBRXts0jFyCtd3xv37SfaHW4U3bW/FDbSVJHP3fjQms7YN795bMgJbQ4829UCzEcQoqK92YWLBEJQTI24Ak9eFj196Ec2rUbInILTx8z8K1U3WjNr6Hrb8S1ua645iIUz0EGf0qTU9oqRhAp9txHXMT/mKpjqWYngKCck8/z6066CCmegB83+T0qJXLsAr7STO3aZmSeQR9a0XcPsjU624zpbPhg+E1wEbQwCttK5YiGGQPxCsqokKo5luM++TzNev/ALE9Js0+oQ4/eK5AIOWTaZ9PuDGKaihxEv8A7JWcMGuLtOQBv8pjmYE+uay+s7hXNOAtt4PiQ3jfu0hDLneehGB6k/T2yPwqY28zBkdPxSOeTXn/AO0+0wa2ZUhUImDPmOIkkY2/nVxiuimzAd4yH1FwrtMEAMDzCgYI5z1q8/ZpfbS6w3LysVa2bYAVmbczIQQAJgbTRPc/u3ozcc6m7bvPdcNaS29wNahWLLcXAHQT1IrU9+bl3S6dW0jpbYMSyllU7ApMorZZtwH1NTjTF3ti6212Y1xCV3bpJBulXUmSYtXCDGCSQMVT9tanspVOyGcSNrAO3Bgg8CTAql7T79fatAmmdXa/5Tcfcvm2sTwOJkDpQXZHcrVXWl7Pgoc+I54HVthySPhmKeS9hfwH7Ka4dVZNvaLYuqd7XFQhQV3EZkGJwOa3v7QLumfROLTy8oyzcMOu8bgu4+cQTxNH6bux2dbO1EQMF3BnBNxYxvBuAx8feqztvtTR/ZnS4Rduebw0hGXeqgortYVdokjluvNZ070WlS2YLu82st7vs72gcN4U794HRUCkMeOoxXrnaOntjRtc3x+7LEg2gEubYwSvlIOB1rEd3u5Ni+njvqLQ3Hy21dl8FgDK4c7zAJgnrHSate0O8NpBcHjW4yu3YwDdONkGeeadtCjo89taxPEDXgzqMtLNLYwTc5An3r1HubrbLadWsLCgkKCRuwTuhsls+xmgewdFoNernwLQvBpYbXG4FeZHUsIn24NC9s95PsV3wxbU3LYCwJKrKggbjE49qblJ1ZMVTsL7zE6cETuKQQzqhcywJ8xXGMfKsZd7xfvGlYUnygGSs5iYG76U/tDvTcvAtczulSoAG1gQZEZj41Samw964Fs23YhAxKqWBzkmJIOQMegpqVdMJtSR6j3X7RsahLZ8LYyXtoO5Zdl8FyxkjPmIjMD8tJ2z2Tb1KyxMpO2Ikbys9SJx+tYL9nOju2rQF0MpOqcgMGXy+HphwwyJB5x6ZrbantS229ZyjpbMzG9tjAAmAfvRI6gimn7D0V1/uGilv3hICmAUODGCSORWX7V7J8AAh1dTEFYBO5iohSZYSORjNeja0+RuPuH+H09z/KvNO8/az2Lmn2hGm0xKsocFhehRkD1bkenpWq5JL2Q4Roqvt1vMtG0xn1zx9DXfb7f8Q/OqvUdoozu32a0kgeUFtqkAiVAODkn51VG4PRvr/aj/AGZEeNA9+5GSQBwfiaRrw6NPA5hc4H+/eodUm4wcAgACBuOeYHA5+tEHTqVO6QIEAcwOeK5NVsurNlqP2V6pXjdbEAguRcFsniA6oQeOsH2NRar9k+us2Q5u2S4+9ZG4DbuiRd4OMztHpXsuh1QZSVOJ56GQGGcTyPX4VMLkEcc9QPU+u0/lWySLxo8U7W1us0LoWJVNolTuW1OxgQjREZMEc/KqDVafeWfesMqwDJ834huAg9a9d75aFLbLdRVFwuSWMtLbceVjEyWwAOa827X7q683LtxbNxrbtKkW5x1MDIzPSplClaE23pmbDHAkeUjAxI60d47MxVCW9hn9KpHdgY2+YnaDgkncFAEmOZr32xpFs9kKy2raOlhW/wCUkqxDFpB6zzg9fkKFhujH93u542ae/q70WHLb7TA7SVJUK4BnIWQQBxBo/sbW9n6S9qCbOnUFStprdq2zyJA2hVwCCMkj7o5rG/b3dgHdnGY3Ex146frQocx/nv8AAfka6VxqKIyLrTdpWrRvTp0uve2+IbmQdhJEKMjkzAzVTr+zzqWBs2raMJYi0gTCjcePQKef1o7sXVr9pE52zcggmQgL7Y4ztiTAHU1Nd7UW3f2o48AXVZIGSrKjbW4wDKQR0NKTiCsyzaJlHlcEsekTAnjPGa9Z/YrpL6rqWZWRX8IozCQ4HiA7cjjEn3oO12dbXcdM6i2bm5Va2bdyGbFsugI/EMNBgHmpl197Q2W+zpBX7yo1txuLL0Xa2d0cTXL5EdGDSs9PLZbP6844z/KsN+1AHYu6BjEE8BvcDOa7sTvMb73blxjZRbcXVuNcVrdwqGDLbfyjg8GfbNU37Q+81u7fti3su+Gh865w5U7Z4B8vT1FWppO2RJaMlo/EQs27aCcHIPrgwOgPFTL2pYRgb/iMhMHau5mJwABIJzXXNNc1AOyfIstAwv3uWOBjjGflVXpNYtm8HWC6GfMpO2OYnE5Ixx7VcuVEJUbXQawXSLWj0lwPyPL4RUc+bdP0atb3mvXbenbUOwF2zYVzbiNxg7lmcwZ4ryS921da4XVijMZO0kc9PWh7jXbjeNcfezBTuDF1TIBRwRyQMrwJ61zxau2aZllZ71XruqW+wCr5kYgHYYt3AqlgRmTxIPFN1feKy9jw7WntWiIHktkEj8RA3GDMf1qv7R1N3UKWcs2yCAAFtoAQPKox/s1U6a4dwBBMmOuZGT/npWjal6Iv6XNvtRyqFWKMq7PKzKxUjO4zgcz6yaFcupUEGDnkMAoG7cxWQMZzWv7idyLmpVb+5FQM4EbGY7WgyHyDIivQ7/d23a0zs1s3n2qQjGZYSAFVZ/i9+ahQb2NL6ed90O7urvuLmmYosw1xpCggbh5R948RHEzRfezsrSrduG/qbl7UY37Rb2ltsZwNkQMZOa3fduxe0mmJ1DWysb18vhlBtEIQ0DERwK837esrqL3iWTuGqcssEfu1PJuCPJBnJGYwCc1cILpg1rRlEtlsq0iOZ/r0pJ2sILT0gkR6+Yfzqwvd02s2/LfV9iSxAKAeYDBJO7qPiaqp9CT1gAwfaTk+9ZNUKq7Lzs7vJqbCBUuMIuG6Gcs7AkINuTG3yTHv0oftfvdqbt4vuCgvbueQHbvtcfeJzJkyelU7jBZiMxAkjj36dMU+8VdRu4+YI+dJNjNBqf2j665xeiQRCqiiCIM4qgvdqPyzEsQZzkgmT8qgaxztmcZJnAHFJpuy3vOEtqbjM3A2q3GdpYhTHMGhfkWyezeV8s8esRuHSSp59Ykcc1I+lMnbctsJwx3qSOh2wY+EmrrRd2NMoa2b7LdaUuAhJUqJZdwO0D3HNUVxihKeQ7SVnfaPGOSueKUcWNprsHB2jcQAzAc4aPSTmm3bd4+2fWCflUp1CsQxPAxPvihdbd3QOTycxH+YqlZBqO53ezUdntcPldG2/uyxgsMSCPaFPP3R6V6LoP2naVraPc3WmZoZFDMEEzuLjaNvtE545rxNn+Z4gcAgcU5rvAgnIBHrnPX41VsrI+kOzO17d0TZa3cLDxNhubWFpj5GK7SVGG5A6+9Yf9ofbbLqLIdVC7CxQ3XNszKgsbYEkMmBByYOK84tap9OrFLjIWXaQDGDyDHP9qiv6y8SPMWIwSZY+2Wnqaa5GDZNbAu3SbvkBAO7aCN5Msdhg9CY/MVu/wDx5b+xtpxc3qLfhbvDMuIIn/meUjEyDNea2Vd/OcSCDzIjAx/nNRsHGwAMSDxwTJYcelLJ3omyyuahVJeScHMc/WSefWg2c7oPodsdcdQaV9NcAE4AiRInieOkGaBZ3dfKMl8mQIgj5xwPnRk5dsRKqwDucqSeFIIAX9TzRdi8jKrMd3vMCAYj9Kh03ZyrlyWMHywdv6fH05pDqVVgFxt5CgxjJA6A80nvoZZ/biyhVO0Z4IBBJySQM/MmBQl3tN2ubN0hFIkc8k5PU/Gn37RY7mDKFyIC7p6HHQChHs2w4guHjkEz6gkYwP5VEaHbPTdH3g09/sy4dQgF/YLIUCGe4q+W4IGOkyTHrmsBdvQPQD3gdRFI7DatuWJEnk5JHMDAOF+lR3wzD7ojpmF/XND2U3YRoO2rliHWChw65KtE/h9QevSa1T6O3fUfuwFYAzbCKcj1UdOZzWLuIQsgBuIGOfUVpe4d61ZFxDIYfvCNpIFkAFjK8EQ+R7UsFLadBG+iu1mi8N2A3DaYILGYHH8qFLsJ23NpAmDEfQHNWna2nUN4qtvDmQZMndnzfL61XF1A+6JGfukdfU4PHFF09g9B/Z3YFq4UZNRcVliU8uW5wCMA5nnFGaywCYW0m5Fl2UKoAJmDcCqp+ESaof8AihVtyp4RwRk8CBIM49fnUmj7cuqzlGkt95mhsHkHfyOuPyrRu1sMj0jsrv3p9Jp0suPMo4TKjqAWHLH12/Oge8n7RXvWl8EmwIzDKxZsH+HA+h9YrzvWXHuGSwnqx6wOh+ECobN5mMKCAD8j1MHrRboMjY9pd+W1Oi8G4BuBUsxuZaDuB2RtkQJMdRxWV0bXlHlMLOQDggmcj0wPpSCyCcuPywPmKmuMB1kZMziBj/MVD5H0T2Fa3tm4wCmImNokA+YEbv4oIBk8UERtBiDn4c+9RW0Jkxg8Tyc4z8P1rmXGePTn/BUg2yNLrRJEE9YGB8/ieKY3aCKTODnLckHPwjFS3HPoQPyxM+/T86jS0jpLKc5BIz8RPTNVr2FkVjtBAQFkxmSSY+E0ZevkrgETMEiARwc0y0qBQUBMc9R6URfXfbtgqdwYknyxt/ebRAyOmSTzxRcWNAKBpmeDgjPHpipWtqTO05zyZpTp3HUTGB0n3qHwm9R+dLTAHugB43FRxiCTHQTirrsvsWxfYINUEcqXY3bflU5wSrRyVAMdT6Vi01TAyDn+dFJ2mSwk/HnNb4sWjXHuTqlsvdt21u21dv3tq4j7lXG4CQ0Yzic0FoOybtxotW2ZgAxCgE7QBiScf2qOz2rNhVulCqMXFyZck7YVtwIAULiIOa1H7L+1FXV30vOoS9ZKIYJAcOCJHpEy3tUS2tFqMWzKdqXjZYh0YERhgcTMYPJxSafWEjauWXLN0GJk/pVh3m07tctqAl0kkNtUSZKifIczlp5HPWhe0G8PEeUEBgufbMc8elKtIiSp6Ot3mgdZPPJiOg+X0mn6S8FO3cXYCSZmJOFH5/SgO1ddtIj73QcweI59OlF9jdjSwa/dFsEDJEss8Ag4xHypY2regO1mtdeFPvzGTyepNV9+9sUCcgfM5/QeprS6juSjKTa1aMI3S7AzxAWBJzPvxVDpu79wsDcIHAIBGAZ5I6/AHr6VaUV7CmMsI9zaQwyCSoESDM8e8c0RoNH4cFyu7duhZPTA+UTx0oyx2b4ZgbivU8REEDJxj9KW7qQgYII6mOfcknrWUp3pBRAbpe6VAbMmTMDoJxA/nSfZSB+BSx5wWZcc+g5gU25rzsmAokAAnJ95pdLdQ+UcgTIEiD0mimkA64EBksIjdMzjmZPsaaqkmZOzAXgGfrn402+YMsfKMbcEmMflFKdSDtbafWDGCDz8aNiJvFkDHPoePctPPH1ovsQqbojJuTalmgDeCp5IESw5mIoC9aJAAMDLH3JOAZ59faK5rYGD689PyPM+lCddFJk1tDbLWz5SpMiPczSXGUfxf/1iT7/1ovSagF2LqGJW5BOYdgSrESJIM9eDQ2oIZ3e1gNdZuCIViSFAJ4AIED0pf2Jo5SrSAIifL+HieTyetRGyW6DpwYDDk5A6j05NE27ltPugGJ/FOfWOPWutatzwAonLCVMDoJ/lzUZNdBQ9tETbAaVED8UDj1PwqLw0trAgAT8T8xUOr1qt8p8vUfGOtOst5skwAIG6fnxniKN1sBbV0uW2wi4gjbLe3wofxi5HmXb+EAZAmOQevr7UTfvzExz+IA/ECJ9fzqC9dJHkXzAECYBk8n1/3QgJr+p2xMKDkTmY9j/maHXWq8wROZHp8gcn2pbttghJhSFhBIOIGT0BqNdObaAlYUjneCSevBxx+dNUhkioLp2r0ywx1Pv654qV1xEgwsRyQJ4oDTOfEZlySMmIACyIk8/3pb1ySSSR8fQ+sxHSqpt0IMsuBECepjj+vWpnv7Qc/QSfligOy77BiIMxEmYyeR9KsFeSZ6YmMnrjpUyVMCO7aLfiMnpk/wCqelgQJmYzxzQ2o1BmNp5if9fL60n2m4P+1P608W0BkINPAjmkDUs12iLOwbSiAJYgeacAz1HtMYqwv2QFy4j2j269Ij86zouelF6G+QcHEZBzIxP6VjKD7GmWdvtAqqsNwCjGOPXr5jNH6Dtm2xl4kn70RHy9ccUD2hr2ARlJBWDzjiQPh0plxgpBeWdiD02k88dKisltFGjsdoAKwQWlDCfENkG7PQKwIK/GqPWXjMEiBH3jJMAQSI9/rUuuc2wd0H36knbHpAB6VJpNN4gICqs5wScQTnHsMfnUdKxEdi9ce0CDI+4GAiBgGDz8oxFQ39W4LMbgVThFMzgRiIAYjrmiNWvlHmIEQIj8O0n4TQWtvODkzMqByAvz96I02Id/xiUgcRBtmWJmOs568CiWt/uiZKGc+uIzJ9f50do7VoWkBXzbd2ICy20mB0/5g+nFRJr7fjbSrDAbyt5ePT5HrU594oQPY7E3W1LztYBh5skfhx0ke3pU+oW3bUhQBMLKnnMAZPMmptZrJuDduI5xAyBx8MdDUepIBwOh9up/v9aWcn2MhTRowBO6QSSIyWnq08e3vSnTckAkmDnEJ7zx7x6VTDtLaxheScTiZ5jqfc0XZd22jfCiRAXkAE8zWjUl2ILe/LeYjOANsMCcD2j40ftW1ILeaeABBmMexPt6igrTjdPJBgEgYwIIHE5GTNGJZDFm6jjrkZnJ/wA9axkxohva3bmIBzxBGPWo710nE/8AVHP5Hrx9aD111rTKTtdTBiIIDFojPOBR3Z9g3rZuk4IaF5PHU/GcVdUrHZUXixICiADluuJk1baW6Lv41LRA4x7/AByfyoTVXPCX1LDn5Eifao+xjttK3Ms055/yKuW42AfqdGLZLbEYkkzJj4fQVXdoahkWYgzkg8CIHGRR2vuZQkkxjMcdIHxjrUDILqnfkRJj8qUdVYMfYvhrO5dxxwcjM+vw6UNYZrg3JIURgDk+k9BM/Wil0e2EgbdvBzhTwai0mrbc6rhVJDY9yMAEfw0/rQhlzUMjncA0Y6BZYxMEn3zTu0r6FIRhDeUQoMA9A2Ocmir+gtq8FRDYwTMhd3XAEgVHf7PKpv3SskkECSZ5xjrRp0x0MuogCrb3CFGJEnjiKZ4n8QLeqmJ9uan0A3h1aAMQVA3BiMZI45orS9nq6sI5J8xJ3A+oNS2o9iJXVfxSFjP9/p/nFdZhd0CASIBPTHmgnHFGWOydqm2zbypgswyQR/KpFtKgAMnIEznE5/OsJSXoutFZ2jdVBMgAx6jd6exEzmlXsyRPrnk9aMPZAO0sZO54xgAkHr8K1FrsG4FA3LgAdfT4VcWkiows/9k="/>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HK" altLang="en-US" dirty="0">
              <a:latin typeface="Times New Roman" panose="02020603050405020304" pitchFamily="18" charset="0"/>
              <a:ea typeface="標楷體" panose="03000509000000000000" pitchFamily="65" charset="-120"/>
            </a:endParaRPr>
          </a:p>
        </p:txBody>
      </p:sp>
      <p:sp>
        <p:nvSpPr>
          <p:cNvPr id="22" name="日期版面配置區 2"/>
          <p:cNvSpPr>
            <a:spLocks noGrp="1"/>
          </p:cNvSpPr>
          <p:nvPr>
            <p:ph type="dt" sz="half" idx="10"/>
          </p:nvPr>
        </p:nvSpPr>
        <p:spPr>
          <a:xfrm>
            <a:off x="457200" y="6356350"/>
            <a:ext cx="2133600" cy="365125"/>
          </a:xfrm>
        </p:spPr>
        <p:txBody>
          <a:bodyPr/>
          <a:lstStyle/>
          <a:p>
            <a:r>
              <a:rPr lang="zh-HK" altLang="en-US" dirty="0" smtClean="0"/>
              <a:t>單元二 說明單元</a:t>
            </a:r>
            <a:r>
              <a:rPr lang="en-US" altLang="zh-HK" dirty="0" smtClean="0"/>
              <a:t>(</a:t>
            </a:r>
            <a:r>
              <a:rPr lang="zh-HK" altLang="en-US" dirty="0" smtClean="0"/>
              <a:t>閱讀</a:t>
            </a:r>
            <a:r>
              <a:rPr lang="en-US" altLang="zh-HK" dirty="0" smtClean="0"/>
              <a:t>)</a:t>
            </a:r>
            <a:endParaRPr lang="zh-HK" altLang="en-US" dirty="0"/>
          </a:p>
        </p:txBody>
      </p:sp>
      <p:sp>
        <p:nvSpPr>
          <p:cNvPr id="23" name="頁尾版面配置區 4"/>
          <p:cNvSpPr>
            <a:spLocks noGrp="1"/>
          </p:cNvSpPr>
          <p:nvPr>
            <p:ph type="ftr" sz="quarter" idx="11"/>
          </p:nvPr>
        </p:nvSpPr>
        <p:spPr>
          <a:xfrm>
            <a:off x="3124200" y="6356350"/>
            <a:ext cx="2895600" cy="365125"/>
          </a:xfrm>
        </p:spPr>
        <p:txBody>
          <a:bodyPr/>
          <a:lstStyle/>
          <a:p>
            <a:r>
              <a:rPr lang="zh-TW" altLang="en-US" smtClean="0"/>
              <a:t>教育局教育心理服務</a:t>
            </a:r>
            <a:r>
              <a:rPr lang="en-US" altLang="zh-TW" smtClean="0"/>
              <a:t>(</a:t>
            </a:r>
            <a:r>
              <a:rPr lang="zh-TW" altLang="en-US" smtClean="0"/>
              <a:t>新界東</a:t>
            </a:r>
            <a:r>
              <a:rPr lang="en-US" altLang="zh-TW" smtClean="0"/>
              <a:t>)</a:t>
            </a:r>
            <a:r>
              <a:rPr lang="zh-TW" altLang="en-US" smtClean="0"/>
              <a:t>組 </a:t>
            </a:r>
            <a:r>
              <a:rPr lang="en-US" altLang="zh-TW" smtClean="0"/>
              <a:t>©2019</a:t>
            </a:r>
            <a:endParaRPr lang="zh-HK" altLang="en-US"/>
          </a:p>
        </p:txBody>
      </p:sp>
      <p:sp>
        <p:nvSpPr>
          <p:cNvPr id="25" name="投影片編號版面配置區 5"/>
          <p:cNvSpPr>
            <a:spLocks noGrp="1"/>
          </p:cNvSpPr>
          <p:nvPr>
            <p:ph type="sldNum" sz="quarter" idx="12"/>
          </p:nvPr>
        </p:nvSpPr>
        <p:spPr>
          <a:xfrm>
            <a:off x="6553200" y="6356350"/>
            <a:ext cx="2133600" cy="365125"/>
          </a:xfrm>
        </p:spPr>
        <p:txBody>
          <a:bodyPr/>
          <a:lstStyle/>
          <a:p>
            <a:fld id="{FB2AA040-08CA-49D7-B4A5-BED6B7E8C7C9}" type="slidenum">
              <a:rPr lang="zh-HK" altLang="en-US" smtClean="0"/>
              <a:t>31</a:t>
            </a:fld>
            <a:endParaRPr lang="zh-HK" altLang="en-US"/>
          </a:p>
        </p:txBody>
      </p:sp>
    </p:spTree>
    <p:extLst>
      <p:ext uri="{BB962C8B-B14F-4D97-AF65-F5344CB8AC3E}">
        <p14:creationId xmlns:p14="http://schemas.microsoft.com/office/powerpoint/2010/main" val="15063662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68056" y="0"/>
            <a:ext cx="7620000" cy="908720"/>
          </a:xfrm>
        </p:spPr>
        <p:txBody>
          <a:bodyPr>
            <a:normAutofit/>
          </a:bodyPr>
          <a:lstStyle/>
          <a:p>
            <a:pPr algn="l"/>
            <a:r>
              <a:rPr lang="zh-TW" altLang="en-US" sz="3600" dirty="0">
                <a:latin typeface="標楷體" panose="03000509000000000000" pitchFamily="65" charset="-120"/>
              </a:rPr>
              <a:t>活動</a:t>
            </a:r>
            <a:r>
              <a:rPr lang="en-US" altLang="zh-TW" sz="3600" dirty="0">
                <a:latin typeface="標楷體" panose="03000509000000000000" pitchFamily="65" charset="-120"/>
              </a:rPr>
              <a:t>(</a:t>
            </a:r>
            <a:r>
              <a:rPr lang="zh-TW" altLang="en-US" sz="3600" dirty="0">
                <a:latin typeface="標楷體" panose="03000509000000000000" pitchFamily="65" charset="-120"/>
              </a:rPr>
              <a:t>四</a:t>
            </a:r>
            <a:r>
              <a:rPr lang="en-US" altLang="zh-TW" sz="3600" dirty="0" smtClean="0">
                <a:latin typeface="標楷體" panose="03000509000000000000" pitchFamily="65" charset="-120"/>
              </a:rPr>
              <a:t>)</a:t>
            </a:r>
            <a:r>
              <a:rPr lang="zh-TW" altLang="en-US" sz="3600" dirty="0" smtClean="0">
                <a:latin typeface="標楷體" panose="03000509000000000000" pitchFamily="65" charset="-120"/>
              </a:rPr>
              <a:t>齊</a:t>
            </a:r>
            <a:r>
              <a:rPr lang="zh-TW" altLang="en-US" sz="3600" dirty="0">
                <a:latin typeface="標楷體" panose="03000509000000000000" pitchFamily="65" charset="-120"/>
              </a:rPr>
              <a:t>來找</a:t>
            </a:r>
            <a:r>
              <a:rPr lang="zh-TW" altLang="en-US" sz="3600" dirty="0" smtClean="0">
                <a:latin typeface="標楷體" panose="03000509000000000000" pitchFamily="65" charset="-120"/>
              </a:rPr>
              <a:t>重點：</a:t>
            </a:r>
            <a:endParaRPr lang="zh-HK" altLang="en-US" sz="3600" dirty="0">
              <a:solidFill>
                <a:schemeClr val="tx2">
                  <a:lumMod val="60000"/>
                  <a:lumOff val="40000"/>
                </a:schemeClr>
              </a:solidFill>
            </a:endParaRPr>
          </a:p>
        </p:txBody>
      </p:sp>
      <p:sp>
        <p:nvSpPr>
          <p:cNvPr id="3" name="內容版面配置區 2"/>
          <p:cNvSpPr>
            <a:spLocks noGrp="1"/>
          </p:cNvSpPr>
          <p:nvPr>
            <p:ph idx="1"/>
          </p:nvPr>
        </p:nvSpPr>
        <p:spPr>
          <a:xfrm>
            <a:off x="-4513" y="964840"/>
            <a:ext cx="8520025" cy="5272472"/>
          </a:xfrm>
          <a:solidFill>
            <a:schemeClr val="bg1">
              <a:alpha val="68000"/>
            </a:schemeClr>
          </a:solidFill>
        </p:spPr>
        <p:txBody>
          <a:bodyPr lIns="288000" tIns="180000" rIns="288000" bIns="216000">
            <a:noAutofit/>
          </a:bodyPr>
          <a:lstStyle/>
          <a:p>
            <a:pPr marL="114300" indent="0" algn="ctr">
              <a:lnSpc>
                <a:spcPct val="114000"/>
              </a:lnSpc>
              <a:spcBef>
                <a:spcPts val="900"/>
              </a:spcBef>
              <a:buNone/>
            </a:pPr>
            <a:r>
              <a:rPr lang="en-US" altLang="zh-TW" sz="1800" b="1" dirty="0" smtClean="0">
                <a:latin typeface="標楷體" panose="03000509000000000000" pitchFamily="65" charset="-120"/>
                <a:ea typeface="標楷體" panose="03000509000000000000" pitchFamily="65" charset="-120"/>
              </a:rPr>
              <a:t>《</a:t>
            </a:r>
            <a:r>
              <a:rPr lang="zh-TW" altLang="en-US" sz="1800" b="1" dirty="0" smtClean="0">
                <a:latin typeface="標楷體" panose="03000509000000000000" pitchFamily="65" charset="-120"/>
                <a:ea typeface="標楷體" panose="03000509000000000000" pitchFamily="65" charset="-120"/>
              </a:rPr>
              <a:t>世界文化遺產</a:t>
            </a:r>
            <a:r>
              <a:rPr lang="en-US" altLang="zh-TW" sz="1800" b="1" dirty="0" smtClean="0">
                <a:latin typeface="標楷體" panose="03000509000000000000" pitchFamily="65" charset="-120"/>
                <a:ea typeface="標楷體" panose="03000509000000000000" pitchFamily="65" charset="-120"/>
              </a:rPr>
              <a:t>——</a:t>
            </a:r>
            <a:r>
              <a:rPr lang="zh-TW" altLang="en-US" sz="1800" b="1" dirty="0" smtClean="0">
                <a:latin typeface="標楷體" panose="03000509000000000000" pitchFamily="65" charset="-120"/>
                <a:ea typeface="標楷體" panose="03000509000000000000" pitchFamily="65" charset="-120"/>
              </a:rPr>
              <a:t>千佛洞 </a:t>
            </a:r>
            <a:r>
              <a:rPr lang="en-US" altLang="zh-TW" sz="1800" b="1" dirty="0" smtClean="0">
                <a:latin typeface="標楷體" panose="03000509000000000000" pitchFamily="65" charset="-120"/>
                <a:ea typeface="標楷體" panose="03000509000000000000" pitchFamily="65" charset="-120"/>
              </a:rPr>
              <a:t>》</a:t>
            </a:r>
          </a:p>
          <a:p>
            <a:pPr marL="114300" indent="0">
              <a:lnSpc>
                <a:spcPct val="114000"/>
              </a:lnSpc>
              <a:buNone/>
            </a:pPr>
            <a:endParaRPr lang="en-US" altLang="zh-TW" sz="1800" b="1" dirty="0" smtClean="0">
              <a:latin typeface="標楷體" panose="03000509000000000000" pitchFamily="65" charset="-120"/>
              <a:ea typeface="標楷體" panose="03000509000000000000" pitchFamily="65" charset="-120"/>
            </a:endParaRPr>
          </a:p>
          <a:p>
            <a:pPr marR="176530" indent="0">
              <a:spcAft>
                <a:spcPts val="600"/>
              </a:spcAft>
              <a:buNone/>
            </a:pPr>
            <a:r>
              <a:rPr lang="en-US" altLang="zh-HK" sz="2000" kern="100" dirty="0" smtClean="0">
                <a:solidFill>
                  <a:srgbClr val="000000"/>
                </a:solidFill>
                <a:latin typeface="Times New Roman"/>
                <a:ea typeface="標楷體"/>
                <a:cs typeface="Times New Roman"/>
              </a:rPr>
              <a:t>        </a:t>
            </a:r>
            <a:r>
              <a:rPr lang="zh-HK" altLang="zh-HK" sz="2000" u="sng" kern="100" dirty="0" smtClean="0">
                <a:solidFill>
                  <a:srgbClr val="000000"/>
                </a:solidFill>
                <a:latin typeface="Times New Roman"/>
                <a:ea typeface="標楷體"/>
                <a:cs typeface="Times New Roman"/>
              </a:rPr>
              <a:t>千佛洞</a:t>
            </a:r>
            <a:r>
              <a:rPr lang="zh-HK" altLang="zh-HK" sz="2000" kern="100" dirty="0">
                <a:solidFill>
                  <a:srgbClr val="000000"/>
                </a:solidFill>
                <a:latin typeface="Times New Roman"/>
                <a:ea typeface="標楷體"/>
                <a:cs typeface="Times New Roman"/>
              </a:rPr>
              <a:t>又名</a:t>
            </a:r>
            <a:r>
              <a:rPr lang="zh-HK" altLang="zh-HK" sz="2000" u="sng" kern="100" dirty="0">
                <a:solidFill>
                  <a:srgbClr val="000000"/>
                </a:solidFill>
                <a:latin typeface="Times New Roman"/>
                <a:ea typeface="標楷體"/>
                <a:cs typeface="Times New Roman"/>
              </a:rPr>
              <a:t>莫高窟</a:t>
            </a:r>
            <a:r>
              <a:rPr lang="zh-HK" altLang="zh-HK" sz="2000" kern="100" dirty="0">
                <a:solidFill>
                  <a:srgbClr val="000000"/>
                </a:solidFill>
                <a:latin typeface="Times New Roman"/>
                <a:ea typeface="標楷體"/>
                <a:cs typeface="Times New Roman"/>
              </a:rPr>
              <a:t>，</a:t>
            </a:r>
            <a:r>
              <a:rPr lang="zh-HK" altLang="zh-HK" sz="2000" kern="100" dirty="0" smtClean="0">
                <a:solidFill>
                  <a:srgbClr val="000000"/>
                </a:solidFill>
                <a:latin typeface="Times New Roman"/>
                <a:ea typeface="標楷體"/>
                <a:cs typeface="Times New Roman"/>
              </a:rPr>
              <a:t>位於</a:t>
            </a:r>
            <a:r>
              <a:rPr lang="zh-HK" altLang="zh-HK" sz="2000" u="sng" kern="100" dirty="0" smtClean="0">
                <a:solidFill>
                  <a:srgbClr val="000000"/>
                </a:solidFill>
                <a:latin typeface="Times New Roman"/>
                <a:ea typeface="標楷體"/>
                <a:cs typeface="Times New Roman"/>
              </a:rPr>
              <a:t>甘肅省</a:t>
            </a:r>
            <a:r>
              <a:rPr lang="en-US" altLang="zh-HK" sz="800" kern="100" dirty="0" smtClean="0">
                <a:solidFill>
                  <a:srgbClr val="000000"/>
                </a:solidFill>
                <a:latin typeface="Times New Roman"/>
                <a:ea typeface="標楷體"/>
                <a:cs typeface="Times New Roman"/>
              </a:rPr>
              <a:t> </a:t>
            </a:r>
            <a:r>
              <a:rPr lang="zh-HK" altLang="zh-HK" sz="2000" u="sng" kern="100" dirty="0" smtClean="0">
                <a:solidFill>
                  <a:srgbClr val="000000"/>
                </a:solidFill>
                <a:latin typeface="Times New Roman"/>
                <a:ea typeface="標楷體"/>
                <a:cs typeface="Times New Roman"/>
              </a:rPr>
              <a:t>敦煌</a:t>
            </a:r>
            <a:r>
              <a:rPr lang="zh-HK" altLang="zh-HK" sz="2000" u="sng" kern="100" dirty="0">
                <a:solidFill>
                  <a:srgbClr val="000000"/>
                </a:solidFill>
                <a:latin typeface="Times New Roman"/>
                <a:ea typeface="標楷體"/>
                <a:cs typeface="Times New Roman"/>
              </a:rPr>
              <a:t>市</a:t>
            </a:r>
            <a:r>
              <a:rPr lang="zh-HK" altLang="zh-HK" sz="2000" kern="100" dirty="0">
                <a:solidFill>
                  <a:srgbClr val="000000"/>
                </a:solidFill>
                <a:latin typeface="Times New Roman"/>
                <a:ea typeface="標楷體"/>
                <a:cs typeface="Times New Roman"/>
              </a:rPr>
              <a:t>，是</a:t>
            </a:r>
            <a:r>
              <a:rPr lang="zh-HK" altLang="zh-HK" sz="2000" u="sng" kern="100" dirty="0">
                <a:solidFill>
                  <a:srgbClr val="000000"/>
                </a:solidFill>
                <a:latin typeface="Times New Roman"/>
                <a:ea typeface="標楷體"/>
                <a:cs typeface="Times New Roman"/>
              </a:rPr>
              <a:t>中國</a:t>
            </a:r>
            <a:r>
              <a:rPr lang="zh-HK" altLang="zh-HK" sz="2000" kern="100" dirty="0">
                <a:solidFill>
                  <a:srgbClr val="000000"/>
                </a:solidFill>
                <a:latin typeface="Times New Roman"/>
                <a:ea typeface="標楷體"/>
                <a:cs typeface="Times New Roman"/>
              </a:rPr>
              <a:t>重點保護的文物，聞名於世。</a:t>
            </a:r>
            <a:endParaRPr lang="zh-TW" altLang="zh-HK" sz="1600" kern="100" dirty="0">
              <a:latin typeface="Calibri"/>
              <a:ea typeface="新細明體"/>
              <a:cs typeface="Times New Roman"/>
            </a:endParaRPr>
          </a:p>
          <a:p>
            <a:pPr marR="176530" indent="0">
              <a:spcAft>
                <a:spcPts val="600"/>
              </a:spcAft>
              <a:buNone/>
            </a:pPr>
            <a:r>
              <a:rPr lang="en-US" altLang="zh-HK" sz="800" kern="100" dirty="0" smtClean="0">
                <a:solidFill>
                  <a:srgbClr val="000000"/>
                </a:solidFill>
                <a:latin typeface="Times New Roman"/>
                <a:ea typeface="標楷體"/>
                <a:cs typeface="Times New Roman"/>
              </a:rPr>
              <a:t>        </a:t>
            </a:r>
          </a:p>
          <a:p>
            <a:pPr marR="176530" indent="0">
              <a:spcAft>
                <a:spcPts val="600"/>
              </a:spcAft>
              <a:buNone/>
            </a:pPr>
            <a:r>
              <a:rPr lang="en-US" altLang="zh-HK" sz="2000" kern="100" dirty="0">
                <a:solidFill>
                  <a:srgbClr val="000000"/>
                </a:solidFill>
                <a:latin typeface="Times New Roman"/>
                <a:ea typeface="標楷體"/>
                <a:cs typeface="Times New Roman"/>
              </a:rPr>
              <a:t> </a:t>
            </a:r>
            <a:r>
              <a:rPr lang="en-US" altLang="zh-HK" sz="2000" kern="100" dirty="0" smtClean="0">
                <a:solidFill>
                  <a:srgbClr val="000000"/>
                </a:solidFill>
                <a:latin typeface="Times New Roman"/>
                <a:ea typeface="標楷體"/>
                <a:cs typeface="Times New Roman"/>
              </a:rPr>
              <a:t>       </a:t>
            </a:r>
            <a:r>
              <a:rPr lang="zh-HK" altLang="zh-HK" sz="2000" u="sng" kern="100" dirty="0" smtClean="0">
                <a:solidFill>
                  <a:srgbClr val="000000"/>
                </a:solidFill>
                <a:latin typeface="Times New Roman"/>
                <a:ea typeface="標楷體"/>
                <a:cs typeface="Times New Roman"/>
              </a:rPr>
              <a:t>千佛洞</a:t>
            </a:r>
            <a:r>
              <a:rPr lang="zh-HK" altLang="zh-HK" sz="2000" kern="100" dirty="0">
                <a:solidFill>
                  <a:srgbClr val="000000"/>
                </a:solidFill>
                <a:latin typeface="Times New Roman"/>
                <a:ea typeface="標楷體"/>
                <a:cs typeface="Times New Roman"/>
              </a:rPr>
              <a:t>對</a:t>
            </a:r>
            <a:r>
              <a:rPr lang="zh-HK" altLang="zh-HK" sz="2000" u="sng" kern="100" dirty="0">
                <a:solidFill>
                  <a:srgbClr val="000000"/>
                </a:solidFill>
                <a:latin typeface="Times New Roman"/>
                <a:ea typeface="標楷體"/>
                <a:cs typeface="Times New Roman"/>
              </a:rPr>
              <a:t>中國</a:t>
            </a:r>
            <a:r>
              <a:rPr lang="zh-HK" altLang="zh-HK" sz="2000" kern="100" dirty="0">
                <a:solidFill>
                  <a:srgbClr val="000000"/>
                </a:solidFill>
                <a:latin typeface="Times New Roman"/>
                <a:ea typeface="標楷體"/>
                <a:cs typeface="Times New Roman"/>
              </a:rPr>
              <a:t>的文化發展</a:t>
            </a:r>
            <a:r>
              <a:rPr lang="zh-HK" altLang="zh-HK" sz="2000" kern="100" dirty="0" smtClean="0">
                <a:solidFill>
                  <a:srgbClr val="000000"/>
                </a:solidFill>
                <a:latin typeface="Times New Roman"/>
                <a:ea typeface="標楷體"/>
                <a:cs typeface="Times New Roman"/>
              </a:rPr>
              <a:t>起</a:t>
            </a:r>
            <a:r>
              <a:rPr lang="zh-HK" altLang="en-US" sz="2000" kern="100" dirty="0" smtClean="0">
                <a:solidFill>
                  <a:srgbClr val="000000"/>
                </a:solidFill>
                <a:latin typeface="Times New Roman"/>
                <a:ea typeface="標楷體"/>
                <a:cs typeface="Times New Roman"/>
              </a:rPr>
              <a:t>着</a:t>
            </a:r>
            <a:r>
              <a:rPr lang="zh-HK" altLang="zh-HK" sz="2000" kern="100" dirty="0" smtClean="0">
                <a:solidFill>
                  <a:srgbClr val="000000"/>
                </a:solidFill>
                <a:latin typeface="Times New Roman"/>
                <a:ea typeface="標楷體"/>
                <a:cs typeface="Times New Roman"/>
              </a:rPr>
              <a:t>重要</a:t>
            </a:r>
            <a:r>
              <a:rPr lang="zh-HK" altLang="zh-HK" sz="2000" kern="100" dirty="0">
                <a:solidFill>
                  <a:srgbClr val="000000"/>
                </a:solidFill>
                <a:latin typeface="Times New Roman"/>
                <a:ea typeface="標楷體"/>
                <a:cs typeface="Times New Roman"/>
              </a:rPr>
              <a:t>的作</a:t>
            </a:r>
            <a:r>
              <a:rPr lang="zh-HK" altLang="zh-HK" sz="2000" kern="100" dirty="0">
                <a:latin typeface="Times New Roman"/>
                <a:ea typeface="標楷體"/>
                <a:cs typeface="Times New Roman"/>
              </a:rPr>
              <a:t>用</a:t>
            </a:r>
            <a:r>
              <a:rPr lang="zh-HK" altLang="zh-HK" sz="2000" kern="100" dirty="0" smtClean="0">
                <a:latin typeface="Times New Roman"/>
                <a:ea typeface="標楷體"/>
                <a:cs typeface="Times New Roman"/>
              </a:rPr>
              <a:t>，</a:t>
            </a:r>
            <a:r>
              <a:rPr lang="zh-TW" altLang="en-US" sz="2000" kern="100" dirty="0" smtClean="0">
                <a:latin typeface="Times New Roman"/>
                <a:ea typeface="標楷體"/>
                <a:cs typeface="Times New Roman"/>
              </a:rPr>
              <a:t>首先，</a:t>
            </a:r>
            <a:r>
              <a:rPr lang="zh-HK" altLang="en-US" sz="2000" kern="100" dirty="0" smtClean="0">
                <a:latin typeface="Times New Roman"/>
                <a:ea typeface="標楷體"/>
                <a:cs typeface="Times New Roman"/>
              </a:rPr>
              <a:t>是</a:t>
            </a:r>
            <a:r>
              <a:rPr lang="zh-HK" altLang="zh-HK" sz="2000" kern="100" dirty="0" smtClean="0">
                <a:latin typeface="Times New Roman"/>
                <a:ea typeface="標楷體"/>
                <a:cs typeface="Times New Roman"/>
              </a:rPr>
              <a:t>它的</a:t>
            </a:r>
            <a:r>
              <a:rPr lang="zh-HK" altLang="zh-HK" sz="2000" kern="100" dirty="0">
                <a:latin typeface="Times New Roman"/>
                <a:ea typeface="標楷體"/>
                <a:cs typeface="Times New Roman"/>
              </a:rPr>
              <a:t>歷史價值，</a:t>
            </a:r>
            <a:r>
              <a:rPr lang="zh-HK" altLang="zh-HK" sz="2000" u="sng" kern="100" dirty="0">
                <a:latin typeface="Times New Roman"/>
                <a:ea typeface="標楷體"/>
                <a:cs typeface="Times New Roman"/>
              </a:rPr>
              <a:t>千佛洞</a:t>
            </a:r>
            <a:r>
              <a:rPr lang="zh-HK" altLang="zh-HK" sz="2000" kern="100" dirty="0">
                <a:latin typeface="Times New Roman"/>
                <a:ea typeface="標楷體"/>
                <a:cs typeface="Times New Roman"/>
              </a:rPr>
              <a:t>始建</a:t>
            </a:r>
            <a:r>
              <a:rPr lang="zh-HK" altLang="zh-HK" sz="2000" kern="100" dirty="0" smtClean="0">
                <a:latin typeface="Times New Roman"/>
                <a:ea typeface="標楷體"/>
                <a:cs typeface="Times New Roman"/>
              </a:rPr>
              <a:t>於</a:t>
            </a:r>
            <a:r>
              <a:rPr lang="zh-TW" altLang="en-US" sz="2000" kern="100" dirty="0" smtClean="0">
                <a:latin typeface="Times New Roman"/>
                <a:ea typeface="標楷體"/>
                <a:cs typeface="Times New Roman"/>
              </a:rPr>
              <a:t>前</a:t>
            </a:r>
            <a:r>
              <a:rPr lang="zh-HK" altLang="zh-HK" sz="2000" u="sng" kern="100" dirty="0" smtClean="0">
                <a:latin typeface="Times New Roman"/>
                <a:ea typeface="標楷體"/>
                <a:cs typeface="Times New Roman"/>
              </a:rPr>
              <a:t>秦</a:t>
            </a:r>
            <a:r>
              <a:rPr lang="zh-HK" altLang="zh-HK" sz="2000" kern="100" dirty="0" smtClean="0">
                <a:latin typeface="Times New Roman"/>
                <a:ea typeface="標楷體"/>
                <a:cs typeface="Times New Roman"/>
              </a:rPr>
              <a:t>時期</a:t>
            </a:r>
            <a:r>
              <a:rPr lang="zh-TW" altLang="en-US" sz="2000" kern="100" dirty="0" smtClean="0">
                <a:latin typeface="Times New Roman"/>
                <a:ea typeface="標楷體"/>
                <a:cs typeface="Times New Roman"/>
              </a:rPr>
              <a:t>，並</a:t>
            </a:r>
            <a:r>
              <a:rPr lang="zh-HK" altLang="zh-HK" sz="2000" kern="100" dirty="0" smtClean="0">
                <a:latin typeface="Times New Roman"/>
                <a:ea typeface="標楷體"/>
                <a:cs typeface="Times New Roman"/>
              </a:rPr>
              <a:t>延續</a:t>
            </a:r>
            <a:r>
              <a:rPr lang="zh-HK" altLang="zh-HK" sz="2000" kern="100" dirty="0">
                <a:latin typeface="Times New Roman"/>
                <a:ea typeface="標楷體"/>
                <a:cs typeface="Times New Roman"/>
              </a:rPr>
              <a:t>多個</a:t>
            </a:r>
            <a:r>
              <a:rPr lang="zh-HK" altLang="zh-HK" sz="2000" kern="100" dirty="0" smtClean="0">
                <a:latin typeface="Times New Roman"/>
                <a:ea typeface="標楷體"/>
                <a:cs typeface="Times New Roman"/>
              </a:rPr>
              <a:t>朝代</a:t>
            </a:r>
            <a:r>
              <a:rPr lang="zh-TW" altLang="en-US" sz="2000" kern="100" dirty="0" smtClean="0">
                <a:latin typeface="Times New Roman"/>
                <a:ea typeface="標楷體"/>
                <a:cs typeface="Times New Roman"/>
              </a:rPr>
              <a:t>，距今已有</a:t>
            </a:r>
            <a:r>
              <a:rPr lang="zh-HK" altLang="zh-HK" sz="2000" kern="100" dirty="0" smtClean="0">
                <a:latin typeface="Times New Roman"/>
                <a:ea typeface="標楷體"/>
                <a:cs typeface="Times New Roman"/>
              </a:rPr>
              <a:t>一千六百多</a:t>
            </a:r>
            <a:r>
              <a:rPr lang="zh-TW" altLang="en-US" sz="2000" kern="100" dirty="0" smtClean="0">
                <a:latin typeface="Times New Roman"/>
                <a:ea typeface="標楷體"/>
                <a:cs typeface="Times New Roman"/>
              </a:rPr>
              <a:t>年了</a:t>
            </a:r>
            <a:r>
              <a:rPr lang="zh-TW" altLang="zh-HK" sz="2000" kern="100" dirty="0" smtClean="0">
                <a:latin typeface="Times New Roman"/>
                <a:ea typeface="標楷體"/>
                <a:cs typeface="Times New Roman"/>
              </a:rPr>
              <a:t>。由於</a:t>
            </a:r>
            <a:r>
              <a:rPr lang="zh-HK" altLang="zh-HK" sz="2000" kern="100" dirty="0" smtClean="0">
                <a:latin typeface="Times New Roman"/>
                <a:ea typeface="標楷體"/>
                <a:cs typeface="Times New Roman"/>
              </a:rPr>
              <a:t>高峰時</a:t>
            </a:r>
            <a:r>
              <a:rPr lang="zh-TW" altLang="en-US" sz="2000" kern="100" dirty="0" smtClean="0">
                <a:latin typeface="Times New Roman"/>
                <a:ea typeface="標楷體"/>
                <a:cs typeface="Times New Roman"/>
              </a:rPr>
              <a:t>期的</a:t>
            </a:r>
            <a:r>
              <a:rPr lang="zh-HK" altLang="zh-HK" sz="2000" kern="100" dirty="0" smtClean="0">
                <a:latin typeface="Times New Roman"/>
                <a:ea typeface="標楷體"/>
                <a:cs typeface="Times New Roman"/>
              </a:rPr>
              <a:t>石洞</a:t>
            </a:r>
            <a:r>
              <a:rPr lang="zh-HK" altLang="zh-HK" sz="2000" kern="100" dirty="0">
                <a:latin typeface="Times New Roman"/>
                <a:ea typeface="標楷體"/>
                <a:cs typeface="Times New Roman"/>
              </a:rPr>
              <a:t>超過一千個，「千佛洞」因而得</a:t>
            </a:r>
            <a:r>
              <a:rPr lang="zh-HK" altLang="zh-HK" sz="2000" kern="100" dirty="0" smtClean="0">
                <a:latin typeface="Times New Roman"/>
                <a:ea typeface="標楷體"/>
                <a:cs typeface="Times New Roman"/>
              </a:rPr>
              <a:t>名</a:t>
            </a:r>
            <a:r>
              <a:rPr lang="zh-TW" altLang="en-US" sz="2000" kern="100" dirty="0">
                <a:latin typeface="Times New Roman"/>
                <a:ea typeface="標楷體"/>
                <a:cs typeface="Times New Roman"/>
              </a:rPr>
              <a:t>。</a:t>
            </a:r>
            <a:r>
              <a:rPr lang="zh-HK" altLang="zh-HK" sz="2000" kern="100" dirty="0" smtClean="0">
                <a:latin typeface="Times New Roman"/>
                <a:ea typeface="標楷體"/>
                <a:cs typeface="Times New Roman"/>
              </a:rPr>
              <a:t>現存</a:t>
            </a:r>
            <a:r>
              <a:rPr lang="zh-HK" altLang="zh-HK" sz="2000" kern="100" dirty="0">
                <a:latin typeface="Times New Roman"/>
                <a:ea typeface="標楷體"/>
                <a:cs typeface="Times New Roman"/>
              </a:rPr>
              <a:t>的石洞有七百多個，其中近五百個完整無缺</a:t>
            </a:r>
            <a:r>
              <a:rPr lang="zh-HK" altLang="zh-HK" sz="2000" kern="100" dirty="0" smtClean="0">
                <a:latin typeface="Times New Roman"/>
                <a:ea typeface="標楷體"/>
                <a:cs typeface="Times New Roman"/>
              </a:rPr>
              <a:t>。</a:t>
            </a:r>
            <a:endParaRPr lang="en-US" altLang="zh-HK" sz="2000" kern="100" dirty="0" smtClean="0">
              <a:latin typeface="Times New Roman"/>
              <a:ea typeface="標楷體"/>
              <a:cs typeface="Times New Roman"/>
            </a:endParaRPr>
          </a:p>
          <a:p>
            <a:pPr marR="176530" indent="0">
              <a:spcAft>
                <a:spcPts val="600"/>
              </a:spcAft>
              <a:buNone/>
            </a:pPr>
            <a:endParaRPr lang="en-US" altLang="zh-HK" sz="800" kern="100" dirty="0" smtClean="0">
              <a:latin typeface="Calibri"/>
              <a:ea typeface="新細明體"/>
              <a:cs typeface="Times New Roman"/>
            </a:endParaRPr>
          </a:p>
          <a:p>
            <a:pPr marR="176530" indent="0">
              <a:spcAft>
                <a:spcPts val="600"/>
              </a:spcAft>
              <a:buNone/>
            </a:pPr>
            <a:r>
              <a:rPr lang="en-US" altLang="zh-HK" sz="1600" kern="100" dirty="0">
                <a:latin typeface="Calibri"/>
                <a:ea typeface="新細明體"/>
                <a:cs typeface="Times New Roman"/>
              </a:rPr>
              <a:t> </a:t>
            </a:r>
            <a:r>
              <a:rPr lang="en-US" altLang="zh-HK" sz="1600" kern="100" dirty="0" smtClean="0">
                <a:latin typeface="Calibri"/>
                <a:ea typeface="新細明體"/>
                <a:cs typeface="Times New Roman"/>
              </a:rPr>
              <a:t>          </a:t>
            </a:r>
            <a:r>
              <a:rPr lang="zh-TW" altLang="en-US" sz="2000" kern="100" dirty="0" smtClean="0">
                <a:latin typeface="Times New Roman"/>
                <a:ea typeface="標楷體"/>
                <a:cs typeface="Times New Roman"/>
              </a:rPr>
              <a:t>其次，就</a:t>
            </a:r>
            <a:r>
              <a:rPr lang="zh-HK" altLang="en-US" sz="2000" kern="100" dirty="0" smtClean="0">
                <a:latin typeface="Times New Roman"/>
                <a:ea typeface="標楷體"/>
                <a:cs typeface="Times New Roman"/>
              </a:rPr>
              <a:t>是</a:t>
            </a:r>
            <a:r>
              <a:rPr lang="zh-HK" altLang="en-US" sz="2000" dirty="0"/>
              <a:t>石窟的藝術價值</a:t>
            </a:r>
            <a:r>
              <a:rPr lang="zh-HK" altLang="en-US" sz="2000" dirty="0" smtClean="0"/>
              <a:t>，</a:t>
            </a:r>
            <a:r>
              <a:rPr lang="zh-TW" altLang="en-US" sz="2000" dirty="0" smtClean="0"/>
              <a:t>那</a:t>
            </a:r>
            <a:r>
              <a:rPr lang="zh-HK" altLang="zh-HK" sz="2000" kern="100" dirty="0" smtClean="0">
                <a:latin typeface="Times New Roman"/>
                <a:ea typeface="標楷體"/>
                <a:cs typeface="Times New Roman"/>
              </a:rPr>
              <a:t>是</a:t>
            </a:r>
            <a:r>
              <a:rPr lang="zh-HK" altLang="zh-HK" sz="2000" kern="100" dirty="0">
                <a:latin typeface="Times New Roman"/>
                <a:ea typeface="標楷體"/>
                <a:cs typeface="Times New Roman"/>
              </a:rPr>
              <a:t>世界上現存規模最大及內容最豐富的佛教藝術勝地。更重要的是</a:t>
            </a:r>
            <a:r>
              <a:rPr lang="zh-HK" altLang="zh-HK" sz="2000" u="sng" kern="100" dirty="0">
                <a:latin typeface="Times New Roman"/>
                <a:ea typeface="標楷體"/>
                <a:cs typeface="Times New Roman"/>
              </a:rPr>
              <a:t>千佛洞</a:t>
            </a:r>
            <a:r>
              <a:rPr lang="zh-HK" altLang="zh-HK" sz="2000" kern="100" dirty="0">
                <a:latin typeface="Times New Roman"/>
                <a:ea typeface="標楷體"/>
                <a:cs typeface="Times New Roman"/>
              </a:rPr>
              <a:t>屬於世界上保存最完整的佛教石窟，當中保存了大量珍貴的</a:t>
            </a:r>
            <a:r>
              <a:rPr lang="zh-HK" altLang="zh-HK" sz="2000" kern="100" dirty="0" smtClean="0">
                <a:latin typeface="Times New Roman"/>
                <a:ea typeface="標楷體"/>
                <a:cs typeface="Times New Roman"/>
              </a:rPr>
              <a:t>文物。</a:t>
            </a:r>
            <a:endParaRPr lang="zh-TW" altLang="zh-HK" sz="1600" kern="100" dirty="0">
              <a:latin typeface="Calibri"/>
              <a:ea typeface="新細明體"/>
              <a:cs typeface="Times New Roman"/>
            </a:endParaRPr>
          </a:p>
          <a:p>
            <a:pPr marR="176530" indent="0">
              <a:spcAft>
                <a:spcPts val="600"/>
              </a:spcAft>
              <a:buNone/>
            </a:pPr>
            <a:r>
              <a:rPr lang="en-US" altLang="zh-HK" sz="800" kern="100" dirty="0">
                <a:solidFill>
                  <a:srgbClr val="000000"/>
                </a:solidFill>
                <a:latin typeface="Times New Roman"/>
                <a:ea typeface="標楷體"/>
                <a:cs typeface="Times New Roman"/>
              </a:rPr>
              <a:t> </a:t>
            </a:r>
            <a:r>
              <a:rPr lang="en-US" altLang="zh-HK" sz="800" kern="100" dirty="0" smtClean="0">
                <a:solidFill>
                  <a:srgbClr val="000000"/>
                </a:solidFill>
                <a:latin typeface="Times New Roman"/>
                <a:ea typeface="標楷體"/>
                <a:cs typeface="Times New Roman"/>
              </a:rPr>
              <a:t>       </a:t>
            </a:r>
          </a:p>
          <a:p>
            <a:pPr marR="176530" indent="0">
              <a:spcAft>
                <a:spcPts val="600"/>
              </a:spcAft>
              <a:buNone/>
            </a:pPr>
            <a:r>
              <a:rPr lang="zh-TW" altLang="en-US" sz="2000" kern="100" dirty="0" smtClean="0">
                <a:solidFill>
                  <a:srgbClr val="000000"/>
                </a:solidFill>
                <a:latin typeface="Times New Roman"/>
                <a:ea typeface="標楷體"/>
                <a:cs typeface="Times New Roman"/>
              </a:rPr>
              <a:t>        </a:t>
            </a:r>
            <a:r>
              <a:rPr lang="zh-HK" altLang="zh-HK" sz="2000" u="sng" kern="100" dirty="0" smtClean="0">
                <a:solidFill>
                  <a:srgbClr val="000000"/>
                </a:solidFill>
                <a:latin typeface="Times New Roman"/>
                <a:ea typeface="標楷體"/>
                <a:cs typeface="Times New Roman"/>
              </a:rPr>
              <a:t>千佛洞</a:t>
            </a:r>
            <a:r>
              <a:rPr lang="zh-HK" altLang="zh-HK" sz="2000" kern="100" dirty="0">
                <a:solidFill>
                  <a:srgbClr val="000000"/>
                </a:solidFill>
                <a:latin typeface="Times New Roman"/>
                <a:ea typeface="標楷體"/>
                <a:cs typeface="Times New Roman"/>
              </a:rPr>
              <a:t>是一個認識</a:t>
            </a:r>
            <a:r>
              <a:rPr lang="zh-HK" altLang="zh-HK" sz="2000" u="sng" kern="100" dirty="0">
                <a:solidFill>
                  <a:srgbClr val="000000"/>
                </a:solidFill>
                <a:latin typeface="Times New Roman"/>
                <a:ea typeface="標楷體"/>
                <a:cs typeface="Times New Roman"/>
              </a:rPr>
              <a:t>中國</a:t>
            </a:r>
            <a:r>
              <a:rPr lang="zh-HK" altLang="zh-HK" sz="2000" kern="100" dirty="0">
                <a:solidFill>
                  <a:srgbClr val="000000"/>
                </a:solidFill>
                <a:latin typeface="Times New Roman"/>
                <a:ea typeface="標楷體"/>
                <a:cs typeface="Times New Roman"/>
              </a:rPr>
              <a:t>文化的好地方，有機會一定要到此一遊。</a:t>
            </a:r>
            <a:endParaRPr lang="zh-TW" altLang="zh-HK" sz="1600" kern="100" dirty="0">
              <a:effectLst/>
              <a:latin typeface="Calibri"/>
              <a:ea typeface="新細明體"/>
              <a:cs typeface="Times New Roman"/>
            </a:endParaRPr>
          </a:p>
        </p:txBody>
      </p:sp>
      <p:sp>
        <p:nvSpPr>
          <p:cNvPr id="4" name="AutoShape 2" descr="data:image/jpeg;base64,/9j/4AAQSkZJRgABAQAAAQABAAD/2wCEAAkGBhIQEBUUEhQVFRUVFRcVFxUXFBYXFRUUFhYVFhUYGBUXHCYeGBolHBQVHy8hJCcpLCwsFR4xNTAqNScrLCkBCQoKDgwOGg8PGiwkHyUsLCwsLCwpLCwsLCwsLCwsLCwsLCwsKSwpLCwpKSwsLCwsLCksKSwpLCwsLCksLCwsLP/AABEIAL4BCgMBIgACEQEDEQH/xAAcAAABBQEBAQAAAAAAAAAAAAAEAQIDBQYABwj/xABAEAACAQMDAQYDBQgABAYDAAABAhEAAyEEEjFBBQYTIlFhcYGRFDJCobEHI1LB0eHw8RUzYvIWQ3KissIkU5L/xAAZAQADAQEBAAAAAAAAAAAAAAAAAQIDBAX/xAAlEQACAgICAwACAgMAAAAAAAAAAQIREiEDMRNBUWGhMnEEFCL/2gAMAwEAAhEDEQA/ANNvPqaUE04W6ULXu6PIHIYoqySaFC0VpqiS0XF7CRpZpG0wHSpTcNJvms1Zq6I1Wp1sgjgfOmrFJdf3p1YtIdbRQY/QV17ThutDbzThdp4snNdENzSEfCkSwTRBumlV60tmdIms6ZR7miEXHpUNq7PNSmKwlfs2TQVZsoOKlCrQKtShzWTg37NFIKeOgoS5cIM+lON4imtqCf8AVVGLRLlY9L5bpUmwmhwT0NEJcIoaroaf0egYdK7cZrvtFILwrOmVaJBXMaia8PUUnij1FGI7HM1NYGo7mpjioG1Zq1BshyQSLZHJqO8T0/LmhjqDTxcPvVYMWaFt3SZH611q3tMk1wWka8BSaSKWwjeKTcKDOpPSuW4R1FJbB6Ct4pNwodr3wqP7RV4EZpFeYpIqTbXBa6DnGAVItKFp22kMet2lFymBacFopBkxd9JNLtpwWnQhlLFP20u2gQ0ClAFPC122ixiKYp26l20u2psBVvRS+OabtpdtTSHbE8WlFyk20u2noLYou0v2g02K6KVIdsk8WelJJ9qZFdFKkGQ+fWKYXHvSba7bTSC2N30/eKbtrttPQrY/eKUvTIpKVFZClqZtpYpNtPFBkxd1RkU8rSRTSQm7IitJtqXbXbaqyKINtLtp8UsVnZdDNtOC08CnBadhQwLShakC0sUWFDNtKFp4FLFFhQwLShaftpQtKwoZtpQtSRSxSsKI9tLtqSKUClYEe2u21JtpdtKwoi2122pdtdtosKI9tdtqSK6KLCiPZSbaliuiiwoi2122pDSRRYUR7a7bUkUkU7HRHtpNtSRXRTsKI4pIqSKSKLChkUkVJFJFFhQyKTbT4roosKGkrSQKSKUCsjTs6KUClWnAVVioaBTopYp22lYUNApYp1KBRYUNinAU4CnAilkPE5LU08WPemh6cLlS2ykkKLApTYFJ4ld4tLY6iL4FL4NN8Wu8Q0bF/wAj/D+FNNqk31273o2GjvCrvDppakJpipDopDTdwpN4oCjiK6KaXpA9VYsRxFJFcWpu6iwodSRSb6TdRYUKaQikLUm6iwoWkNQXdYi/eYD50tvUK33WB+BosKJaSmFqSaLChgu0ouissneRoyo+tL/4if0X8/60qKs1XjUovVlU7w3OoU/CRTh3guTwsemf1oxCzVC9Si/WYXvC38K/nUy9tqRJmfSjEMjRePThfrMt26fwj65qNu27p6gfAD+dGIZGq8au8asm3a1w/i+gH9KUdq3J+8fyj6UYhZq/HpfFrNjtx/8Ap+n96UduPHC0UBpBcrvGHrWfTts9R9DRNvtFWp0IuRcrt9VY1gp32+jEVlnvrt1VR7QPSKYe1COk0UOy3L0m6qC52pcPGPgP61C+vufxGkBpN1QXdci8sPhz+lZ27rWOGY/AmoH1Q6ZpDL+520o4BP5U1e2VPII+c1nDqjSDVEUDNSuvDcEVINT61k/tFSDWEdT9aLFRpbuuVRJMCgrvb4/Cs+5MflVKb7OwiWJ46n6U4aa40wjY5AH0pORSiG3u27hGIX3H96Eu9oXDy7fX+ldZ7JvOJCkD1OBNPs93rzLuAAGeWA4/1UucV7LwfwB312+irHZZ8YW2IUlGuYhvKgM/PFWGo7sED74PlLfdPAAn5+YfnUPmihrjk+iqXtB14Zh88Un/AB5//wBg/wDbRV7uXdPN1cfeADcZjbjPHWs5qOzHR2QlTtYrIBjBj09qXmj6B8MvhKlv3H1qQWfcVVaOxdXgwPc/yq3W4QOa6Vv0YPXs4WvcVKtn4/SmC9/1GuFz3NUTaJRbHvT9g9D+dQeLS+NQGgiPY0zYf8/3UXjV3jUNWF0NuIw4/rP0pha56EVL41LbYsQBkngVDj+RqREGcev0qVd/oPmf5VGdYu9k3DemGUZK/GKf4tEUu7G5Pqgi0WHO2PbmplumhLbEkAckwPieKP7V7OfTOEcqSV3eUzAyMzHpV5JaJpvYguml8U1BbtuxgKxJ9j7f1H1oy32PfP8A5bRjJwsHrPpSc0vY1Fv0R+L70vje/wCdQa5DZH7zaMHAdSYGPwnHzioV0mhFsPcvqdw3BUaSDE7X6hjP5Gspc0V7LXG2Hq84GaRboIMEGBJgzAIkT6YzVZ4ukt3lW3cDGRD7tokwIB3Z5iPY1BoNfpwk3TL74IADFUAAWdxHQR8hUefdKjRcWi0ftS2PxD5ZqI9pLE7Gg5kgDHzojsm5Y1DhbTJv/hZFUiBPSZ6/SpdStlGYHwm2/eKqDB5j7vMZxT8jfTROFAg11sj+xn6RXfarY/7T/SiNN2dp7+QAIIBiVwZOQINVGu7OKQYwfSeJ9zU+Z3WivHqyx0/71HfftVTtAVckxPJq9td03Cib5kGG8oMem3OeRyaq+71hTp7scFgRP/pII4HEVtSx2P8A+tf/AKVhLllfZooKiit9kXNNauy6vcALhtm0LbAOBzJ60f4O0OSQTjBEBTtEdeI/Wpu2W8t+ePs5mOYgzQHbN7/8W+w6IrAxnCIRU/y2zRPFpL8naUXHW3BChgX25IZWJjzRgyRjPFEau9btW2DGEzbJyIdsRn3bmndlKQlkelgf/Khu8OqS3auPcAZFvKSCJHKxj4kGprdFZNrZUXra2dRugmUdFG7ndO+SR7/nRnZ/eC3qCFZWQw1sGQQZKqBIzPl9IxQGuvreWzcTO43D14x7VmNDrmVCymGFx4PoQxzWmCa2Rm119PU/s/JnO4g45BYr8uBWXv8Aaej3NItkyZPiHJnPWsj2j3s1YJHjPwWxjO4+lUTapiZJzQuMtclF4D7/AJU9Y6lvpTN1Lurvs86iPU6QOZlo9DXNpMAbn+s/0qRrsZMCpOzbbalttmGPpuVT1/iIng1lLBPb/ZaUn0v0C2tKynDkjqGH96IzQneO1qtKxV7ZTopEMWJ4KkSPlz8K0febs2zp9BpryifG2bg5zuNsvIbBHBxx7YrNc0VqJfik9sq7Vh2DEAkKNzEAkKPUkcU63pnbgGD1gx168dD9DVRa7xMiNatmEYyUQSGPwUSeK2Ok7HvBLV06sqGFolGtoScgqoZmJXJIx60PnopcKZRSJiRPxn9Kv+ye7buq3Tc8MHzLhixHyiJzn3pe8HZmnW9Ze8XQqckbvNb3bokErg/Os9qtadPqdtu/dCWtkCfKyFFdAFnjawBkdKiXNJqkilwqLtlhou7Ktr9Yqtt2pauS+53PiC4TLHPKUP21ctaW54bPubrCEAemTgj3oDt/t4Xmu3LW+29xbQba5yLXiQBABH3zPM4rJJeuHlWMgAFiZwes9M1j5pwSRU4Qk2zY2+00bO+2oEwGeCfQkDJEjgEGCM5o3tzvgVYNY2Aso3h7KvLQAGVpBXE4gwYPtWB1DNtIEYzx1OIk5P8AKjuxOxn1Je2GhlQsuDBjPMe5GeazfJKW2y4xSWKLbR96NRauLca8zhGDFS7EMAQYMnHFS95u+X2y5bcHaPDAK7sA724gehFZk6RlRlJAzDEnzAkmYHTiJ4qK3oygUYcMxWZ4j6R86Iyvdh+A5r5uZJMZxJ96QQCOI6wT/Xn4UzU6U222MMqc54jHTmmi3J9ZjAn5DiobsVD7sbQfpjP1+ldf0e0eferEAhTjGTORPpUt2w6RuVlnqwI9J5E+lJdsNzcKsTGJk5AjP14pXQ6BwsNg7SMyTJAHJ/LpVl2NqrDX08ZriW+N6EAqYw2QZB+HWquGbcxGCQAI6TnPy6Vcdm92r15S4RURQM3EKB5IHkYgbo9aaEeq29LozatkFmVgoVhcb95JAnBzzNGtpLNtSy21JUFhvG44HTdmTH5151ouzHsMlsaob1cMLVrfeAeR+ECOueB6kZrc9gduu+oNq9auJCzue2qBgTggKTHHBM5+da232WimvaW9eZmS0xViSNybfKTPWJ5oh+0ribwxZSdsqZ9oxODgUT3u7RtG0uy94UMGdhG5wQYVCxgHMz8OZiqfQXNHeB8N7hFpF3sxJZ2JMt5pZ+PQAdKpVRLTC9f2q9zcrPIZNpg7ZBmQY+ND9pdrs9q6hMoyqsKRMBQOSDQ/bL2LRQIxJYlSCrAzAj8Igc8+3rQFy4PStIwtaM5Saey70Pb2oXwvMDC7fMoMruBAMRn3qHvHrLmpt3LTHajsCwW3LSCpENvGMDpVfp77FlCiSSAB6k4Ao3tfR3rMG4I3QcEcmce5wZiaWFSGpaBl1os27KL/AOUGALAywPqQcGs5p9QyzDqVLsxXawOSSRuP6xVhqbu71oRdMta+NkZg2sKXWJZtvliBk8k9QI5oFtPnDrHxH9atX0Cmmf8ADFpYP6GYc2huraW6y7LTGFuMQqk5wCT7H6VY6nQadezjfW4GuLcUXMwFVg0KAfvGQMjnNUWv76i72da0htnejbzckbfvMQABnhhzWdftVyrWplGKtt6AqGAP/vNZS/yb6H44oZqde19p4H4RzEc1DuZBuUsHHBDEEfMZnp86btzHoMZ688CoGcrbnkzzB4rlbcnZa10WNrtC+hJF25uOCfEYEjiDmY+NPsds3Ny+LcNxZJK3GZhJB+6GwGnrzzVfat3HG5Ldwg/iCMQwHoQINR3A4+8CCCcEQfhBGOtFUxmoPbqMB5dpERLSvPmkADpj2ojtezdS3vVmRQQfK5I/6ZAIAiDBANY+xpbl0EWwXLTxiB+IyatNB2KttgXhhB/TgGBRXts0jFyCtd3xv37SfaHW4U3bW/FDbSVJHP3fjQms7YN795bMgJbQ4829UCzEcQoqK92YWLBEJQTI24Ak9eFj196Ec2rUbInILTx8z8K1U3WjNr6Hrb8S1ua645iIUz0EGf0qTU9oqRhAp9txHXMT/mKpjqWYngKCck8/z6066CCmegB83+T0qJXLsAr7STO3aZmSeQR9a0XcPsjU624zpbPhg+E1wEbQwCttK5YiGGQPxCsqokKo5luM++TzNev/ALE9Js0+oQ4/eK5AIOWTaZ9PuDGKaihxEv8A7JWcMGuLtOQBv8pjmYE+uay+s7hXNOAtt4PiQ3jfu0hDLneehGB6k/T2yPwqY28zBkdPxSOeTXn/AO0+0wa2ZUhUImDPmOIkkY2/nVxiuimzAd4yH1FwrtMEAMDzCgYI5z1q8/ZpfbS6w3LysVa2bYAVmbczIQQAJgbTRPc/u3ozcc6m7bvPdcNaS29wNahWLLcXAHQT1IrU9+bl3S6dW0jpbYMSyllU7ApMorZZtwH1NTjTF3ti6212Y1xCV3bpJBulXUmSYtXCDGCSQMVT9tanspVOyGcSNrAO3Bgg8CTAql7T79fatAmmdXa/5Tcfcvm2sTwOJkDpQXZHcrVXWl7Pgoc+I54HVthySPhmKeS9hfwH7Ka4dVZNvaLYuqd7XFQhQV3EZkGJwOa3v7QLumfROLTy8oyzcMOu8bgu4+cQTxNH6bux2dbO1EQMF3BnBNxYxvBuAx8feqztvtTR/ZnS4Rduebw0hGXeqgortYVdokjluvNZ070WlS2YLu82st7vs72gcN4U794HRUCkMeOoxXrnaOntjRtc3x+7LEg2gEubYwSvlIOB1rEd3u5Ni+njvqLQ3Hy21dl8FgDK4c7zAJgnrHSate0O8NpBcHjW4yu3YwDdONkGeeadtCjo89taxPEDXgzqMtLNLYwTc5An3r1HubrbLadWsLCgkKCRuwTuhsls+xmgewdFoNernwLQvBpYbXG4FeZHUsIn24NC9s95PsV3wxbU3LYCwJKrKggbjE49qblJ1ZMVTsL7zE6cETuKQQzqhcywJ8xXGMfKsZd7xfvGlYUnygGSs5iYG76U/tDvTcvAtczulSoAG1gQZEZj41Samw964Fs23YhAxKqWBzkmJIOQMegpqVdMJtSR6j3X7RsahLZ8LYyXtoO5Zdl8FyxkjPmIjMD8tJ2z2Tb1KyxMpO2Ikbys9SJx+tYL9nOju2rQF0MpOqcgMGXy+HphwwyJB5x6ZrbantS229ZyjpbMzG9tjAAmAfvRI6gimn7D0V1/uGilv3hICmAUODGCSORWX7V7J8AAh1dTEFYBO5iohSZYSORjNeja0+RuPuH+H09z/KvNO8/az2Lmn2hGm0xKsocFhehRkD1bkenpWq5JL2Q4Roqvt1vMtG0xn1zx9DXfb7f8Q/OqvUdoozu32a0kgeUFtqkAiVAODkn51VG4PRvr/aj/AGZEeNA9+5GSQBwfiaRrw6NPA5hc4H+/eodUm4wcAgACBuOeYHA5+tEHTqVO6QIEAcwOeK5NVsurNlqP2V6pXjdbEAguRcFsniA6oQeOsH2NRar9k+us2Q5u2S4+9ZG4DbuiRd4OMztHpXsuh1QZSVOJ56GQGGcTyPX4VMLkEcc9QPU+u0/lWySLxo8U7W1us0LoWJVNolTuW1OxgQjREZMEc/KqDVafeWfesMqwDJ834huAg9a9d75aFLbLdRVFwuSWMtLbceVjEyWwAOa827X7q683LtxbNxrbtKkW5x1MDIzPSplClaE23pmbDHAkeUjAxI60d47MxVCW9hn9KpHdgY2+YnaDgkncFAEmOZr32xpFs9kKy2raOlhW/wCUkqxDFpB6zzg9fkKFhujH93u542ae/q70WHLb7TA7SVJUK4BnIWQQBxBo/sbW9n6S9qCbOnUFStprdq2zyJA2hVwCCMkj7o5rG/b3dgHdnGY3Ex146frQocx/nv8AAfka6VxqKIyLrTdpWrRvTp0uve2+IbmQdhJEKMjkzAzVTr+zzqWBs2raMJYi0gTCjcePQKef1o7sXVr9pE52zcggmQgL7Y4ztiTAHU1Nd7UW3f2o48AXVZIGSrKjbW4wDKQR0NKTiCsyzaJlHlcEsekTAnjPGa9Z/YrpL6rqWZWRX8IozCQ4HiA7cjjEn3oO12dbXcdM6i2bm5Va2bdyGbFsugI/EMNBgHmpl197Q2W+zpBX7yo1txuLL0Xa2d0cTXL5EdGDSs9PLZbP6844z/KsN+1AHYu6BjEE8BvcDOa7sTvMb73blxjZRbcXVuNcVrdwqGDLbfyjg8GfbNU37Q+81u7fti3su+Gh865w5U7Z4B8vT1FWppO2RJaMlo/EQs27aCcHIPrgwOgPFTL2pYRgb/iMhMHau5mJwABIJzXXNNc1AOyfIstAwv3uWOBjjGflVXpNYtm8HWC6GfMpO2OYnE5Ixx7VcuVEJUbXQawXSLWj0lwPyPL4RUc+bdP0atb3mvXbenbUOwF2zYVzbiNxg7lmcwZ4ryS921da4XVijMZO0kc9PWh7jXbjeNcfezBTuDF1TIBRwRyQMrwJ61zxau2aZllZ71XruqW+wCr5kYgHYYt3AqlgRmTxIPFN1feKy9jw7WntWiIHktkEj8RA3GDMf1qv7R1N3UKWcs2yCAAFtoAQPKox/s1U6a4dwBBMmOuZGT/npWjal6Iv6XNvtRyqFWKMq7PKzKxUjO4zgcz6yaFcupUEGDnkMAoG7cxWQMZzWv7idyLmpVb+5FQM4EbGY7WgyHyDIivQ7/d23a0zs1s3n2qQjGZYSAFVZ/i9+ahQb2NL6ed90O7urvuLmmYosw1xpCggbh5R948RHEzRfezsrSrduG/qbl7UY37Rb2ltsZwNkQMZOa3fduxe0mmJ1DWysb18vhlBtEIQ0DERwK837esrqL3iWTuGqcssEfu1PJuCPJBnJGYwCc1cILpg1rRlEtlsq0iOZ/r0pJ2sILT0gkR6+Yfzqwvd02s2/LfV9iSxAKAeYDBJO7qPiaqp9CT1gAwfaTk+9ZNUKq7Lzs7vJqbCBUuMIuG6Gcs7AkINuTG3yTHv0oftfvdqbt4vuCgvbueQHbvtcfeJzJkyelU7jBZiMxAkjj36dMU+8VdRu4+YI+dJNjNBqf2j665xeiQRCqiiCIM4qgvdqPyzEsQZzkgmT8qgaxztmcZJnAHFJpuy3vOEtqbjM3A2q3GdpYhTHMGhfkWyezeV8s8esRuHSSp59Ykcc1I+lMnbctsJwx3qSOh2wY+EmrrRd2NMoa2b7LdaUuAhJUqJZdwO0D3HNUVxihKeQ7SVnfaPGOSueKUcWNprsHB2jcQAzAc4aPSTmm3bd4+2fWCflUp1CsQxPAxPvihdbd3QOTycxH+YqlZBqO53ezUdntcPldG2/uyxgsMSCPaFPP3R6V6LoP2naVraPc3WmZoZFDMEEzuLjaNvtE545rxNn+Z4gcAgcU5rvAgnIBHrnPX41VsrI+kOzO17d0TZa3cLDxNhubWFpj5GK7SVGG5A6+9Yf9ofbbLqLIdVC7CxQ3XNszKgsbYEkMmBByYOK84tap9OrFLjIWXaQDGDyDHP9qiv6y8SPMWIwSZY+2Wnqaa5GDZNbAu3SbvkBAO7aCN5Msdhg9CY/MVu/wDx5b+xtpxc3qLfhbvDMuIIn/meUjEyDNea2Vd/OcSCDzIjAx/nNRsHGwAMSDxwTJYcelLJ3omyyuahVJeScHMc/WSefWg2c7oPodsdcdQaV9NcAE4AiRInieOkGaBZ3dfKMl8mQIgj5xwPnRk5dsRKqwDucqSeFIIAX9TzRdi8jKrMd3vMCAYj9Kh03ZyrlyWMHywdv6fH05pDqVVgFxt5CgxjJA6A80nvoZZ/biyhVO0Z4IBBJySQM/MmBQl3tN2ubN0hFIkc8k5PU/Gn37RY7mDKFyIC7p6HHQChHs2w4guHjkEz6gkYwP5VEaHbPTdH3g09/sy4dQgF/YLIUCGe4q+W4IGOkyTHrmsBdvQPQD3gdRFI7DatuWJEnk5JHMDAOF+lR3wzD7ojpmF/XND2U3YRoO2rliHWChw65KtE/h9QevSa1T6O3fUfuwFYAzbCKcj1UdOZzWLuIQsgBuIGOfUVpe4d61ZFxDIYfvCNpIFkAFjK8EQ+R7UsFLadBG+iu1mi8N2A3DaYILGYHH8qFLsJ23NpAmDEfQHNWna2nUN4qtvDmQZMndnzfL61XF1A+6JGfukdfU4PHFF09g9B/Z3YFq4UZNRcVliU8uW5wCMA5nnFGaywCYW0m5Fl2UKoAJmDcCqp+ESaof8AihVtyp4RwRk8CBIM49fnUmj7cuqzlGkt95mhsHkHfyOuPyrRu1sMj0jsrv3p9Jp0suPMo4TKjqAWHLH12/Oge8n7RXvWl8EmwIzDKxZsH+HA+h9YrzvWXHuGSwnqx6wOh+ECobN5mMKCAD8j1MHrRboMjY9pd+W1Oi8G4BuBUsxuZaDuB2RtkQJMdRxWV0bXlHlMLOQDggmcj0wPpSCyCcuPywPmKmuMB1kZMziBj/MVD5H0T2Fa3tm4wCmImNokA+YEbv4oIBk8UERtBiDn4c+9RW0Jkxg8Tyc4z8P1rmXGePTn/BUg2yNLrRJEE9YGB8/ieKY3aCKTODnLckHPwjFS3HPoQPyxM+/T86jS0jpLKc5BIz8RPTNVr2FkVjtBAQFkxmSSY+E0ZevkrgETMEiARwc0y0qBQUBMc9R6URfXfbtgqdwYknyxt/ebRAyOmSTzxRcWNAKBpmeDgjPHpipWtqTO05zyZpTp3HUTGB0n3qHwm9R+dLTAHugB43FRxiCTHQTirrsvsWxfYINUEcqXY3bflU5wSrRyVAMdT6Vi01TAyDn+dFJ2mSwk/HnNb4sWjXHuTqlsvdt21u21dv3tq4j7lXG4CQ0Yzic0FoOybtxotW2ZgAxCgE7QBiScf2qOz2rNhVulCqMXFyZck7YVtwIAULiIOa1H7L+1FXV30vOoS9ZKIYJAcOCJHpEy3tUS2tFqMWzKdqXjZYh0YERhgcTMYPJxSafWEjauWXLN0GJk/pVh3m07tctqAl0kkNtUSZKifIczlp5HPWhe0G8PEeUEBgufbMc8elKtIiSp6Ot3mgdZPPJiOg+X0mn6S8FO3cXYCSZmJOFH5/SgO1ddtIj73QcweI59OlF9jdjSwa/dFsEDJEss8Ag4xHypY2regO1mtdeFPvzGTyepNV9+9sUCcgfM5/QeprS6juSjKTa1aMI3S7AzxAWBJzPvxVDpu79wsDcIHAIBGAZ5I6/AHr6VaUV7CmMsI9zaQwyCSoESDM8e8c0RoNH4cFyu7duhZPTA+UTx0oyx2b4ZgbivU8REEDJxj9KW7qQgYII6mOfcknrWUp3pBRAbpe6VAbMmTMDoJxA/nSfZSB+BSx5wWZcc+g5gU25rzsmAokAAnJ95pdLdQ+UcgTIEiD0mimkA64EBksIjdMzjmZPsaaqkmZOzAXgGfrn402+YMsfKMbcEmMflFKdSDtbafWDGCDz8aNiJvFkDHPoePctPPH1ovsQqbojJuTalmgDeCp5IESw5mIoC9aJAAMDLH3JOAZ59faK5rYGD689PyPM+lCddFJk1tDbLWz5SpMiPczSXGUfxf/1iT7/1ovSagF2LqGJW5BOYdgSrESJIM9eDQ2oIZ3e1gNdZuCIViSFAJ4AIED0pf2Jo5SrSAIifL+HieTyetRGyW6DpwYDDk5A6j05NE27ltPugGJ/FOfWOPWutatzwAonLCVMDoJ/lzUZNdBQ9tETbAaVED8UDj1PwqLw0trAgAT8T8xUOr1qt8p8vUfGOtOst5skwAIG6fnxniKN1sBbV0uW2wi4gjbLe3wofxi5HmXb+EAZAmOQevr7UTfvzExz+IA/ECJ9fzqC9dJHkXzAECYBk8n1/3QgJr+p2xMKDkTmY9j/maHXWq8wROZHp8gcn2pbttghJhSFhBIOIGT0BqNdObaAlYUjneCSevBxx+dNUhkioLp2r0ywx1Pv654qV1xEgwsRyQJ4oDTOfEZlySMmIACyIk8/3pb1ySSSR8fQ+sxHSqpt0IMsuBECepjj+vWpnv7Qc/QSfligOy77BiIMxEmYyeR9KsFeSZ6YmMnrjpUyVMCO7aLfiMnpk/wCqelgQJmYzxzQ2o1BmNp5if9fL60n2m4P+1P608W0BkINPAjmkDUs12iLOwbSiAJYgeacAz1HtMYqwv2QFy4j2j269Ij86zouelF6G+QcHEZBzIxP6VjKD7GmWdvtAqqsNwCjGOPXr5jNH6Dtm2xl4kn70RHy9ccUD2hr2ARlJBWDzjiQPh0plxgpBeWdiD02k88dKisltFGjsdoAKwQWlDCfENkG7PQKwIK/GqPWXjMEiBH3jJMAQSI9/rUuuc2wd0H36knbHpAB6VJpNN4gICqs5wScQTnHsMfnUdKxEdi9ce0CDI+4GAiBgGDz8oxFQ39W4LMbgVThFMzgRiIAYjrmiNWvlHmIEQIj8O0n4TQWtvODkzMqByAvz96I02Id/xiUgcRBtmWJmOs568CiWt/uiZKGc+uIzJ9f50do7VoWkBXzbd2ICy20mB0/5g+nFRJr7fjbSrDAbyt5ePT5HrU594oQPY7E3W1LztYBh5skfhx0ke3pU+oW3bUhQBMLKnnMAZPMmptZrJuDduI5xAyBx8MdDUepIBwOh9up/v9aWcn2MhTRowBO6QSSIyWnq08e3vSnTckAkmDnEJ7zx7x6VTDtLaxheScTiZ5jqfc0XZd22jfCiRAXkAE8zWjUl2ILe/LeYjOANsMCcD2j40ftW1ILeaeABBmMexPt6igrTjdPJBgEgYwIIHE5GTNGJZDFm6jjrkZnJ/wA9axkxohva3bmIBzxBGPWo710nE/8AVHP5Hrx9aD111rTKTtdTBiIIDFojPOBR3Z9g3rZuk4IaF5PHU/GcVdUrHZUXixICiADluuJk1baW6Lv41LRA4x7/AByfyoTVXPCX1LDn5Eifao+xjttK3Ms055/yKuW42AfqdGLZLbEYkkzJj4fQVXdoahkWYgzkg8CIHGRR2vuZQkkxjMcdIHxjrUDILqnfkRJj8qUdVYMfYvhrO5dxxwcjM+vw6UNYZrg3JIURgDk+k9BM/Wil0e2EgbdvBzhTwai0mrbc6rhVJDY9yMAEfw0/rQhlzUMjncA0Y6BZYxMEn3zTu0r6FIRhDeUQoMA9A2Ocmir+gtq8FRDYwTMhd3XAEgVHf7PKpv3SskkECSZ5xjrRp0x0MuogCrb3CFGJEnjiKZ4n8QLeqmJ9uan0A3h1aAMQVA3BiMZI45orS9nq6sI5J8xJ3A+oNS2o9iJXVfxSFjP9/p/nFdZhd0CASIBPTHmgnHFGWOydqm2zbypgswyQR/KpFtKgAMnIEznE5/OsJSXoutFZ2jdVBMgAx6jd6exEzmlXsyRPrnk9aMPZAO0sZO54xgAkHr8K1FrsG4FA3LgAdfT4VcWkiows/9k="/>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HK" altLang="en-US" dirty="0">
              <a:latin typeface="Times New Roman" panose="02020603050405020304" pitchFamily="18" charset="0"/>
              <a:ea typeface="標楷體" panose="03000509000000000000" pitchFamily="65" charset="-120"/>
            </a:endParaRPr>
          </a:p>
        </p:txBody>
      </p:sp>
      <p:sp>
        <p:nvSpPr>
          <p:cNvPr id="14" name="圓角矩形圖說文字 13"/>
          <p:cNvSpPr/>
          <p:nvPr/>
        </p:nvSpPr>
        <p:spPr>
          <a:xfrm>
            <a:off x="3100899" y="2250682"/>
            <a:ext cx="3600400" cy="433106"/>
          </a:xfrm>
          <a:prstGeom prst="wedgeRoundRectCallout">
            <a:avLst>
              <a:gd name="adj1" fmla="val 35346"/>
              <a:gd name="adj2" fmla="val 94111"/>
              <a:gd name="adj3" fmla="val 16667"/>
            </a:avLst>
          </a:prstGeom>
          <a:solidFill>
            <a:srgbClr val="FFD9E5"/>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000" b="1" dirty="0" smtClean="0">
                <a:solidFill>
                  <a:srgbClr val="7030A0"/>
                </a:solidFill>
                <a:latin typeface="標楷體" panose="03000509000000000000" pitchFamily="65" charset="-120"/>
                <a:ea typeface="標楷體" panose="03000509000000000000" pitchFamily="65" charset="-120"/>
              </a:rPr>
              <a:t>這些就是標示語！</a:t>
            </a:r>
            <a:endParaRPr lang="zh-HK" altLang="en-US" sz="3000" b="1" dirty="0">
              <a:solidFill>
                <a:srgbClr val="7030A0"/>
              </a:solidFill>
              <a:latin typeface="標楷體" panose="03000509000000000000" pitchFamily="65" charset="-120"/>
              <a:ea typeface="標楷體" panose="03000509000000000000" pitchFamily="65" charset="-120"/>
            </a:endParaRPr>
          </a:p>
        </p:txBody>
      </p:sp>
      <p:cxnSp>
        <p:nvCxnSpPr>
          <p:cNvPr id="15" name="直線接點 14"/>
          <p:cNvCxnSpPr/>
          <p:nvPr/>
        </p:nvCxnSpPr>
        <p:spPr>
          <a:xfrm>
            <a:off x="6804248" y="3154942"/>
            <a:ext cx="1124416" cy="0"/>
          </a:xfrm>
          <a:prstGeom prst="line">
            <a:avLst/>
          </a:prstGeom>
          <a:ln w="444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8" name="右大括弧 17"/>
          <p:cNvSpPr/>
          <p:nvPr/>
        </p:nvSpPr>
        <p:spPr>
          <a:xfrm>
            <a:off x="8015328" y="1812925"/>
            <a:ext cx="472157" cy="4248471"/>
          </a:xfrm>
          <a:prstGeom prst="rightBrace">
            <a:avLst>
              <a:gd name="adj1" fmla="val 26661"/>
              <a:gd name="adj2" fmla="val 50727"/>
            </a:avLst>
          </a:prstGeom>
          <a:ln w="38100">
            <a:solidFill>
              <a:srgbClr val="FF095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HK" altLang="en-US" dirty="0">
              <a:latin typeface="Times New Roman" panose="02020603050405020304" pitchFamily="18" charset="0"/>
              <a:ea typeface="標楷體" panose="03000509000000000000" pitchFamily="65" charset="-120"/>
            </a:endParaRPr>
          </a:p>
        </p:txBody>
      </p:sp>
      <p:sp>
        <p:nvSpPr>
          <p:cNvPr id="19" name="文字方塊 18"/>
          <p:cNvSpPr txBox="1"/>
          <p:nvPr/>
        </p:nvSpPr>
        <p:spPr>
          <a:xfrm>
            <a:off x="8426110" y="3584707"/>
            <a:ext cx="557808" cy="1756992"/>
          </a:xfrm>
          <a:prstGeom prst="rect">
            <a:avLst/>
          </a:prstGeom>
          <a:solidFill>
            <a:srgbClr val="FFD9E5"/>
          </a:solidFill>
          <a:ln w="38100">
            <a:solidFill>
              <a:srgbClr val="FF0955"/>
            </a:solidFill>
          </a:ln>
        </p:spPr>
        <p:txBody>
          <a:bodyPr wrap="square" lIns="108000" tIns="108000" rIns="108000" bIns="108000" rtlCol="0">
            <a:spAutoFit/>
          </a:bodyPr>
          <a:lstStyle/>
          <a:p>
            <a:pPr algn="ctr"/>
            <a:r>
              <a:rPr lang="zh-TW" altLang="en-US" sz="2500" b="1" dirty="0">
                <a:solidFill>
                  <a:srgbClr val="FF0955"/>
                </a:solidFill>
                <a:latin typeface="標楷體" panose="03000509000000000000" pitchFamily="65" charset="-120"/>
                <a:ea typeface="標楷體" panose="03000509000000000000" pitchFamily="65" charset="-120"/>
              </a:rPr>
              <a:t>四</a:t>
            </a:r>
            <a:r>
              <a:rPr lang="zh-TW" altLang="en-US" sz="2500" b="1" dirty="0" smtClean="0">
                <a:solidFill>
                  <a:srgbClr val="FF0955"/>
                </a:solidFill>
                <a:latin typeface="標楷體" panose="03000509000000000000" pitchFamily="65" charset="-120"/>
                <a:ea typeface="標楷體" panose="03000509000000000000" pitchFamily="65" charset="-120"/>
              </a:rPr>
              <a:t>個</a:t>
            </a:r>
            <a:r>
              <a:rPr lang="zh-TW" altLang="en-US" sz="2500" b="1" dirty="0">
                <a:solidFill>
                  <a:srgbClr val="FF0955"/>
                </a:solidFill>
                <a:latin typeface="標楷體" panose="03000509000000000000" pitchFamily="65" charset="-120"/>
                <a:ea typeface="標楷體" panose="03000509000000000000" pitchFamily="65" charset="-120"/>
              </a:rPr>
              <a:t>重點</a:t>
            </a:r>
            <a:endParaRPr lang="zh-HK" altLang="en-US" sz="2500" b="1" dirty="0">
              <a:solidFill>
                <a:srgbClr val="FF0955"/>
              </a:solidFill>
              <a:latin typeface="標楷體" panose="03000509000000000000" pitchFamily="65" charset="-120"/>
              <a:ea typeface="標楷體" panose="03000509000000000000" pitchFamily="65" charset="-120"/>
            </a:endParaRPr>
          </a:p>
        </p:txBody>
      </p:sp>
      <p:sp>
        <p:nvSpPr>
          <p:cNvPr id="20" name="爆炸 1 19"/>
          <p:cNvSpPr/>
          <p:nvPr/>
        </p:nvSpPr>
        <p:spPr>
          <a:xfrm>
            <a:off x="4247146" y="-123713"/>
            <a:ext cx="5114205" cy="1664703"/>
          </a:xfrm>
          <a:prstGeom prst="irregularSeal1">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sz="2400" dirty="0" smtClean="0">
                <a:solidFill>
                  <a:schemeClr val="tx1"/>
                </a:solidFill>
                <a:latin typeface="標楷體" pitchFamily="65" charset="-120"/>
                <a:ea typeface="標楷體" pitchFamily="65" charset="-120"/>
              </a:rPr>
              <a:t> 每個標示語</a:t>
            </a:r>
            <a:r>
              <a:rPr lang="zh-TW" altLang="en-US" sz="2400" dirty="0" smtClean="0">
                <a:solidFill>
                  <a:srgbClr val="FF0000"/>
                </a:solidFill>
                <a:latin typeface="標楷體" pitchFamily="65" charset="-120"/>
                <a:ea typeface="標楷體" pitchFamily="65" charset="-120"/>
              </a:rPr>
              <a:t>後面</a:t>
            </a:r>
            <a:r>
              <a:rPr lang="zh-TW" altLang="en-US" sz="2400" dirty="0" smtClean="0">
                <a:solidFill>
                  <a:schemeClr val="tx1"/>
                </a:solidFill>
                <a:latin typeface="標楷體" pitchFamily="65" charset="-120"/>
                <a:ea typeface="標楷體" pitchFamily="65" charset="-120"/>
              </a:rPr>
              <a:t>， </a:t>
            </a:r>
            <a:endParaRPr lang="en-US" altLang="zh-TW" sz="2400" dirty="0" smtClean="0">
              <a:solidFill>
                <a:schemeClr val="tx1"/>
              </a:solidFill>
              <a:latin typeface="標楷體" pitchFamily="65" charset="-120"/>
              <a:ea typeface="標楷體" pitchFamily="65" charset="-120"/>
            </a:endParaRPr>
          </a:p>
          <a:p>
            <a:pPr algn="ctr"/>
            <a:r>
              <a:rPr lang="zh-TW" altLang="en-US" sz="2400" dirty="0">
                <a:solidFill>
                  <a:schemeClr val="tx1"/>
                </a:solidFill>
                <a:latin typeface="標楷體" pitchFamily="65" charset="-120"/>
                <a:ea typeface="標楷體" pitchFamily="65" charset="-120"/>
              </a:rPr>
              <a:t> </a:t>
            </a:r>
            <a:r>
              <a:rPr lang="zh-TW" altLang="en-US" sz="2400" dirty="0" smtClean="0">
                <a:solidFill>
                  <a:schemeClr val="tx1"/>
                </a:solidFill>
                <a:latin typeface="標楷體" pitchFamily="65" charset="-120"/>
                <a:ea typeface="標楷體" pitchFamily="65" charset="-120"/>
              </a:rPr>
              <a:t>通常都是內容重點。</a:t>
            </a:r>
            <a:endParaRPr lang="zh-HK" altLang="en-US" sz="2400" dirty="0">
              <a:solidFill>
                <a:schemeClr val="tx1"/>
              </a:solidFill>
              <a:latin typeface="標楷體" pitchFamily="65" charset="-120"/>
              <a:ea typeface="標楷體" pitchFamily="65" charset="-120"/>
            </a:endParaRPr>
          </a:p>
        </p:txBody>
      </p:sp>
      <p:cxnSp>
        <p:nvCxnSpPr>
          <p:cNvPr id="21" name="直線接點 20"/>
          <p:cNvCxnSpPr/>
          <p:nvPr/>
        </p:nvCxnSpPr>
        <p:spPr>
          <a:xfrm flipV="1">
            <a:off x="1907704" y="4760920"/>
            <a:ext cx="2408983" cy="2174"/>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4724925" y="5048644"/>
            <a:ext cx="3276000" cy="0"/>
          </a:xfrm>
          <a:prstGeom prst="line">
            <a:avLst/>
          </a:prstGeom>
          <a:ln w="44450">
            <a:solidFill>
              <a:srgbClr val="FF66FF"/>
            </a:solidFill>
          </a:ln>
        </p:spPr>
        <p:style>
          <a:lnRef idx="1">
            <a:schemeClr val="accent1"/>
          </a:lnRef>
          <a:fillRef idx="0">
            <a:schemeClr val="accent1"/>
          </a:fillRef>
          <a:effectRef idx="0">
            <a:schemeClr val="accent1"/>
          </a:effectRef>
          <a:fontRef idx="minor">
            <a:schemeClr val="tx1"/>
          </a:fontRef>
        </p:style>
      </p:cxnSp>
      <p:cxnSp>
        <p:nvCxnSpPr>
          <p:cNvPr id="44" name="直線接點 43"/>
          <p:cNvCxnSpPr/>
          <p:nvPr/>
        </p:nvCxnSpPr>
        <p:spPr>
          <a:xfrm>
            <a:off x="611560" y="3472659"/>
            <a:ext cx="679638" cy="0"/>
          </a:xfrm>
          <a:prstGeom prst="line">
            <a:avLst/>
          </a:prstGeom>
          <a:ln w="444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7" name="直線接點 46"/>
          <p:cNvCxnSpPr/>
          <p:nvPr/>
        </p:nvCxnSpPr>
        <p:spPr>
          <a:xfrm>
            <a:off x="576091" y="5341699"/>
            <a:ext cx="4752000" cy="0"/>
          </a:xfrm>
          <a:prstGeom prst="line">
            <a:avLst/>
          </a:prstGeom>
          <a:ln w="44450">
            <a:solidFill>
              <a:srgbClr val="FF66FF"/>
            </a:solidFill>
          </a:ln>
        </p:spPr>
        <p:style>
          <a:lnRef idx="1">
            <a:schemeClr val="accent1"/>
          </a:lnRef>
          <a:fillRef idx="0">
            <a:schemeClr val="accent1"/>
          </a:fillRef>
          <a:effectRef idx="0">
            <a:schemeClr val="accent1"/>
          </a:effectRef>
          <a:fontRef idx="minor">
            <a:schemeClr val="tx1"/>
          </a:fontRef>
        </p:style>
      </p:cxnSp>
      <p:sp>
        <p:nvSpPr>
          <p:cNvPr id="24" name="五邊形 23"/>
          <p:cNvSpPr/>
          <p:nvPr/>
        </p:nvSpPr>
        <p:spPr>
          <a:xfrm>
            <a:off x="5940152" y="2871948"/>
            <a:ext cx="612000" cy="285331"/>
          </a:xfrm>
          <a:prstGeom prst="homePlate">
            <a:avLst/>
          </a:prstGeom>
          <a:noFill/>
          <a:ln w="38100">
            <a:solidFill>
              <a:srgbClr val="1A6E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imes New Roman" panose="02020603050405020304" pitchFamily="18" charset="0"/>
            </a:endParaRPr>
          </a:p>
        </p:txBody>
      </p:sp>
      <p:sp>
        <p:nvSpPr>
          <p:cNvPr id="28" name="五邊形 27"/>
          <p:cNvSpPr/>
          <p:nvPr/>
        </p:nvSpPr>
        <p:spPr>
          <a:xfrm>
            <a:off x="1105655" y="4445914"/>
            <a:ext cx="612000" cy="285331"/>
          </a:xfrm>
          <a:prstGeom prst="homePlat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imes New Roman" panose="02020603050405020304" pitchFamily="18" charset="0"/>
            </a:endParaRPr>
          </a:p>
        </p:txBody>
      </p:sp>
      <p:sp>
        <p:nvSpPr>
          <p:cNvPr id="30" name="五邊形 29"/>
          <p:cNvSpPr/>
          <p:nvPr/>
        </p:nvSpPr>
        <p:spPr>
          <a:xfrm>
            <a:off x="3394929" y="4780946"/>
            <a:ext cx="1310490" cy="275202"/>
          </a:xfrm>
          <a:prstGeom prst="homePlate">
            <a:avLst/>
          </a:prstGeom>
          <a:no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imes New Roman" panose="02020603050405020304" pitchFamily="18" charset="0"/>
            </a:endParaRPr>
          </a:p>
        </p:txBody>
      </p:sp>
      <p:sp>
        <p:nvSpPr>
          <p:cNvPr id="32" name="五邊形 31"/>
          <p:cNvSpPr/>
          <p:nvPr/>
        </p:nvSpPr>
        <p:spPr>
          <a:xfrm>
            <a:off x="1868099" y="3493705"/>
            <a:ext cx="583518" cy="285331"/>
          </a:xfrm>
          <a:prstGeom prst="homePlat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imes New Roman" panose="02020603050405020304" pitchFamily="18" charset="0"/>
            </a:endParaRPr>
          </a:p>
        </p:txBody>
      </p:sp>
      <p:cxnSp>
        <p:nvCxnSpPr>
          <p:cNvPr id="33" name="直線接點 32"/>
          <p:cNvCxnSpPr/>
          <p:nvPr/>
        </p:nvCxnSpPr>
        <p:spPr>
          <a:xfrm>
            <a:off x="2419214" y="3757990"/>
            <a:ext cx="5681178" cy="0"/>
          </a:xfrm>
          <a:prstGeom prst="line">
            <a:avLst/>
          </a:prstGeom>
          <a:ln w="444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2" name="日期版面配置區 2"/>
          <p:cNvSpPr>
            <a:spLocks noGrp="1"/>
          </p:cNvSpPr>
          <p:nvPr>
            <p:ph type="dt" sz="half" idx="10"/>
          </p:nvPr>
        </p:nvSpPr>
        <p:spPr>
          <a:xfrm>
            <a:off x="457200" y="6356350"/>
            <a:ext cx="2133600" cy="365125"/>
          </a:xfrm>
        </p:spPr>
        <p:txBody>
          <a:bodyPr/>
          <a:lstStyle/>
          <a:p>
            <a:r>
              <a:rPr lang="zh-HK" altLang="en-US" dirty="0" smtClean="0"/>
              <a:t>單元二 說明單元</a:t>
            </a:r>
            <a:r>
              <a:rPr lang="en-US" altLang="zh-HK" dirty="0" smtClean="0"/>
              <a:t>(</a:t>
            </a:r>
            <a:r>
              <a:rPr lang="zh-HK" altLang="en-US" dirty="0" smtClean="0"/>
              <a:t>閱讀</a:t>
            </a:r>
            <a:r>
              <a:rPr lang="en-US" altLang="zh-HK" dirty="0" smtClean="0"/>
              <a:t>)</a:t>
            </a:r>
            <a:endParaRPr lang="zh-HK" altLang="en-US" dirty="0"/>
          </a:p>
        </p:txBody>
      </p:sp>
      <p:sp>
        <p:nvSpPr>
          <p:cNvPr id="23" name="頁尾版面配置區 4"/>
          <p:cNvSpPr>
            <a:spLocks noGrp="1"/>
          </p:cNvSpPr>
          <p:nvPr>
            <p:ph type="ftr" sz="quarter" idx="11"/>
          </p:nvPr>
        </p:nvSpPr>
        <p:spPr>
          <a:xfrm>
            <a:off x="3124200" y="6356350"/>
            <a:ext cx="2895600" cy="365125"/>
          </a:xfrm>
        </p:spPr>
        <p:txBody>
          <a:bodyPr/>
          <a:lstStyle/>
          <a:p>
            <a:r>
              <a:rPr lang="zh-TW" altLang="en-US" smtClean="0"/>
              <a:t>教育局教育心理服務</a:t>
            </a:r>
            <a:r>
              <a:rPr lang="en-US" altLang="zh-TW" smtClean="0"/>
              <a:t>(</a:t>
            </a:r>
            <a:r>
              <a:rPr lang="zh-TW" altLang="en-US" smtClean="0"/>
              <a:t>新界東</a:t>
            </a:r>
            <a:r>
              <a:rPr lang="en-US" altLang="zh-TW" smtClean="0"/>
              <a:t>)</a:t>
            </a:r>
            <a:r>
              <a:rPr lang="zh-TW" altLang="en-US" smtClean="0"/>
              <a:t>組 </a:t>
            </a:r>
            <a:r>
              <a:rPr lang="en-US" altLang="zh-TW" smtClean="0"/>
              <a:t>©2019</a:t>
            </a:r>
            <a:endParaRPr lang="zh-HK" altLang="en-US"/>
          </a:p>
        </p:txBody>
      </p:sp>
      <p:sp>
        <p:nvSpPr>
          <p:cNvPr id="25" name="投影片編號版面配置區 5"/>
          <p:cNvSpPr>
            <a:spLocks noGrp="1"/>
          </p:cNvSpPr>
          <p:nvPr>
            <p:ph type="sldNum" sz="quarter" idx="12"/>
          </p:nvPr>
        </p:nvSpPr>
        <p:spPr>
          <a:xfrm>
            <a:off x="6553200" y="6356350"/>
            <a:ext cx="2133600" cy="365125"/>
          </a:xfrm>
        </p:spPr>
        <p:txBody>
          <a:bodyPr/>
          <a:lstStyle/>
          <a:p>
            <a:fld id="{FB2AA040-08CA-49D7-B4A5-BED6B7E8C7C9}" type="slidenum">
              <a:rPr lang="zh-HK" altLang="en-US" smtClean="0"/>
              <a:t>32</a:t>
            </a:fld>
            <a:endParaRPr lang="zh-HK" altLang="en-US"/>
          </a:p>
        </p:txBody>
      </p:sp>
    </p:spTree>
    <p:extLst>
      <p:ext uri="{BB962C8B-B14F-4D97-AF65-F5344CB8AC3E}">
        <p14:creationId xmlns:p14="http://schemas.microsoft.com/office/powerpoint/2010/main" val="486058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nodeType="with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500"/>
                                        <p:tgtEl>
                                          <p:spTgt spid="4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500"/>
                                        <p:tgtEl>
                                          <p:spTgt spid="3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par>
                                <p:cTn id="56" presetID="10" presetClass="entr" presetSubtype="0" fill="hold"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fade">
                                      <p:cBhvr>
                                        <p:cTn id="58" dur="500"/>
                                        <p:tgtEl>
                                          <p:spTgt spid="4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19" grpId="0" animBg="1"/>
      <p:bldP spid="20" grpId="0" animBg="1"/>
      <p:bldP spid="24" grpId="0" animBg="1"/>
      <p:bldP spid="28" grpId="0" animBg="1"/>
      <p:bldP spid="30" grpId="0" animBg="1"/>
      <p:bldP spid="3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r>
              <a:rPr lang="zh-HK" altLang="en-US" smtClean="0"/>
              <a:t>單元二 說明單元</a:t>
            </a:r>
            <a:r>
              <a:rPr lang="en-US" altLang="zh-HK" smtClean="0"/>
              <a:t>(</a:t>
            </a:r>
            <a:r>
              <a:rPr lang="zh-HK" altLang="en-US" smtClean="0"/>
              <a:t>閱讀</a:t>
            </a:r>
            <a:r>
              <a:rPr lang="en-US" altLang="zh-HK" smtClean="0"/>
              <a:t>)</a:t>
            </a:r>
            <a:endParaRPr lang="zh-HK" altLang="en-US"/>
          </a:p>
        </p:txBody>
      </p:sp>
      <p:sp>
        <p:nvSpPr>
          <p:cNvPr id="5" name="頁尾版面配置區 4"/>
          <p:cNvSpPr>
            <a:spLocks noGrp="1"/>
          </p:cNvSpPr>
          <p:nvPr>
            <p:ph type="ftr" sz="quarter" idx="11"/>
          </p:nvPr>
        </p:nvSpPr>
        <p:spPr/>
        <p:txBody>
          <a:bodyPr/>
          <a:lstStyle/>
          <a:p>
            <a:r>
              <a:rPr lang="zh-TW" altLang="en-US" smtClean="0"/>
              <a:t>教育局教育心理服務</a:t>
            </a:r>
            <a:r>
              <a:rPr lang="en-US" altLang="zh-TW" smtClean="0"/>
              <a:t>(</a:t>
            </a:r>
            <a:r>
              <a:rPr lang="zh-TW" altLang="en-US" smtClean="0"/>
              <a:t>新界東</a:t>
            </a:r>
            <a:r>
              <a:rPr lang="en-US" altLang="zh-TW" smtClean="0"/>
              <a:t>)</a:t>
            </a:r>
            <a:r>
              <a:rPr lang="zh-TW" altLang="en-US" smtClean="0"/>
              <a:t>組 </a:t>
            </a:r>
            <a:r>
              <a:rPr lang="en-US" altLang="zh-TW" smtClean="0"/>
              <a:t>©2019</a:t>
            </a:r>
            <a:endParaRPr lang="zh-HK" altLang="en-US"/>
          </a:p>
        </p:txBody>
      </p:sp>
      <p:sp>
        <p:nvSpPr>
          <p:cNvPr id="6" name="投影片編號版面配置區 5"/>
          <p:cNvSpPr>
            <a:spLocks noGrp="1"/>
          </p:cNvSpPr>
          <p:nvPr>
            <p:ph type="sldNum" sz="quarter" idx="12"/>
          </p:nvPr>
        </p:nvSpPr>
        <p:spPr/>
        <p:txBody>
          <a:bodyPr/>
          <a:lstStyle/>
          <a:p>
            <a:fld id="{FB2AA040-08CA-49D7-B4A5-BED6B7E8C7C9}" type="slidenum">
              <a:rPr lang="zh-HK" altLang="en-US" smtClean="0"/>
              <a:t>33</a:t>
            </a:fld>
            <a:endParaRPr lang="zh-HK" altLang="en-US"/>
          </a:p>
        </p:txBody>
      </p:sp>
      <p:sp>
        <p:nvSpPr>
          <p:cNvPr id="7" name="內容版面配置區 6"/>
          <p:cNvSpPr>
            <a:spLocks noGrp="1"/>
          </p:cNvSpPr>
          <p:nvPr>
            <p:ph idx="1"/>
          </p:nvPr>
        </p:nvSpPr>
        <p:spPr/>
        <p:txBody>
          <a:bodyPr>
            <a:normAutofit/>
          </a:bodyPr>
          <a:lstStyle/>
          <a:p>
            <a:pPr marL="514350" indent="-514350">
              <a:buAutoNum type="arabicPeriod"/>
            </a:pPr>
            <a:r>
              <a:rPr lang="zh-TW" altLang="en-US" b="1" dirty="0" smtClean="0"/>
              <a:t>以下</a:t>
            </a:r>
            <a:r>
              <a:rPr lang="zh-TW" altLang="en-US" b="1" dirty="0"/>
              <a:t>哪項是</a:t>
            </a:r>
            <a:r>
              <a:rPr lang="zh-TW" altLang="en-US" b="1" u="sng" dirty="0"/>
              <a:t>千佛洞</a:t>
            </a:r>
            <a:r>
              <a:rPr lang="zh-TW" altLang="en-US" b="1" dirty="0"/>
              <a:t>對</a:t>
            </a:r>
            <a:r>
              <a:rPr lang="zh-TW" altLang="en-US" b="1" u="sng" dirty="0"/>
              <a:t>中國</a:t>
            </a:r>
            <a:r>
              <a:rPr lang="zh-TW" altLang="en-US" b="1" dirty="0"/>
              <a:t>的文化</a:t>
            </a:r>
            <a:r>
              <a:rPr lang="zh-TW" altLang="en-US" b="1" dirty="0" smtClean="0"/>
              <a:t>發展起着重要</a:t>
            </a:r>
            <a:r>
              <a:rPr lang="zh-TW" altLang="en-US" b="1" dirty="0"/>
              <a:t>作用的原因？  </a:t>
            </a:r>
            <a:r>
              <a:rPr lang="en-US" altLang="zh-TW" sz="2500" b="1" dirty="0"/>
              <a:t>(</a:t>
            </a:r>
            <a:r>
              <a:rPr lang="zh-TW" altLang="en-US" sz="2500" b="1" dirty="0"/>
              <a:t>可選多於一項</a:t>
            </a:r>
            <a:r>
              <a:rPr lang="en-US" altLang="zh-TW" sz="2500" b="1" dirty="0"/>
              <a:t>)</a:t>
            </a:r>
          </a:p>
          <a:p>
            <a:pPr marL="0" indent="0">
              <a:buNone/>
            </a:pPr>
            <a:endParaRPr lang="en-US" altLang="zh-TW" dirty="0"/>
          </a:p>
          <a:p>
            <a:pPr marL="0" indent="0">
              <a:buNone/>
            </a:pPr>
            <a:r>
              <a:rPr lang="zh-TW" altLang="en-US" dirty="0" smtClean="0"/>
              <a:t>      </a:t>
            </a:r>
            <a:endParaRPr lang="zh-HK" altLang="en-US" dirty="0"/>
          </a:p>
        </p:txBody>
      </p:sp>
      <p:sp>
        <p:nvSpPr>
          <p:cNvPr id="9" name="標題 1"/>
          <p:cNvSpPr txBox="1">
            <a:spLocks/>
          </p:cNvSpPr>
          <p:nvPr/>
        </p:nvSpPr>
        <p:spPr>
          <a:xfrm>
            <a:off x="762000" y="218023"/>
            <a:ext cx="7620000" cy="90872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Times New Roman" panose="02020603050405020304" pitchFamily="18" charset="0"/>
                <a:ea typeface="標楷體" panose="03000509000000000000" pitchFamily="65" charset="-120"/>
                <a:cs typeface="+mj-cs"/>
              </a:defRPr>
            </a:lvl1pPr>
          </a:lstStyle>
          <a:p>
            <a:pPr algn="l"/>
            <a:r>
              <a:rPr lang="zh-TW" altLang="en-US" sz="4000" dirty="0"/>
              <a:t>根據文章內容</a:t>
            </a:r>
            <a:r>
              <a:rPr lang="zh-TW" altLang="en-US" sz="4000" dirty="0" smtClean="0"/>
              <a:t>，選出</a:t>
            </a:r>
            <a:r>
              <a:rPr lang="zh-TW" altLang="en-US" sz="4000" dirty="0"/>
              <a:t>正確答案。</a:t>
            </a:r>
          </a:p>
        </p:txBody>
      </p:sp>
      <p:graphicFrame>
        <p:nvGraphicFramePr>
          <p:cNvPr id="2" name="Table 1"/>
          <p:cNvGraphicFramePr>
            <a:graphicFrameLocks noGrp="1"/>
          </p:cNvGraphicFramePr>
          <p:nvPr>
            <p:extLst>
              <p:ext uri="{D42A27DB-BD31-4B8C-83A1-F6EECF244321}">
                <p14:modId xmlns:p14="http://schemas.microsoft.com/office/powerpoint/2010/main" val="1561937095"/>
              </p:ext>
            </p:extLst>
          </p:nvPr>
        </p:nvGraphicFramePr>
        <p:xfrm>
          <a:off x="1152524" y="2971801"/>
          <a:ext cx="7091883" cy="3154362"/>
        </p:xfrm>
        <a:graphic>
          <a:graphicData uri="http://schemas.openxmlformats.org/drawingml/2006/table">
            <a:tbl>
              <a:tblPr firstRow="1" firstCol="1" bandRow="1">
                <a:tableStyleId>{5C22544A-7EE6-4342-B048-85BDC9FD1C3A}</a:tableStyleId>
              </a:tblPr>
              <a:tblGrid>
                <a:gridCol w="539156">
                  <a:extLst>
                    <a:ext uri="{9D8B030D-6E8A-4147-A177-3AD203B41FA5}">
                      <a16:colId xmlns:a16="http://schemas.microsoft.com/office/drawing/2014/main" val="1523658729"/>
                    </a:ext>
                  </a:extLst>
                </a:gridCol>
                <a:gridCol w="6552727">
                  <a:extLst>
                    <a:ext uri="{9D8B030D-6E8A-4147-A177-3AD203B41FA5}">
                      <a16:colId xmlns:a16="http://schemas.microsoft.com/office/drawing/2014/main" val="295912602"/>
                    </a:ext>
                  </a:extLst>
                </a:gridCol>
              </a:tblGrid>
              <a:tr h="634230">
                <a:tc>
                  <a:txBody>
                    <a:bodyPr/>
                    <a:lstStyle/>
                    <a:p>
                      <a:pPr marL="17145" algn="r">
                        <a:lnSpc>
                          <a:spcPts val="2800"/>
                        </a:lnSpc>
                        <a:spcAft>
                          <a:spcPts val="0"/>
                        </a:spcAft>
                      </a:pPr>
                      <a:r>
                        <a:rPr lang="en-US" altLang="zh-HK" sz="3000" b="0" kern="100" dirty="0" smtClean="0">
                          <a:solidFill>
                            <a:schemeClr val="tx1"/>
                          </a:solidFill>
                          <a:effectLst/>
                          <a:latin typeface="標楷體" panose="03000509000000000000" pitchFamily="65" charset="-120"/>
                          <a:ea typeface="標楷體" panose="03000509000000000000" pitchFamily="65" charset="-120"/>
                          <a:sym typeface="Wingdings" panose="05000000000000000000" pitchFamily="2" charset="2"/>
                        </a:rPr>
                        <a:t></a:t>
                      </a:r>
                      <a:endParaRPr lang="zh-TW" altLang="zh-HK" sz="3000" b="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nSpc>
                          <a:spcPts val="2800"/>
                        </a:lnSpc>
                        <a:spcAft>
                          <a:spcPts val="0"/>
                        </a:spcAft>
                        <a:buFont typeface="+mj-lt"/>
                        <a:buNone/>
                      </a:pPr>
                      <a:r>
                        <a:rPr lang="en-US" altLang="zh-TW" sz="30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 </a:t>
                      </a:r>
                      <a:r>
                        <a:rPr lang="zh-TW" sz="3000" b="0" kern="100" dirty="0" smtClean="0">
                          <a:solidFill>
                            <a:schemeClr val="tx1"/>
                          </a:solidFill>
                          <a:effectLst/>
                          <a:latin typeface="標楷體" panose="03000509000000000000" pitchFamily="65" charset="-120"/>
                          <a:ea typeface="標楷體" panose="03000509000000000000" pitchFamily="65" charset="-120"/>
                        </a:rPr>
                        <a:t>歷史</a:t>
                      </a:r>
                      <a:r>
                        <a:rPr lang="zh-TW" sz="3000" b="0" kern="100" dirty="0">
                          <a:solidFill>
                            <a:schemeClr val="tx1"/>
                          </a:solidFill>
                          <a:effectLst/>
                          <a:latin typeface="標楷體" panose="03000509000000000000" pitchFamily="65" charset="-120"/>
                          <a:ea typeface="標楷體" panose="03000509000000000000" pitchFamily="65" charset="-120"/>
                        </a:rPr>
                        <a:t>價值</a:t>
                      </a:r>
                      <a:endParaRPr lang="zh-TW" sz="3000" b="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5673987"/>
                  </a:ext>
                </a:extLst>
              </a:tr>
              <a:tr h="634230">
                <a:tc>
                  <a:txBody>
                    <a:bodyPr/>
                    <a:lstStyle/>
                    <a:p>
                      <a:pPr marL="17145" algn="r">
                        <a:lnSpc>
                          <a:spcPts val="2800"/>
                        </a:lnSpc>
                        <a:spcAft>
                          <a:spcPts val="0"/>
                        </a:spcAft>
                      </a:pPr>
                      <a:r>
                        <a:rPr lang="en-US" altLang="zh-HK" sz="3000" b="0" kern="100" dirty="0" smtClean="0">
                          <a:solidFill>
                            <a:schemeClr val="tx1"/>
                          </a:solidFill>
                          <a:effectLst/>
                          <a:latin typeface="標楷體" panose="03000509000000000000" pitchFamily="65" charset="-120"/>
                          <a:ea typeface="標楷體" panose="03000509000000000000" pitchFamily="65" charset="-120"/>
                          <a:sym typeface="Wingdings" panose="05000000000000000000" pitchFamily="2" charset="2"/>
                        </a:rPr>
                        <a:t></a:t>
                      </a:r>
                      <a:endParaRPr lang="zh-TW" altLang="zh-HK" sz="3000" b="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nSpc>
                          <a:spcPts val="2800"/>
                        </a:lnSpc>
                        <a:spcAft>
                          <a:spcPts val="0"/>
                        </a:spcAft>
                        <a:buFont typeface="+mj-lt"/>
                        <a:buNone/>
                      </a:pPr>
                      <a:r>
                        <a:rPr lang="en-US" altLang="zh-TW" sz="30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B. </a:t>
                      </a:r>
                      <a:r>
                        <a:rPr lang="zh-TW" sz="3000" b="0" kern="100" dirty="0" smtClean="0">
                          <a:solidFill>
                            <a:schemeClr val="tx1"/>
                          </a:solidFill>
                          <a:effectLst/>
                          <a:latin typeface="標楷體" panose="03000509000000000000" pitchFamily="65" charset="-120"/>
                          <a:ea typeface="標楷體" panose="03000509000000000000" pitchFamily="65" charset="-120"/>
                        </a:rPr>
                        <a:t>藝術</a:t>
                      </a:r>
                      <a:r>
                        <a:rPr lang="zh-TW" sz="3000" b="0" kern="100" dirty="0">
                          <a:solidFill>
                            <a:schemeClr val="tx1"/>
                          </a:solidFill>
                          <a:effectLst/>
                          <a:latin typeface="標楷體" panose="03000509000000000000" pitchFamily="65" charset="-120"/>
                          <a:ea typeface="標楷體" panose="03000509000000000000" pitchFamily="65" charset="-120"/>
                        </a:rPr>
                        <a:t>價值</a:t>
                      </a:r>
                      <a:endParaRPr lang="zh-TW" sz="3000" b="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7373320"/>
                  </a:ext>
                </a:extLst>
              </a:tr>
              <a:tr h="617442">
                <a:tc>
                  <a:txBody>
                    <a:bodyPr/>
                    <a:lstStyle/>
                    <a:p>
                      <a:pPr marL="17145" algn="r">
                        <a:lnSpc>
                          <a:spcPts val="2800"/>
                        </a:lnSpc>
                        <a:spcAft>
                          <a:spcPts val="0"/>
                        </a:spcAft>
                      </a:pPr>
                      <a:r>
                        <a:rPr lang="en-US" sz="3000" b="0" kern="100" dirty="0">
                          <a:solidFill>
                            <a:schemeClr val="tx1"/>
                          </a:solidFill>
                          <a:effectLst/>
                          <a:latin typeface="標楷體" panose="03000509000000000000" pitchFamily="65" charset="-120"/>
                          <a:ea typeface="標楷體" panose="03000509000000000000" pitchFamily="65" charset="-120"/>
                          <a:sym typeface="Wingdings" panose="05000000000000000000" pitchFamily="2" charset="2"/>
                        </a:rPr>
                        <a:t></a:t>
                      </a:r>
                      <a:endParaRPr lang="zh-TW" sz="3000" b="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nSpc>
                          <a:spcPts val="2800"/>
                        </a:lnSpc>
                        <a:spcAft>
                          <a:spcPts val="0"/>
                        </a:spcAft>
                        <a:buFont typeface="+mj-lt"/>
                        <a:buNone/>
                      </a:pPr>
                      <a:r>
                        <a:rPr lang="en-US" altLang="zh-TW" sz="30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C. </a:t>
                      </a:r>
                      <a:r>
                        <a:rPr lang="zh-TW" sz="3000" b="0" kern="100" dirty="0" smtClean="0">
                          <a:solidFill>
                            <a:schemeClr val="tx1"/>
                          </a:solidFill>
                          <a:effectLst/>
                          <a:latin typeface="標楷體" panose="03000509000000000000" pitchFamily="65" charset="-120"/>
                          <a:ea typeface="標楷體" panose="03000509000000000000" pitchFamily="65" charset="-120"/>
                        </a:rPr>
                        <a:t>位於</a:t>
                      </a:r>
                      <a:r>
                        <a:rPr lang="zh-TW" sz="3000" b="0" u="sng" kern="100" dirty="0" smtClean="0">
                          <a:solidFill>
                            <a:schemeClr val="tx1"/>
                          </a:solidFill>
                          <a:effectLst/>
                          <a:latin typeface="標楷體" panose="03000509000000000000" pitchFamily="65" charset="-120"/>
                          <a:ea typeface="標楷體" panose="03000509000000000000" pitchFamily="65" charset="-120"/>
                        </a:rPr>
                        <a:t>甘肅省</a:t>
                      </a:r>
                      <a:r>
                        <a:rPr lang="en-US" altLang="zh-TW" sz="500" b="0" u="none" kern="100" dirty="0" smtClean="0">
                          <a:solidFill>
                            <a:schemeClr val="tx1"/>
                          </a:solidFill>
                          <a:effectLst/>
                          <a:latin typeface="標楷體" panose="03000509000000000000" pitchFamily="65" charset="-120"/>
                          <a:ea typeface="標楷體" panose="03000509000000000000" pitchFamily="65" charset="-120"/>
                        </a:rPr>
                        <a:t> </a:t>
                      </a:r>
                      <a:r>
                        <a:rPr lang="zh-TW" sz="3000" b="0" u="sng" kern="100" dirty="0" smtClean="0">
                          <a:solidFill>
                            <a:schemeClr val="tx1"/>
                          </a:solidFill>
                          <a:effectLst/>
                          <a:latin typeface="標楷體" panose="03000509000000000000" pitchFamily="65" charset="-120"/>
                          <a:ea typeface="標楷體" panose="03000509000000000000" pitchFamily="65" charset="-120"/>
                        </a:rPr>
                        <a:t>敦煌</a:t>
                      </a:r>
                      <a:r>
                        <a:rPr lang="zh-TW" sz="3000" b="0" u="sng" kern="100" dirty="0">
                          <a:solidFill>
                            <a:schemeClr val="tx1"/>
                          </a:solidFill>
                          <a:effectLst/>
                          <a:latin typeface="標楷體" panose="03000509000000000000" pitchFamily="65" charset="-120"/>
                          <a:ea typeface="標楷體" panose="03000509000000000000" pitchFamily="65" charset="-120"/>
                        </a:rPr>
                        <a:t>市</a:t>
                      </a:r>
                      <a:endParaRPr lang="zh-TW" sz="3000" b="0" u="sng"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3068733"/>
                  </a:ext>
                </a:extLst>
              </a:tr>
              <a:tr h="634230">
                <a:tc>
                  <a:txBody>
                    <a:bodyPr/>
                    <a:lstStyle/>
                    <a:p>
                      <a:pPr marL="17145" algn="r">
                        <a:lnSpc>
                          <a:spcPts val="2800"/>
                        </a:lnSpc>
                        <a:spcAft>
                          <a:spcPts val="0"/>
                        </a:spcAft>
                      </a:pPr>
                      <a:r>
                        <a:rPr lang="en-US" altLang="zh-HK" sz="3000" b="0" kern="100" dirty="0" smtClean="0">
                          <a:solidFill>
                            <a:schemeClr val="tx1"/>
                          </a:solidFill>
                          <a:effectLst/>
                          <a:latin typeface="標楷體" panose="03000509000000000000" pitchFamily="65" charset="-120"/>
                          <a:ea typeface="標楷體" panose="03000509000000000000" pitchFamily="65" charset="-120"/>
                          <a:sym typeface="Wingdings" panose="05000000000000000000" pitchFamily="2" charset="2"/>
                        </a:rPr>
                        <a:t></a:t>
                      </a:r>
                      <a:endParaRPr lang="zh-TW" altLang="zh-HK" sz="3000" b="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just">
                        <a:lnSpc>
                          <a:spcPts val="2800"/>
                        </a:lnSpc>
                        <a:spcAft>
                          <a:spcPts val="0"/>
                        </a:spcAft>
                        <a:buFont typeface="+mj-lt"/>
                        <a:buNone/>
                      </a:pPr>
                      <a:r>
                        <a:rPr lang="en-US" altLang="zh-TW" sz="30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D. </a:t>
                      </a:r>
                      <a:r>
                        <a:rPr lang="zh-TW" sz="3000" b="0" kern="100" dirty="0" smtClean="0">
                          <a:solidFill>
                            <a:schemeClr val="tx1"/>
                          </a:solidFill>
                          <a:effectLst/>
                          <a:latin typeface="標楷體" panose="03000509000000000000" pitchFamily="65" charset="-120"/>
                          <a:ea typeface="標楷體" panose="03000509000000000000" pitchFamily="65" charset="-120"/>
                        </a:rPr>
                        <a:t>是</a:t>
                      </a:r>
                      <a:r>
                        <a:rPr lang="zh-TW" sz="3000" b="0" kern="100" dirty="0">
                          <a:solidFill>
                            <a:schemeClr val="tx1"/>
                          </a:solidFill>
                          <a:effectLst/>
                          <a:latin typeface="標楷體" panose="03000509000000000000" pitchFamily="65" charset="-120"/>
                          <a:ea typeface="標楷體" panose="03000509000000000000" pitchFamily="65" charset="-120"/>
                        </a:rPr>
                        <a:t>世上規模最大的佛教藝術勝地</a:t>
                      </a:r>
                      <a:endParaRPr lang="zh-TW" sz="3000" b="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9519956"/>
                  </a:ext>
                </a:extLst>
              </a:tr>
              <a:tr h="634230">
                <a:tc>
                  <a:txBody>
                    <a:bodyPr/>
                    <a:lstStyle/>
                    <a:p>
                      <a:pPr marL="17145" algn="r">
                        <a:lnSpc>
                          <a:spcPts val="2800"/>
                        </a:lnSpc>
                        <a:spcAft>
                          <a:spcPts val="0"/>
                        </a:spcAft>
                      </a:pPr>
                      <a:r>
                        <a:rPr lang="en-US" altLang="zh-HK" sz="3000" b="0" kern="100" dirty="0" smtClean="0">
                          <a:solidFill>
                            <a:schemeClr val="tx1"/>
                          </a:solidFill>
                          <a:effectLst/>
                          <a:latin typeface="標楷體" panose="03000509000000000000" pitchFamily="65" charset="-120"/>
                          <a:ea typeface="標楷體" panose="03000509000000000000" pitchFamily="65" charset="-120"/>
                          <a:sym typeface="Wingdings" panose="05000000000000000000" pitchFamily="2" charset="2"/>
                        </a:rPr>
                        <a:t></a:t>
                      </a:r>
                      <a:endParaRPr lang="zh-TW" altLang="zh-HK" sz="3000" b="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just">
                        <a:lnSpc>
                          <a:spcPts val="2800"/>
                        </a:lnSpc>
                        <a:spcAft>
                          <a:spcPts val="0"/>
                        </a:spcAft>
                        <a:buFont typeface="+mj-lt"/>
                        <a:buNone/>
                      </a:pPr>
                      <a:r>
                        <a:rPr lang="en-US" altLang="zh-TW" sz="30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E. </a:t>
                      </a:r>
                      <a:r>
                        <a:rPr lang="zh-TW" sz="3000" b="0" kern="100" dirty="0" smtClean="0">
                          <a:solidFill>
                            <a:schemeClr val="tx1"/>
                          </a:solidFill>
                          <a:effectLst/>
                          <a:latin typeface="標楷體" panose="03000509000000000000" pitchFamily="65" charset="-120"/>
                          <a:ea typeface="標楷體" panose="03000509000000000000" pitchFamily="65" charset="-120"/>
                        </a:rPr>
                        <a:t>是</a:t>
                      </a:r>
                      <a:r>
                        <a:rPr lang="zh-TW" sz="3000" b="0" kern="100" dirty="0">
                          <a:solidFill>
                            <a:schemeClr val="tx1"/>
                          </a:solidFill>
                          <a:effectLst/>
                          <a:latin typeface="標楷體" panose="03000509000000000000" pitchFamily="65" charset="-120"/>
                          <a:ea typeface="標楷體" panose="03000509000000000000" pitchFamily="65" charset="-120"/>
                        </a:rPr>
                        <a:t>世上保存最完整的佛教石窟</a:t>
                      </a:r>
                      <a:endParaRPr lang="zh-TW" sz="3000" b="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9275049"/>
                  </a:ext>
                </a:extLst>
              </a:tr>
            </a:tbl>
          </a:graphicData>
        </a:graphic>
      </p:graphicFrame>
    </p:spTree>
    <p:extLst>
      <p:ext uri="{BB962C8B-B14F-4D97-AF65-F5344CB8AC3E}">
        <p14:creationId xmlns:p14="http://schemas.microsoft.com/office/powerpoint/2010/main" val="16027564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r>
              <a:rPr lang="zh-HK" altLang="en-US" smtClean="0"/>
              <a:t>單元二 說明單元</a:t>
            </a:r>
            <a:r>
              <a:rPr lang="en-US" altLang="zh-HK" smtClean="0"/>
              <a:t>(</a:t>
            </a:r>
            <a:r>
              <a:rPr lang="zh-HK" altLang="en-US" smtClean="0"/>
              <a:t>閱讀</a:t>
            </a:r>
            <a:r>
              <a:rPr lang="en-US" altLang="zh-HK" smtClean="0"/>
              <a:t>)</a:t>
            </a:r>
            <a:endParaRPr lang="zh-HK" altLang="en-US"/>
          </a:p>
        </p:txBody>
      </p:sp>
      <p:sp>
        <p:nvSpPr>
          <p:cNvPr id="5" name="頁尾版面配置區 4"/>
          <p:cNvSpPr>
            <a:spLocks noGrp="1"/>
          </p:cNvSpPr>
          <p:nvPr>
            <p:ph type="ftr" sz="quarter" idx="11"/>
          </p:nvPr>
        </p:nvSpPr>
        <p:spPr/>
        <p:txBody>
          <a:bodyPr/>
          <a:lstStyle/>
          <a:p>
            <a:r>
              <a:rPr lang="zh-TW" altLang="en-US" smtClean="0"/>
              <a:t>教育局教育心理服務</a:t>
            </a:r>
            <a:r>
              <a:rPr lang="en-US" altLang="zh-TW" smtClean="0"/>
              <a:t>(</a:t>
            </a:r>
            <a:r>
              <a:rPr lang="zh-TW" altLang="en-US" smtClean="0"/>
              <a:t>新界東</a:t>
            </a:r>
            <a:r>
              <a:rPr lang="en-US" altLang="zh-TW" smtClean="0"/>
              <a:t>)</a:t>
            </a:r>
            <a:r>
              <a:rPr lang="zh-TW" altLang="en-US" smtClean="0"/>
              <a:t>組 </a:t>
            </a:r>
            <a:r>
              <a:rPr lang="en-US" altLang="zh-TW" smtClean="0"/>
              <a:t>©2019</a:t>
            </a:r>
            <a:endParaRPr lang="zh-HK" altLang="en-US"/>
          </a:p>
        </p:txBody>
      </p:sp>
      <p:sp>
        <p:nvSpPr>
          <p:cNvPr id="6" name="投影片編號版面配置區 5"/>
          <p:cNvSpPr>
            <a:spLocks noGrp="1"/>
          </p:cNvSpPr>
          <p:nvPr>
            <p:ph type="sldNum" sz="quarter" idx="12"/>
          </p:nvPr>
        </p:nvSpPr>
        <p:spPr/>
        <p:txBody>
          <a:bodyPr/>
          <a:lstStyle/>
          <a:p>
            <a:fld id="{FB2AA040-08CA-49D7-B4A5-BED6B7E8C7C9}" type="slidenum">
              <a:rPr lang="zh-HK" altLang="en-US" smtClean="0"/>
              <a:t>34</a:t>
            </a:fld>
            <a:endParaRPr lang="zh-HK" altLang="en-US"/>
          </a:p>
        </p:txBody>
      </p:sp>
      <p:sp>
        <p:nvSpPr>
          <p:cNvPr id="7" name="內容版面配置區 6"/>
          <p:cNvSpPr>
            <a:spLocks noGrp="1"/>
          </p:cNvSpPr>
          <p:nvPr>
            <p:ph idx="1"/>
          </p:nvPr>
        </p:nvSpPr>
        <p:spPr/>
        <p:txBody>
          <a:bodyPr>
            <a:normAutofit/>
          </a:bodyPr>
          <a:lstStyle/>
          <a:p>
            <a:pPr marL="514350" indent="-514350">
              <a:buAutoNum type="arabicPeriod"/>
            </a:pPr>
            <a:r>
              <a:rPr lang="zh-TW" altLang="en-US" b="1" dirty="0" smtClean="0"/>
              <a:t>以下</a:t>
            </a:r>
            <a:r>
              <a:rPr lang="zh-TW" altLang="en-US" b="1" dirty="0"/>
              <a:t>哪項是</a:t>
            </a:r>
            <a:r>
              <a:rPr lang="zh-TW" altLang="en-US" b="1" u="sng" dirty="0"/>
              <a:t>千佛洞</a:t>
            </a:r>
            <a:r>
              <a:rPr lang="zh-TW" altLang="en-US" b="1" dirty="0"/>
              <a:t>對</a:t>
            </a:r>
            <a:r>
              <a:rPr lang="zh-TW" altLang="en-US" b="1" u="sng" dirty="0"/>
              <a:t>中國</a:t>
            </a:r>
            <a:r>
              <a:rPr lang="zh-TW" altLang="en-US" b="1" dirty="0"/>
              <a:t>的文化</a:t>
            </a:r>
            <a:r>
              <a:rPr lang="zh-TW" altLang="en-US" b="1" dirty="0" smtClean="0"/>
              <a:t>發展起着重要</a:t>
            </a:r>
            <a:r>
              <a:rPr lang="zh-TW" altLang="en-US" b="1" dirty="0"/>
              <a:t>作用的原因？  </a:t>
            </a:r>
            <a:r>
              <a:rPr lang="en-US" altLang="zh-TW" sz="2500" b="1" dirty="0"/>
              <a:t>(</a:t>
            </a:r>
            <a:r>
              <a:rPr lang="zh-TW" altLang="en-US" sz="2500" b="1" dirty="0"/>
              <a:t>可選多於一項</a:t>
            </a:r>
            <a:r>
              <a:rPr lang="en-US" altLang="zh-TW" sz="2500" b="1" dirty="0"/>
              <a:t>)</a:t>
            </a:r>
          </a:p>
          <a:p>
            <a:pPr marL="0" indent="0">
              <a:buNone/>
            </a:pPr>
            <a:endParaRPr lang="en-US" altLang="zh-TW" dirty="0"/>
          </a:p>
          <a:p>
            <a:pPr marL="0" indent="0">
              <a:buNone/>
            </a:pPr>
            <a:r>
              <a:rPr lang="zh-TW" altLang="en-US" dirty="0" smtClean="0"/>
              <a:t>      </a:t>
            </a:r>
            <a:endParaRPr lang="zh-HK" altLang="en-US" dirty="0"/>
          </a:p>
        </p:txBody>
      </p:sp>
      <p:sp>
        <p:nvSpPr>
          <p:cNvPr id="9" name="標題 1"/>
          <p:cNvSpPr txBox="1">
            <a:spLocks/>
          </p:cNvSpPr>
          <p:nvPr/>
        </p:nvSpPr>
        <p:spPr>
          <a:xfrm>
            <a:off x="762000" y="218023"/>
            <a:ext cx="7620000" cy="90872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Times New Roman" panose="02020603050405020304" pitchFamily="18" charset="0"/>
                <a:ea typeface="標楷體" panose="03000509000000000000" pitchFamily="65" charset="-120"/>
                <a:cs typeface="+mj-cs"/>
              </a:defRPr>
            </a:lvl1pPr>
          </a:lstStyle>
          <a:p>
            <a:pPr algn="l"/>
            <a:r>
              <a:rPr lang="zh-TW" altLang="en-US" sz="4000" dirty="0"/>
              <a:t>根據文章內容</a:t>
            </a:r>
            <a:r>
              <a:rPr lang="zh-TW" altLang="en-US" sz="4000" dirty="0" smtClean="0"/>
              <a:t>，選出</a:t>
            </a:r>
            <a:r>
              <a:rPr lang="zh-TW" altLang="en-US" sz="4000" dirty="0"/>
              <a:t>正確答案。</a:t>
            </a:r>
          </a:p>
        </p:txBody>
      </p:sp>
      <p:graphicFrame>
        <p:nvGraphicFramePr>
          <p:cNvPr id="2" name="Table 1"/>
          <p:cNvGraphicFramePr>
            <a:graphicFrameLocks noGrp="1"/>
          </p:cNvGraphicFramePr>
          <p:nvPr>
            <p:extLst>
              <p:ext uri="{D42A27DB-BD31-4B8C-83A1-F6EECF244321}">
                <p14:modId xmlns:p14="http://schemas.microsoft.com/office/powerpoint/2010/main" val="3232033118"/>
              </p:ext>
            </p:extLst>
          </p:nvPr>
        </p:nvGraphicFramePr>
        <p:xfrm>
          <a:off x="1152524" y="2971801"/>
          <a:ext cx="7091883" cy="3154362"/>
        </p:xfrm>
        <a:graphic>
          <a:graphicData uri="http://schemas.openxmlformats.org/drawingml/2006/table">
            <a:tbl>
              <a:tblPr firstRow="1" firstCol="1" bandRow="1">
                <a:tableStyleId>{5C22544A-7EE6-4342-B048-85BDC9FD1C3A}</a:tableStyleId>
              </a:tblPr>
              <a:tblGrid>
                <a:gridCol w="539156">
                  <a:extLst>
                    <a:ext uri="{9D8B030D-6E8A-4147-A177-3AD203B41FA5}">
                      <a16:colId xmlns:a16="http://schemas.microsoft.com/office/drawing/2014/main" val="1523658729"/>
                    </a:ext>
                  </a:extLst>
                </a:gridCol>
                <a:gridCol w="6552727">
                  <a:extLst>
                    <a:ext uri="{9D8B030D-6E8A-4147-A177-3AD203B41FA5}">
                      <a16:colId xmlns:a16="http://schemas.microsoft.com/office/drawing/2014/main" val="295912602"/>
                    </a:ext>
                  </a:extLst>
                </a:gridCol>
              </a:tblGrid>
              <a:tr h="634230">
                <a:tc>
                  <a:txBody>
                    <a:bodyPr/>
                    <a:lstStyle/>
                    <a:p>
                      <a:pPr marL="17145" algn="r">
                        <a:lnSpc>
                          <a:spcPts val="2800"/>
                        </a:lnSpc>
                        <a:spcAft>
                          <a:spcPts val="0"/>
                        </a:spcAft>
                      </a:pPr>
                      <a:r>
                        <a:rPr lang="en-US" altLang="zh-HK" sz="3200" b="0" kern="100" dirty="0" smtClean="0">
                          <a:solidFill>
                            <a:srgbClr val="FF0000"/>
                          </a:solidFill>
                          <a:effectLst/>
                          <a:latin typeface="標楷體" panose="03000509000000000000" pitchFamily="65" charset="-120"/>
                          <a:ea typeface="標楷體" panose="03000509000000000000" pitchFamily="65" charset="-120"/>
                          <a:sym typeface="Wingdings" panose="05000000000000000000" pitchFamily="2" charset="2"/>
                        </a:rPr>
                        <a:t></a:t>
                      </a:r>
                      <a:endParaRPr lang="zh-TW" altLang="zh-HK" sz="3200" b="0" kern="10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nSpc>
                          <a:spcPts val="2800"/>
                        </a:lnSpc>
                        <a:spcAft>
                          <a:spcPts val="0"/>
                        </a:spcAft>
                        <a:buFont typeface="+mj-lt"/>
                        <a:buNone/>
                      </a:pPr>
                      <a:r>
                        <a:rPr lang="en-US" altLang="zh-TW" sz="30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 </a:t>
                      </a:r>
                      <a:r>
                        <a:rPr lang="zh-TW" sz="3000" b="0" kern="100" dirty="0" smtClean="0">
                          <a:solidFill>
                            <a:schemeClr val="tx1"/>
                          </a:solidFill>
                          <a:effectLst/>
                          <a:latin typeface="標楷體" panose="03000509000000000000" pitchFamily="65" charset="-120"/>
                          <a:ea typeface="標楷體" panose="03000509000000000000" pitchFamily="65" charset="-120"/>
                        </a:rPr>
                        <a:t>歷史</a:t>
                      </a:r>
                      <a:r>
                        <a:rPr lang="zh-TW" sz="3000" b="0" kern="100" dirty="0">
                          <a:solidFill>
                            <a:schemeClr val="tx1"/>
                          </a:solidFill>
                          <a:effectLst/>
                          <a:latin typeface="標楷體" panose="03000509000000000000" pitchFamily="65" charset="-120"/>
                          <a:ea typeface="標楷體" panose="03000509000000000000" pitchFamily="65" charset="-120"/>
                        </a:rPr>
                        <a:t>價值</a:t>
                      </a:r>
                      <a:endParaRPr lang="zh-TW" sz="3000" b="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5673987"/>
                  </a:ext>
                </a:extLst>
              </a:tr>
              <a:tr h="634230">
                <a:tc>
                  <a:txBody>
                    <a:bodyPr/>
                    <a:lstStyle/>
                    <a:p>
                      <a:pPr marL="17145" algn="r">
                        <a:lnSpc>
                          <a:spcPts val="2800"/>
                        </a:lnSpc>
                        <a:spcAft>
                          <a:spcPts val="0"/>
                        </a:spcAft>
                      </a:pPr>
                      <a:r>
                        <a:rPr lang="en-US" altLang="zh-HK" sz="3200" b="0" kern="100" dirty="0" smtClean="0">
                          <a:solidFill>
                            <a:srgbClr val="FF0000"/>
                          </a:solidFill>
                          <a:effectLst/>
                          <a:latin typeface="標楷體" panose="03000509000000000000" pitchFamily="65" charset="-120"/>
                          <a:ea typeface="標楷體" panose="03000509000000000000" pitchFamily="65" charset="-120"/>
                          <a:sym typeface="Wingdings" panose="05000000000000000000" pitchFamily="2" charset="2"/>
                        </a:rPr>
                        <a:t></a:t>
                      </a:r>
                      <a:endParaRPr lang="zh-TW" altLang="zh-HK" sz="3200" b="0" kern="10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nSpc>
                          <a:spcPts val="2800"/>
                        </a:lnSpc>
                        <a:spcAft>
                          <a:spcPts val="0"/>
                        </a:spcAft>
                        <a:buFont typeface="+mj-lt"/>
                        <a:buNone/>
                      </a:pPr>
                      <a:r>
                        <a:rPr lang="en-US" altLang="zh-TW" sz="30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B. </a:t>
                      </a:r>
                      <a:r>
                        <a:rPr lang="zh-TW" sz="3000" b="0" kern="100" dirty="0" smtClean="0">
                          <a:solidFill>
                            <a:schemeClr val="tx1"/>
                          </a:solidFill>
                          <a:effectLst/>
                          <a:latin typeface="標楷體" panose="03000509000000000000" pitchFamily="65" charset="-120"/>
                          <a:ea typeface="標楷體" panose="03000509000000000000" pitchFamily="65" charset="-120"/>
                        </a:rPr>
                        <a:t>藝術</a:t>
                      </a:r>
                      <a:r>
                        <a:rPr lang="zh-TW" sz="3000" b="0" kern="100" dirty="0">
                          <a:solidFill>
                            <a:schemeClr val="tx1"/>
                          </a:solidFill>
                          <a:effectLst/>
                          <a:latin typeface="標楷體" panose="03000509000000000000" pitchFamily="65" charset="-120"/>
                          <a:ea typeface="標楷體" panose="03000509000000000000" pitchFamily="65" charset="-120"/>
                        </a:rPr>
                        <a:t>價值</a:t>
                      </a:r>
                      <a:endParaRPr lang="zh-TW" sz="3000" b="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7373320"/>
                  </a:ext>
                </a:extLst>
              </a:tr>
              <a:tr h="617442">
                <a:tc>
                  <a:txBody>
                    <a:bodyPr/>
                    <a:lstStyle/>
                    <a:p>
                      <a:pPr marL="17145" algn="r">
                        <a:lnSpc>
                          <a:spcPts val="2800"/>
                        </a:lnSpc>
                        <a:spcAft>
                          <a:spcPts val="0"/>
                        </a:spcAft>
                      </a:pPr>
                      <a:r>
                        <a:rPr lang="en-US" sz="3000" b="0" kern="100" dirty="0">
                          <a:solidFill>
                            <a:schemeClr val="tx1"/>
                          </a:solidFill>
                          <a:effectLst/>
                          <a:latin typeface="標楷體" panose="03000509000000000000" pitchFamily="65" charset="-120"/>
                          <a:ea typeface="標楷體" panose="03000509000000000000" pitchFamily="65" charset="-120"/>
                          <a:sym typeface="Wingdings" panose="05000000000000000000" pitchFamily="2" charset="2"/>
                        </a:rPr>
                        <a:t></a:t>
                      </a:r>
                      <a:endParaRPr lang="zh-TW" sz="3000" b="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nSpc>
                          <a:spcPts val="2800"/>
                        </a:lnSpc>
                        <a:spcAft>
                          <a:spcPts val="0"/>
                        </a:spcAft>
                        <a:buFont typeface="+mj-lt"/>
                        <a:buNone/>
                      </a:pPr>
                      <a:r>
                        <a:rPr lang="en-US" altLang="zh-TW" sz="30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C. </a:t>
                      </a:r>
                      <a:r>
                        <a:rPr lang="zh-TW" sz="3000" b="0" kern="100" dirty="0" smtClean="0">
                          <a:solidFill>
                            <a:schemeClr val="tx1"/>
                          </a:solidFill>
                          <a:effectLst/>
                          <a:latin typeface="標楷體" panose="03000509000000000000" pitchFamily="65" charset="-120"/>
                          <a:ea typeface="標楷體" panose="03000509000000000000" pitchFamily="65" charset="-120"/>
                        </a:rPr>
                        <a:t>位於</a:t>
                      </a:r>
                      <a:r>
                        <a:rPr lang="zh-TW" sz="3000" b="0" u="sng" kern="100" dirty="0">
                          <a:solidFill>
                            <a:schemeClr val="tx1"/>
                          </a:solidFill>
                          <a:effectLst/>
                          <a:latin typeface="標楷體" panose="03000509000000000000" pitchFamily="65" charset="-120"/>
                          <a:ea typeface="標楷體" panose="03000509000000000000" pitchFamily="65" charset="-120"/>
                        </a:rPr>
                        <a:t>中國甘肅</a:t>
                      </a:r>
                      <a:r>
                        <a:rPr lang="zh-TW" sz="3000" b="0" kern="100" dirty="0">
                          <a:solidFill>
                            <a:schemeClr val="tx1"/>
                          </a:solidFill>
                          <a:effectLst/>
                          <a:latin typeface="標楷體" panose="03000509000000000000" pitchFamily="65" charset="-120"/>
                          <a:ea typeface="標楷體" panose="03000509000000000000" pitchFamily="65" charset="-120"/>
                        </a:rPr>
                        <a:t>省</a:t>
                      </a:r>
                      <a:r>
                        <a:rPr lang="zh-TW" sz="3000" b="0" u="sng" kern="100" dirty="0">
                          <a:solidFill>
                            <a:schemeClr val="tx1"/>
                          </a:solidFill>
                          <a:effectLst/>
                          <a:latin typeface="標楷體" panose="03000509000000000000" pitchFamily="65" charset="-120"/>
                          <a:ea typeface="標楷體" panose="03000509000000000000" pitchFamily="65" charset="-120"/>
                        </a:rPr>
                        <a:t>敦煌</a:t>
                      </a:r>
                      <a:r>
                        <a:rPr lang="zh-TW" sz="3000" b="0" kern="100" dirty="0">
                          <a:solidFill>
                            <a:schemeClr val="tx1"/>
                          </a:solidFill>
                          <a:effectLst/>
                          <a:latin typeface="標楷體" panose="03000509000000000000" pitchFamily="65" charset="-120"/>
                          <a:ea typeface="標楷體" panose="03000509000000000000" pitchFamily="65" charset="-120"/>
                        </a:rPr>
                        <a:t>市</a:t>
                      </a:r>
                      <a:endParaRPr lang="zh-TW" sz="3000" b="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3068733"/>
                  </a:ext>
                </a:extLst>
              </a:tr>
              <a:tr h="634230">
                <a:tc>
                  <a:txBody>
                    <a:bodyPr/>
                    <a:lstStyle/>
                    <a:p>
                      <a:pPr marL="17145" algn="r">
                        <a:lnSpc>
                          <a:spcPts val="2800"/>
                        </a:lnSpc>
                        <a:spcAft>
                          <a:spcPts val="0"/>
                        </a:spcAft>
                      </a:pPr>
                      <a:r>
                        <a:rPr lang="en-US" altLang="zh-HK" sz="3200" b="0" kern="100" dirty="0" smtClean="0">
                          <a:solidFill>
                            <a:srgbClr val="FF0000"/>
                          </a:solidFill>
                          <a:effectLst/>
                          <a:latin typeface="標楷體" panose="03000509000000000000" pitchFamily="65" charset="-120"/>
                          <a:ea typeface="標楷體" panose="03000509000000000000" pitchFamily="65" charset="-120"/>
                          <a:sym typeface="Wingdings" panose="05000000000000000000" pitchFamily="2" charset="2"/>
                        </a:rPr>
                        <a:t></a:t>
                      </a:r>
                      <a:endParaRPr lang="zh-TW" altLang="zh-HK" sz="3200" b="0" kern="10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just">
                        <a:lnSpc>
                          <a:spcPts val="2800"/>
                        </a:lnSpc>
                        <a:spcAft>
                          <a:spcPts val="0"/>
                        </a:spcAft>
                        <a:buFont typeface="+mj-lt"/>
                        <a:buNone/>
                      </a:pPr>
                      <a:r>
                        <a:rPr lang="en-US" altLang="zh-TW" sz="30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D. </a:t>
                      </a:r>
                      <a:r>
                        <a:rPr lang="zh-TW" sz="3000" b="0" kern="100" dirty="0" smtClean="0">
                          <a:solidFill>
                            <a:schemeClr val="tx1"/>
                          </a:solidFill>
                          <a:effectLst/>
                          <a:latin typeface="標楷體" panose="03000509000000000000" pitchFamily="65" charset="-120"/>
                          <a:ea typeface="標楷體" panose="03000509000000000000" pitchFamily="65" charset="-120"/>
                        </a:rPr>
                        <a:t>是</a:t>
                      </a:r>
                      <a:r>
                        <a:rPr lang="zh-TW" sz="3000" b="0" kern="100" dirty="0">
                          <a:solidFill>
                            <a:schemeClr val="tx1"/>
                          </a:solidFill>
                          <a:effectLst/>
                          <a:latin typeface="標楷體" panose="03000509000000000000" pitchFamily="65" charset="-120"/>
                          <a:ea typeface="標楷體" panose="03000509000000000000" pitchFamily="65" charset="-120"/>
                        </a:rPr>
                        <a:t>世上規模最大的佛教藝術勝地</a:t>
                      </a:r>
                      <a:endParaRPr lang="zh-TW" sz="3000" b="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9519956"/>
                  </a:ext>
                </a:extLst>
              </a:tr>
              <a:tr h="634230">
                <a:tc>
                  <a:txBody>
                    <a:bodyPr/>
                    <a:lstStyle/>
                    <a:p>
                      <a:pPr marL="17145" algn="r">
                        <a:lnSpc>
                          <a:spcPts val="2800"/>
                        </a:lnSpc>
                        <a:spcAft>
                          <a:spcPts val="0"/>
                        </a:spcAft>
                      </a:pPr>
                      <a:r>
                        <a:rPr lang="en-US" altLang="zh-HK" sz="3200" b="0" kern="100" dirty="0" smtClean="0">
                          <a:solidFill>
                            <a:srgbClr val="FF0000"/>
                          </a:solidFill>
                          <a:effectLst/>
                          <a:latin typeface="標楷體" panose="03000509000000000000" pitchFamily="65" charset="-120"/>
                          <a:ea typeface="標楷體" panose="03000509000000000000" pitchFamily="65" charset="-120"/>
                          <a:sym typeface="Wingdings" panose="05000000000000000000" pitchFamily="2" charset="2"/>
                        </a:rPr>
                        <a:t></a:t>
                      </a:r>
                      <a:endParaRPr lang="zh-TW" altLang="zh-HK" sz="3200" b="0" kern="10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just">
                        <a:lnSpc>
                          <a:spcPts val="2800"/>
                        </a:lnSpc>
                        <a:spcAft>
                          <a:spcPts val="0"/>
                        </a:spcAft>
                        <a:buFont typeface="+mj-lt"/>
                        <a:buNone/>
                      </a:pPr>
                      <a:r>
                        <a:rPr lang="en-US" altLang="zh-TW" sz="30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E. </a:t>
                      </a:r>
                      <a:r>
                        <a:rPr lang="zh-TW" sz="3000" b="0" kern="100" dirty="0" smtClean="0">
                          <a:solidFill>
                            <a:schemeClr val="tx1"/>
                          </a:solidFill>
                          <a:effectLst/>
                          <a:latin typeface="標楷體" panose="03000509000000000000" pitchFamily="65" charset="-120"/>
                          <a:ea typeface="標楷體" panose="03000509000000000000" pitchFamily="65" charset="-120"/>
                        </a:rPr>
                        <a:t>是</a:t>
                      </a:r>
                      <a:r>
                        <a:rPr lang="zh-TW" sz="3000" b="0" kern="100" dirty="0">
                          <a:solidFill>
                            <a:schemeClr val="tx1"/>
                          </a:solidFill>
                          <a:effectLst/>
                          <a:latin typeface="標楷體" panose="03000509000000000000" pitchFamily="65" charset="-120"/>
                          <a:ea typeface="標楷體" panose="03000509000000000000" pitchFamily="65" charset="-120"/>
                        </a:rPr>
                        <a:t>世上保存最完整的佛教石窟</a:t>
                      </a:r>
                      <a:endParaRPr lang="zh-TW" sz="3000" b="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9275049"/>
                  </a:ext>
                </a:extLst>
              </a:tr>
            </a:tbl>
          </a:graphicData>
        </a:graphic>
      </p:graphicFrame>
    </p:spTree>
    <p:extLst>
      <p:ext uri="{BB962C8B-B14F-4D97-AF65-F5344CB8AC3E}">
        <p14:creationId xmlns:p14="http://schemas.microsoft.com/office/powerpoint/2010/main" val="20039233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r>
              <a:rPr lang="zh-HK" altLang="en-US" smtClean="0"/>
              <a:t>單元二 說明單元</a:t>
            </a:r>
            <a:r>
              <a:rPr lang="en-US" altLang="zh-HK" smtClean="0"/>
              <a:t>(</a:t>
            </a:r>
            <a:r>
              <a:rPr lang="zh-HK" altLang="en-US" smtClean="0"/>
              <a:t>閱讀</a:t>
            </a:r>
            <a:r>
              <a:rPr lang="en-US" altLang="zh-HK" smtClean="0"/>
              <a:t>)</a:t>
            </a:r>
            <a:endParaRPr lang="zh-HK" altLang="en-US"/>
          </a:p>
        </p:txBody>
      </p:sp>
      <p:sp>
        <p:nvSpPr>
          <p:cNvPr id="5" name="頁尾版面配置區 4"/>
          <p:cNvSpPr>
            <a:spLocks noGrp="1"/>
          </p:cNvSpPr>
          <p:nvPr>
            <p:ph type="ftr" sz="quarter" idx="11"/>
          </p:nvPr>
        </p:nvSpPr>
        <p:spPr/>
        <p:txBody>
          <a:bodyPr/>
          <a:lstStyle/>
          <a:p>
            <a:r>
              <a:rPr lang="zh-TW" altLang="en-US" smtClean="0"/>
              <a:t>教育局教育心理服務</a:t>
            </a:r>
            <a:r>
              <a:rPr lang="en-US" altLang="zh-TW" smtClean="0"/>
              <a:t>(</a:t>
            </a:r>
            <a:r>
              <a:rPr lang="zh-TW" altLang="en-US" smtClean="0"/>
              <a:t>新界東</a:t>
            </a:r>
            <a:r>
              <a:rPr lang="en-US" altLang="zh-TW" smtClean="0"/>
              <a:t>)</a:t>
            </a:r>
            <a:r>
              <a:rPr lang="zh-TW" altLang="en-US" smtClean="0"/>
              <a:t>組 </a:t>
            </a:r>
            <a:r>
              <a:rPr lang="en-US" altLang="zh-TW" smtClean="0"/>
              <a:t>©2019</a:t>
            </a:r>
            <a:endParaRPr lang="zh-HK" altLang="en-US"/>
          </a:p>
        </p:txBody>
      </p:sp>
      <p:sp>
        <p:nvSpPr>
          <p:cNvPr id="6" name="投影片編號版面配置區 5"/>
          <p:cNvSpPr>
            <a:spLocks noGrp="1"/>
          </p:cNvSpPr>
          <p:nvPr>
            <p:ph type="sldNum" sz="quarter" idx="12"/>
          </p:nvPr>
        </p:nvSpPr>
        <p:spPr/>
        <p:txBody>
          <a:bodyPr/>
          <a:lstStyle/>
          <a:p>
            <a:fld id="{FB2AA040-08CA-49D7-B4A5-BED6B7E8C7C9}" type="slidenum">
              <a:rPr lang="zh-HK" altLang="en-US" smtClean="0"/>
              <a:t>35</a:t>
            </a:fld>
            <a:endParaRPr lang="zh-HK" altLang="en-US"/>
          </a:p>
        </p:txBody>
      </p:sp>
      <p:sp>
        <p:nvSpPr>
          <p:cNvPr id="7" name="內容版面配置區 6"/>
          <p:cNvSpPr>
            <a:spLocks noGrp="1"/>
          </p:cNvSpPr>
          <p:nvPr>
            <p:ph idx="1"/>
          </p:nvPr>
        </p:nvSpPr>
        <p:spPr>
          <a:xfrm>
            <a:off x="894953" y="1556792"/>
            <a:ext cx="7487047" cy="4525963"/>
          </a:xfrm>
        </p:spPr>
        <p:txBody>
          <a:bodyPr>
            <a:normAutofit/>
          </a:bodyPr>
          <a:lstStyle/>
          <a:p>
            <a:pPr marL="0" indent="0">
              <a:buNone/>
            </a:pPr>
            <a:r>
              <a:rPr lang="en-US" altLang="zh-TW" b="1" dirty="0" smtClean="0"/>
              <a:t>2.</a:t>
            </a:r>
            <a:r>
              <a:rPr lang="zh-TW" altLang="en-US" b="1" dirty="0" smtClean="0"/>
              <a:t> </a:t>
            </a:r>
            <a:r>
              <a:rPr lang="zh-TW" altLang="en-US" b="1" u="sng" dirty="0" smtClean="0"/>
              <a:t>千佛洞</a:t>
            </a:r>
            <a:r>
              <a:rPr lang="zh-TW" altLang="en-US" b="1" dirty="0"/>
              <a:t>內保存了哪個宗教的文物</a:t>
            </a:r>
            <a:r>
              <a:rPr lang="zh-TW" altLang="en-US" b="1" dirty="0" smtClean="0"/>
              <a:t>？</a:t>
            </a:r>
            <a:endParaRPr lang="en-US" altLang="zh-TW" b="1" dirty="0" smtClean="0"/>
          </a:p>
          <a:p>
            <a:pPr marL="0" indent="0">
              <a:buNone/>
            </a:pPr>
            <a:r>
              <a:rPr lang="zh-TW" altLang="en-US" dirty="0" smtClean="0"/>
              <a:t> </a:t>
            </a:r>
            <a:endParaRPr lang="zh-TW" altLang="en-US" dirty="0"/>
          </a:p>
          <a:p>
            <a:pPr marL="0" indent="0">
              <a:buNone/>
            </a:pPr>
            <a:r>
              <a:rPr lang="zh-TW" altLang="en-US" dirty="0" smtClean="0"/>
              <a:t>     </a:t>
            </a:r>
            <a:r>
              <a:rPr lang="en-US" altLang="zh-HK" kern="100" dirty="0" smtClean="0">
                <a:latin typeface="標楷體" panose="03000509000000000000" pitchFamily="65" charset="-120"/>
                <a:sym typeface="Wingdings" panose="05000000000000000000" pitchFamily="2" charset="2"/>
              </a:rPr>
              <a:t></a:t>
            </a:r>
            <a:r>
              <a:rPr lang="en-US" altLang="zh-HK" kern="100" spc="-300" dirty="0" smtClean="0">
                <a:latin typeface="標楷體" panose="03000509000000000000" pitchFamily="65" charset="-120"/>
                <a:sym typeface="Wingdings" panose="05000000000000000000" pitchFamily="2" charset="2"/>
              </a:rPr>
              <a:t> </a:t>
            </a:r>
            <a:r>
              <a:rPr lang="en-US" altLang="zh-TW" dirty="0" smtClean="0"/>
              <a:t>A.</a:t>
            </a:r>
            <a:r>
              <a:rPr lang="zh-TW" altLang="en-US" dirty="0" smtClean="0"/>
              <a:t> 天主教</a:t>
            </a:r>
            <a:endParaRPr lang="zh-TW" altLang="en-US" dirty="0"/>
          </a:p>
          <a:p>
            <a:pPr marL="0" indent="0">
              <a:buNone/>
            </a:pPr>
            <a:r>
              <a:rPr lang="zh-TW" altLang="en-US" dirty="0" smtClean="0"/>
              <a:t>     </a:t>
            </a:r>
            <a:r>
              <a:rPr lang="en-US" altLang="zh-HK" kern="100" dirty="0" smtClean="0">
                <a:latin typeface="標楷體" panose="03000509000000000000" pitchFamily="65" charset="-120"/>
                <a:sym typeface="Wingdings" panose="05000000000000000000" pitchFamily="2" charset="2"/>
              </a:rPr>
              <a:t></a:t>
            </a:r>
            <a:r>
              <a:rPr lang="en-US" altLang="zh-HK" kern="100" spc="-300" dirty="0" smtClean="0">
                <a:latin typeface="標楷體" panose="03000509000000000000" pitchFamily="65" charset="-120"/>
                <a:sym typeface="Wingdings" panose="05000000000000000000" pitchFamily="2" charset="2"/>
              </a:rPr>
              <a:t> </a:t>
            </a:r>
            <a:r>
              <a:rPr lang="en-US" altLang="zh-TW" dirty="0" smtClean="0"/>
              <a:t>B.</a:t>
            </a:r>
            <a:r>
              <a:rPr lang="zh-TW" altLang="en-US" dirty="0" smtClean="0"/>
              <a:t> 基督教</a:t>
            </a:r>
            <a:endParaRPr lang="zh-TW" altLang="en-US" dirty="0"/>
          </a:p>
          <a:p>
            <a:pPr marL="0" indent="0">
              <a:buNone/>
            </a:pPr>
            <a:r>
              <a:rPr lang="zh-TW" altLang="en-US" dirty="0" smtClean="0"/>
              <a:t> </a:t>
            </a:r>
            <a:r>
              <a:rPr lang="en-US" altLang="zh-TW" dirty="0"/>
              <a:t> </a:t>
            </a:r>
            <a:r>
              <a:rPr lang="en-US" altLang="zh-TW" dirty="0" smtClean="0"/>
              <a:t>   </a:t>
            </a:r>
            <a:r>
              <a:rPr lang="en-US" altLang="zh-HK" kern="100" dirty="0" smtClean="0">
                <a:latin typeface="標楷體" panose="03000509000000000000" pitchFamily="65" charset="-120"/>
                <a:sym typeface="Wingdings" panose="05000000000000000000" pitchFamily="2" charset="2"/>
              </a:rPr>
              <a:t></a:t>
            </a:r>
            <a:r>
              <a:rPr lang="en-US" altLang="zh-HK" kern="100" spc="-300" dirty="0" smtClean="0">
                <a:latin typeface="標楷體" panose="03000509000000000000" pitchFamily="65" charset="-120"/>
                <a:cs typeface="Times New Roman" panose="02020603050405020304" pitchFamily="18" charset="0"/>
                <a:sym typeface="Wingdings" panose="05000000000000000000" pitchFamily="2" charset="2"/>
              </a:rPr>
              <a:t> </a:t>
            </a:r>
            <a:r>
              <a:rPr lang="en-US" altLang="zh-TW" dirty="0" smtClean="0"/>
              <a:t>C.</a:t>
            </a:r>
            <a:r>
              <a:rPr lang="zh-TW" altLang="en-US" dirty="0" smtClean="0"/>
              <a:t> 佛教</a:t>
            </a:r>
            <a:endParaRPr lang="en-US" altLang="zh-TW" dirty="0" smtClean="0"/>
          </a:p>
          <a:p>
            <a:pPr marL="0" indent="0">
              <a:buNone/>
            </a:pPr>
            <a:r>
              <a:rPr lang="en-US" altLang="zh-HK" dirty="0" smtClean="0">
                <a:sym typeface="Wingdings" panose="05000000000000000000" pitchFamily="2" charset="2"/>
              </a:rPr>
              <a:t>   </a:t>
            </a:r>
            <a:r>
              <a:rPr lang="en-US" altLang="zh-HK" kern="100" dirty="0" smtClean="0">
                <a:latin typeface="標楷體" panose="03000509000000000000" pitchFamily="65" charset="-120"/>
                <a:sym typeface="Wingdings" panose="05000000000000000000" pitchFamily="2" charset="2"/>
              </a:rPr>
              <a:t> </a:t>
            </a:r>
            <a:r>
              <a:rPr lang="en-US" altLang="zh-HK" kern="100" dirty="0">
                <a:latin typeface="標楷體" panose="03000509000000000000" pitchFamily="65" charset="-120"/>
                <a:sym typeface="Wingdings" panose="05000000000000000000" pitchFamily="2" charset="2"/>
              </a:rPr>
              <a:t></a:t>
            </a:r>
            <a:r>
              <a:rPr lang="en-US" altLang="zh-TW" spc="-300" dirty="0" smtClean="0"/>
              <a:t>  </a:t>
            </a:r>
            <a:r>
              <a:rPr lang="en-US" altLang="zh-TW" dirty="0" smtClean="0"/>
              <a:t>D. </a:t>
            </a:r>
            <a:r>
              <a:rPr lang="zh-TW" altLang="en-US" dirty="0" smtClean="0"/>
              <a:t>道教</a:t>
            </a:r>
            <a:endParaRPr lang="en-US" altLang="zh-TW" dirty="0" smtClean="0"/>
          </a:p>
          <a:p>
            <a:pPr marL="0" indent="0">
              <a:buNone/>
            </a:pPr>
            <a:endParaRPr lang="zh-TW" altLang="en-US" dirty="0"/>
          </a:p>
          <a:p>
            <a:endParaRPr lang="zh-HK" altLang="en-US" dirty="0"/>
          </a:p>
        </p:txBody>
      </p:sp>
      <p:sp>
        <p:nvSpPr>
          <p:cNvPr id="10" name="標題 1"/>
          <p:cNvSpPr txBox="1">
            <a:spLocks/>
          </p:cNvSpPr>
          <p:nvPr/>
        </p:nvSpPr>
        <p:spPr>
          <a:xfrm>
            <a:off x="762000" y="218023"/>
            <a:ext cx="7620000" cy="90872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Times New Roman" panose="02020603050405020304" pitchFamily="18" charset="0"/>
                <a:ea typeface="標楷體" panose="03000509000000000000" pitchFamily="65" charset="-120"/>
                <a:cs typeface="+mj-cs"/>
              </a:defRPr>
            </a:lvl1pPr>
          </a:lstStyle>
          <a:p>
            <a:pPr algn="l"/>
            <a:r>
              <a:rPr lang="zh-TW" altLang="en-US" sz="4000" dirty="0"/>
              <a:t>根據文章內容</a:t>
            </a:r>
            <a:r>
              <a:rPr lang="zh-TW" altLang="en-US" sz="4000" dirty="0" smtClean="0"/>
              <a:t>，選出</a:t>
            </a:r>
            <a:r>
              <a:rPr lang="zh-TW" altLang="en-US" sz="4000" dirty="0"/>
              <a:t>正確答案。</a:t>
            </a:r>
          </a:p>
        </p:txBody>
      </p:sp>
    </p:spTree>
    <p:extLst>
      <p:ext uri="{BB962C8B-B14F-4D97-AF65-F5344CB8AC3E}">
        <p14:creationId xmlns:p14="http://schemas.microsoft.com/office/powerpoint/2010/main" val="26800777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r>
              <a:rPr lang="zh-HK" altLang="en-US" smtClean="0"/>
              <a:t>單元二 說明單元</a:t>
            </a:r>
            <a:r>
              <a:rPr lang="en-US" altLang="zh-HK" smtClean="0"/>
              <a:t>(</a:t>
            </a:r>
            <a:r>
              <a:rPr lang="zh-HK" altLang="en-US" smtClean="0"/>
              <a:t>閱讀</a:t>
            </a:r>
            <a:r>
              <a:rPr lang="en-US" altLang="zh-HK" smtClean="0"/>
              <a:t>)</a:t>
            </a:r>
            <a:endParaRPr lang="zh-HK" altLang="en-US"/>
          </a:p>
        </p:txBody>
      </p:sp>
      <p:sp>
        <p:nvSpPr>
          <p:cNvPr id="5" name="頁尾版面配置區 4"/>
          <p:cNvSpPr>
            <a:spLocks noGrp="1"/>
          </p:cNvSpPr>
          <p:nvPr>
            <p:ph type="ftr" sz="quarter" idx="11"/>
          </p:nvPr>
        </p:nvSpPr>
        <p:spPr/>
        <p:txBody>
          <a:bodyPr/>
          <a:lstStyle/>
          <a:p>
            <a:r>
              <a:rPr lang="zh-TW" altLang="en-US" smtClean="0"/>
              <a:t>教育局教育心理服務</a:t>
            </a:r>
            <a:r>
              <a:rPr lang="en-US" altLang="zh-TW" smtClean="0"/>
              <a:t>(</a:t>
            </a:r>
            <a:r>
              <a:rPr lang="zh-TW" altLang="en-US" smtClean="0"/>
              <a:t>新界東</a:t>
            </a:r>
            <a:r>
              <a:rPr lang="en-US" altLang="zh-TW" smtClean="0"/>
              <a:t>)</a:t>
            </a:r>
            <a:r>
              <a:rPr lang="zh-TW" altLang="en-US" smtClean="0"/>
              <a:t>組 </a:t>
            </a:r>
            <a:r>
              <a:rPr lang="en-US" altLang="zh-TW" smtClean="0"/>
              <a:t>©2019</a:t>
            </a:r>
            <a:endParaRPr lang="zh-HK" altLang="en-US"/>
          </a:p>
        </p:txBody>
      </p:sp>
      <p:sp>
        <p:nvSpPr>
          <p:cNvPr id="6" name="投影片編號版面配置區 5"/>
          <p:cNvSpPr>
            <a:spLocks noGrp="1"/>
          </p:cNvSpPr>
          <p:nvPr>
            <p:ph type="sldNum" sz="quarter" idx="12"/>
          </p:nvPr>
        </p:nvSpPr>
        <p:spPr/>
        <p:txBody>
          <a:bodyPr/>
          <a:lstStyle/>
          <a:p>
            <a:fld id="{FB2AA040-08CA-49D7-B4A5-BED6B7E8C7C9}" type="slidenum">
              <a:rPr lang="zh-HK" altLang="en-US" smtClean="0"/>
              <a:t>36</a:t>
            </a:fld>
            <a:endParaRPr lang="zh-HK" altLang="en-US"/>
          </a:p>
        </p:txBody>
      </p:sp>
      <p:sp>
        <p:nvSpPr>
          <p:cNvPr id="7" name="內容版面配置區 6"/>
          <p:cNvSpPr>
            <a:spLocks noGrp="1"/>
          </p:cNvSpPr>
          <p:nvPr>
            <p:ph idx="1"/>
          </p:nvPr>
        </p:nvSpPr>
        <p:spPr>
          <a:xfrm>
            <a:off x="894953" y="1556792"/>
            <a:ext cx="7487047" cy="4525963"/>
          </a:xfrm>
        </p:spPr>
        <p:txBody>
          <a:bodyPr>
            <a:normAutofit/>
          </a:bodyPr>
          <a:lstStyle/>
          <a:p>
            <a:pPr marL="0" indent="0">
              <a:buNone/>
            </a:pPr>
            <a:r>
              <a:rPr lang="en-US" altLang="zh-TW" b="1" dirty="0" smtClean="0"/>
              <a:t>2.</a:t>
            </a:r>
            <a:r>
              <a:rPr lang="zh-TW" altLang="en-US" b="1" dirty="0" smtClean="0"/>
              <a:t> </a:t>
            </a:r>
            <a:r>
              <a:rPr lang="zh-TW" altLang="en-US" b="1" u="sng" dirty="0" smtClean="0"/>
              <a:t>千佛洞</a:t>
            </a:r>
            <a:r>
              <a:rPr lang="zh-TW" altLang="en-US" b="1" dirty="0"/>
              <a:t>內保存了哪個宗教的文物</a:t>
            </a:r>
            <a:r>
              <a:rPr lang="zh-TW" altLang="en-US" b="1" dirty="0" smtClean="0"/>
              <a:t>？</a:t>
            </a:r>
            <a:endParaRPr lang="en-US" altLang="zh-TW" b="1" dirty="0" smtClean="0"/>
          </a:p>
          <a:p>
            <a:pPr marL="0" indent="0">
              <a:buNone/>
            </a:pPr>
            <a:r>
              <a:rPr lang="zh-TW" altLang="en-US" dirty="0" smtClean="0"/>
              <a:t> </a:t>
            </a:r>
            <a:endParaRPr lang="zh-TW" altLang="en-US" dirty="0"/>
          </a:p>
          <a:p>
            <a:pPr marL="0" indent="0">
              <a:buNone/>
            </a:pPr>
            <a:r>
              <a:rPr lang="zh-TW" altLang="en-US" dirty="0" smtClean="0"/>
              <a:t>     </a:t>
            </a:r>
            <a:r>
              <a:rPr lang="en-US" altLang="zh-HK" kern="100" dirty="0" smtClean="0">
                <a:latin typeface="標楷體" panose="03000509000000000000" pitchFamily="65" charset="-120"/>
                <a:sym typeface="Wingdings" panose="05000000000000000000" pitchFamily="2" charset="2"/>
              </a:rPr>
              <a:t></a:t>
            </a:r>
            <a:r>
              <a:rPr lang="en-US" altLang="zh-HK" kern="100" spc="-300" dirty="0" smtClean="0">
                <a:latin typeface="標楷體" panose="03000509000000000000" pitchFamily="65" charset="-120"/>
                <a:sym typeface="Wingdings" panose="05000000000000000000" pitchFamily="2" charset="2"/>
              </a:rPr>
              <a:t> </a:t>
            </a:r>
            <a:r>
              <a:rPr lang="en-US" altLang="zh-TW" dirty="0" smtClean="0"/>
              <a:t>A.</a:t>
            </a:r>
            <a:r>
              <a:rPr lang="zh-TW" altLang="en-US" dirty="0" smtClean="0"/>
              <a:t> 天主教</a:t>
            </a:r>
            <a:endParaRPr lang="zh-TW" altLang="en-US" dirty="0"/>
          </a:p>
          <a:p>
            <a:pPr marL="0" indent="0">
              <a:buNone/>
            </a:pPr>
            <a:r>
              <a:rPr lang="zh-TW" altLang="en-US" dirty="0" smtClean="0"/>
              <a:t>     </a:t>
            </a:r>
            <a:r>
              <a:rPr lang="en-US" altLang="zh-HK" kern="100" dirty="0" smtClean="0">
                <a:latin typeface="標楷體" panose="03000509000000000000" pitchFamily="65" charset="-120"/>
                <a:sym typeface="Wingdings" panose="05000000000000000000" pitchFamily="2" charset="2"/>
              </a:rPr>
              <a:t></a:t>
            </a:r>
            <a:r>
              <a:rPr lang="en-US" altLang="zh-HK" kern="100" spc="-300" dirty="0" smtClean="0">
                <a:latin typeface="標楷體" panose="03000509000000000000" pitchFamily="65" charset="-120"/>
                <a:sym typeface="Wingdings" panose="05000000000000000000" pitchFamily="2" charset="2"/>
              </a:rPr>
              <a:t> </a:t>
            </a:r>
            <a:r>
              <a:rPr lang="en-US" altLang="zh-TW" dirty="0" smtClean="0"/>
              <a:t>B.</a:t>
            </a:r>
            <a:r>
              <a:rPr lang="zh-TW" altLang="en-US" dirty="0" smtClean="0"/>
              <a:t> 基督教</a:t>
            </a:r>
            <a:endParaRPr lang="zh-TW" altLang="en-US" dirty="0"/>
          </a:p>
          <a:p>
            <a:pPr marL="0" indent="0">
              <a:buNone/>
            </a:pPr>
            <a:r>
              <a:rPr lang="zh-TW" altLang="en-US" dirty="0" smtClean="0"/>
              <a:t> </a:t>
            </a:r>
            <a:r>
              <a:rPr lang="en-US" altLang="zh-TW" dirty="0" smtClean="0"/>
              <a:t>    </a:t>
            </a:r>
            <a:r>
              <a:rPr lang="en-US" altLang="zh-HK" kern="100" dirty="0" smtClean="0">
                <a:solidFill>
                  <a:srgbClr val="FFE6CD"/>
                </a:solidFill>
                <a:latin typeface="標楷體" panose="03000509000000000000" pitchFamily="65" charset="-120"/>
                <a:sym typeface="Wingdings" panose="05000000000000000000" pitchFamily="2" charset="2"/>
              </a:rPr>
              <a:t></a:t>
            </a:r>
            <a:r>
              <a:rPr lang="en-US" altLang="zh-HK" kern="100" spc="-300" dirty="0" smtClean="0">
                <a:latin typeface="標楷體" panose="03000509000000000000" pitchFamily="65" charset="-120"/>
                <a:cs typeface="Times New Roman" panose="02020603050405020304" pitchFamily="18" charset="0"/>
                <a:sym typeface="Wingdings" panose="05000000000000000000" pitchFamily="2" charset="2"/>
              </a:rPr>
              <a:t> </a:t>
            </a:r>
            <a:r>
              <a:rPr lang="en-US" altLang="zh-TW" dirty="0" smtClean="0"/>
              <a:t>C.</a:t>
            </a:r>
            <a:r>
              <a:rPr lang="zh-TW" altLang="en-US" dirty="0" smtClean="0"/>
              <a:t> 佛教</a:t>
            </a:r>
            <a:endParaRPr lang="en-US" altLang="zh-TW" dirty="0" smtClean="0"/>
          </a:p>
          <a:p>
            <a:pPr marL="0" indent="0">
              <a:buNone/>
            </a:pPr>
            <a:r>
              <a:rPr lang="en-US" altLang="zh-HK" dirty="0" smtClean="0">
                <a:sym typeface="Wingdings" panose="05000000000000000000" pitchFamily="2" charset="2"/>
              </a:rPr>
              <a:t>   </a:t>
            </a:r>
            <a:r>
              <a:rPr lang="en-US" altLang="zh-HK" kern="100" dirty="0" smtClean="0">
                <a:latin typeface="標楷體" panose="03000509000000000000" pitchFamily="65" charset="-120"/>
                <a:sym typeface="Wingdings" panose="05000000000000000000" pitchFamily="2" charset="2"/>
              </a:rPr>
              <a:t> </a:t>
            </a:r>
            <a:r>
              <a:rPr lang="en-US" altLang="zh-HK" kern="100" dirty="0">
                <a:latin typeface="標楷體" panose="03000509000000000000" pitchFamily="65" charset="-120"/>
                <a:sym typeface="Wingdings" panose="05000000000000000000" pitchFamily="2" charset="2"/>
              </a:rPr>
              <a:t></a:t>
            </a:r>
            <a:r>
              <a:rPr lang="en-US" altLang="zh-TW" spc="-300" dirty="0" smtClean="0"/>
              <a:t>  </a:t>
            </a:r>
            <a:r>
              <a:rPr lang="en-US" altLang="zh-TW" dirty="0" smtClean="0"/>
              <a:t>D. </a:t>
            </a:r>
            <a:r>
              <a:rPr lang="zh-TW" altLang="en-US" dirty="0" smtClean="0"/>
              <a:t>道教</a:t>
            </a:r>
            <a:endParaRPr lang="en-US" altLang="zh-TW" dirty="0" smtClean="0"/>
          </a:p>
          <a:p>
            <a:pPr marL="0" indent="0">
              <a:buNone/>
            </a:pPr>
            <a:endParaRPr lang="zh-TW" altLang="en-US" dirty="0"/>
          </a:p>
          <a:p>
            <a:endParaRPr lang="zh-HK" altLang="en-US" dirty="0"/>
          </a:p>
        </p:txBody>
      </p:sp>
      <p:sp>
        <p:nvSpPr>
          <p:cNvPr id="10" name="標題 1"/>
          <p:cNvSpPr txBox="1">
            <a:spLocks/>
          </p:cNvSpPr>
          <p:nvPr/>
        </p:nvSpPr>
        <p:spPr>
          <a:xfrm>
            <a:off x="762000" y="218023"/>
            <a:ext cx="7620000" cy="90872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Times New Roman" panose="02020603050405020304" pitchFamily="18" charset="0"/>
                <a:ea typeface="標楷體" panose="03000509000000000000" pitchFamily="65" charset="-120"/>
                <a:cs typeface="+mj-cs"/>
              </a:defRPr>
            </a:lvl1pPr>
          </a:lstStyle>
          <a:p>
            <a:pPr algn="l"/>
            <a:r>
              <a:rPr lang="zh-TW" altLang="en-US" sz="4000" dirty="0"/>
              <a:t>根據文章內容</a:t>
            </a:r>
            <a:r>
              <a:rPr lang="zh-TW" altLang="en-US" sz="4000" dirty="0" smtClean="0"/>
              <a:t>，選出</a:t>
            </a:r>
            <a:r>
              <a:rPr lang="zh-TW" altLang="en-US" sz="4000" dirty="0"/>
              <a:t>正確答案。</a:t>
            </a:r>
          </a:p>
        </p:txBody>
      </p:sp>
      <p:sp>
        <p:nvSpPr>
          <p:cNvPr id="8" name="TextBox 7"/>
          <p:cNvSpPr txBox="1"/>
          <p:nvPr/>
        </p:nvSpPr>
        <p:spPr>
          <a:xfrm>
            <a:off x="1403648" y="3861048"/>
            <a:ext cx="539080" cy="646331"/>
          </a:xfrm>
          <a:prstGeom prst="rect">
            <a:avLst/>
          </a:prstGeom>
          <a:noFill/>
        </p:spPr>
        <p:txBody>
          <a:bodyPr wrap="square" rtlCol="0">
            <a:spAutoFit/>
          </a:bodyPr>
          <a:lstStyle/>
          <a:p>
            <a:r>
              <a:rPr lang="en-US" altLang="zh-HK" sz="3600" kern="100" dirty="0">
                <a:solidFill>
                  <a:srgbClr val="FF0000"/>
                </a:solidFill>
                <a:latin typeface="標楷體" panose="03000509000000000000" pitchFamily="65" charset="-120"/>
                <a:ea typeface="標楷體" panose="03000509000000000000" pitchFamily="65" charset="-120"/>
                <a:sym typeface="Wingdings" panose="05000000000000000000" pitchFamily="2" charset="2"/>
              </a:rPr>
              <a:t></a:t>
            </a:r>
            <a:endParaRPr lang="zh-HK" altLang="en-US" sz="3600" dirty="0"/>
          </a:p>
        </p:txBody>
      </p:sp>
    </p:spTree>
    <p:extLst>
      <p:ext uri="{BB962C8B-B14F-4D97-AF65-F5344CB8AC3E}">
        <p14:creationId xmlns:p14="http://schemas.microsoft.com/office/powerpoint/2010/main" val="5453461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r>
              <a:rPr lang="zh-HK" altLang="en-US" smtClean="0"/>
              <a:t>單元二 說明單元</a:t>
            </a:r>
            <a:r>
              <a:rPr lang="en-US" altLang="zh-HK" smtClean="0"/>
              <a:t>(</a:t>
            </a:r>
            <a:r>
              <a:rPr lang="zh-HK" altLang="en-US" smtClean="0"/>
              <a:t>閱讀</a:t>
            </a:r>
            <a:r>
              <a:rPr lang="en-US" altLang="zh-HK" smtClean="0"/>
              <a:t>)</a:t>
            </a:r>
            <a:endParaRPr lang="zh-HK" altLang="en-US"/>
          </a:p>
        </p:txBody>
      </p:sp>
      <p:sp>
        <p:nvSpPr>
          <p:cNvPr id="5" name="頁尾版面配置區 4"/>
          <p:cNvSpPr>
            <a:spLocks noGrp="1"/>
          </p:cNvSpPr>
          <p:nvPr>
            <p:ph type="ftr" sz="quarter" idx="11"/>
          </p:nvPr>
        </p:nvSpPr>
        <p:spPr/>
        <p:txBody>
          <a:bodyPr/>
          <a:lstStyle/>
          <a:p>
            <a:r>
              <a:rPr lang="zh-TW" altLang="en-US" smtClean="0"/>
              <a:t>教育局教育心理服務</a:t>
            </a:r>
            <a:r>
              <a:rPr lang="en-US" altLang="zh-TW" smtClean="0"/>
              <a:t>(</a:t>
            </a:r>
            <a:r>
              <a:rPr lang="zh-TW" altLang="en-US" smtClean="0"/>
              <a:t>新界東</a:t>
            </a:r>
            <a:r>
              <a:rPr lang="en-US" altLang="zh-TW" smtClean="0"/>
              <a:t>)</a:t>
            </a:r>
            <a:r>
              <a:rPr lang="zh-TW" altLang="en-US" smtClean="0"/>
              <a:t>組 </a:t>
            </a:r>
            <a:r>
              <a:rPr lang="en-US" altLang="zh-TW" smtClean="0"/>
              <a:t>©2019</a:t>
            </a:r>
            <a:endParaRPr lang="zh-HK" altLang="en-US"/>
          </a:p>
        </p:txBody>
      </p:sp>
      <p:sp>
        <p:nvSpPr>
          <p:cNvPr id="6" name="投影片編號版面配置區 5"/>
          <p:cNvSpPr>
            <a:spLocks noGrp="1"/>
          </p:cNvSpPr>
          <p:nvPr>
            <p:ph type="sldNum" sz="quarter" idx="12"/>
          </p:nvPr>
        </p:nvSpPr>
        <p:spPr/>
        <p:txBody>
          <a:bodyPr/>
          <a:lstStyle/>
          <a:p>
            <a:fld id="{FB2AA040-08CA-49D7-B4A5-BED6B7E8C7C9}" type="slidenum">
              <a:rPr lang="zh-HK" altLang="en-US" smtClean="0"/>
              <a:t>37</a:t>
            </a:fld>
            <a:endParaRPr lang="zh-HK" altLang="en-US"/>
          </a:p>
        </p:txBody>
      </p:sp>
      <p:sp>
        <p:nvSpPr>
          <p:cNvPr id="7" name="內容版面配置區 6"/>
          <p:cNvSpPr>
            <a:spLocks noGrp="1"/>
          </p:cNvSpPr>
          <p:nvPr>
            <p:ph idx="1"/>
          </p:nvPr>
        </p:nvSpPr>
        <p:spPr>
          <a:xfrm>
            <a:off x="914400" y="1556792"/>
            <a:ext cx="7258000" cy="4525963"/>
          </a:xfrm>
        </p:spPr>
        <p:txBody>
          <a:bodyPr>
            <a:normAutofit/>
          </a:bodyPr>
          <a:lstStyle/>
          <a:p>
            <a:pPr marL="514350" lvl="0" indent="-514350">
              <a:buAutoNum type="arabicPeriod" startAt="3"/>
            </a:pPr>
            <a:r>
              <a:rPr lang="zh-TW" altLang="zh-HK" b="1" u="sng" dirty="0" smtClean="0"/>
              <a:t>千佛洞</a:t>
            </a:r>
            <a:r>
              <a:rPr lang="zh-TW" altLang="zh-HK" b="1" dirty="0" smtClean="0"/>
              <a:t>始</a:t>
            </a:r>
            <a:r>
              <a:rPr lang="zh-TW" altLang="en-US" b="1" dirty="0" smtClean="0"/>
              <a:t>建</a:t>
            </a:r>
            <a:r>
              <a:rPr lang="zh-TW" altLang="zh-HK" b="1" dirty="0" smtClean="0"/>
              <a:t>於</a:t>
            </a:r>
            <a:r>
              <a:rPr lang="zh-TW" altLang="zh-HK" b="1" dirty="0"/>
              <a:t>多少年前</a:t>
            </a:r>
            <a:r>
              <a:rPr lang="zh-TW" altLang="zh-HK" b="1" dirty="0" smtClean="0"/>
              <a:t>？</a:t>
            </a:r>
            <a:endParaRPr lang="en-US" altLang="zh-TW" b="1" dirty="0" smtClean="0"/>
          </a:p>
          <a:p>
            <a:pPr marL="0" lvl="0" indent="0">
              <a:buNone/>
            </a:pPr>
            <a:r>
              <a:rPr lang="zh-TW" altLang="zh-HK" dirty="0" smtClean="0"/>
              <a:t> </a:t>
            </a:r>
          </a:p>
          <a:p>
            <a:pPr marL="0" indent="0">
              <a:buNone/>
            </a:pPr>
            <a:r>
              <a:rPr lang="zh-TW" altLang="en-US" dirty="0" smtClean="0"/>
              <a:t>      </a:t>
            </a:r>
            <a:r>
              <a:rPr lang="zh-TW" altLang="en-US" dirty="0" smtClean="0">
                <a:sym typeface="Wingdings" panose="05000000000000000000" pitchFamily="2" charset="2"/>
              </a:rPr>
              <a:t> </a:t>
            </a:r>
            <a:r>
              <a:rPr lang="en-US" altLang="zh-HK" dirty="0" smtClean="0"/>
              <a:t>A.</a:t>
            </a:r>
            <a:r>
              <a:rPr lang="zh-TW" altLang="en-US" dirty="0" smtClean="0"/>
              <a:t>  </a:t>
            </a:r>
            <a:r>
              <a:rPr lang="zh-TW" altLang="zh-HK" dirty="0" smtClean="0"/>
              <a:t>三百</a:t>
            </a:r>
            <a:r>
              <a:rPr lang="zh-TW" altLang="zh-HK" dirty="0"/>
              <a:t>年前</a:t>
            </a:r>
          </a:p>
          <a:p>
            <a:pPr marL="0" indent="0">
              <a:buNone/>
            </a:pPr>
            <a:r>
              <a:rPr lang="zh-TW" altLang="en-US" dirty="0" smtClean="0"/>
              <a:t>      </a:t>
            </a:r>
            <a:r>
              <a:rPr lang="zh-TW" altLang="en-US" dirty="0" smtClean="0">
                <a:sym typeface="Wingdings" panose="05000000000000000000" pitchFamily="2" charset="2"/>
              </a:rPr>
              <a:t> </a:t>
            </a:r>
            <a:r>
              <a:rPr lang="en-US" altLang="zh-HK" dirty="0" smtClean="0"/>
              <a:t>B.</a:t>
            </a:r>
            <a:r>
              <a:rPr lang="zh-TW" altLang="en-US" dirty="0" smtClean="0"/>
              <a:t>  </a:t>
            </a:r>
            <a:r>
              <a:rPr lang="zh-TW" altLang="en-US" dirty="0"/>
              <a:t>六</a:t>
            </a:r>
            <a:r>
              <a:rPr lang="zh-TW" altLang="zh-HK" dirty="0" smtClean="0"/>
              <a:t>百</a:t>
            </a:r>
            <a:r>
              <a:rPr lang="zh-TW" altLang="zh-HK" dirty="0"/>
              <a:t>年前</a:t>
            </a:r>
          </a:p>
          <a:p>
            <a:pPr marL="0" indent="0">
              <a:buNone/>
            </a:pPr>
            <a:r>
              <a:rPr lang="zh-TW" altLang="en-US" dirty="0" smtClean="0"/>
              <a:t>      </a:t>
            </a:r>
            <a:r>
              <a:rPr lang="zh-TW" altLang="en-US" dirty="0" smtClean="0">
                <a:sym typeface="Wingdings" panose="05000000000000000000" pitchFamily="2" charset="2"/>
              </a:rPr>
              <a:t> </a:t>
            </a:r>
            <a:r>
              <a:rPr lang="en-US" altLang="zh-HK" dirty="0" smtClean="0"/>
              <a:t>C.</a:t>
            </a:r>
            <a:r>
              <a:rPr lang="zh-TW" altLang="en-US" dirty="0" smtClean="0"/>
              <a:t>  </a:t>
            </a:r>
            <a:r>
              <a:rPr lang="zh-TW" altLang="zh-HK" dirty="0" smtClean="0"/>
              <a:t>一千年前</a:t>
            </a:r>
            <a:endParaRPr lang="zh-TW" altLang="zh-HK" dirty="0"/>
          </a:p>
          <a:p>
            <a:pPr marL="0" indent="0">
              <a:buNone/>
            </a:pPr>
            <a:r>
              <a:rPr lang="zh-TW" altLang="en-US" dirty="0" smtClean="0"/>
              <a:t>      </a:t>
            </a:r>
            <a:r>
              <a:rPr lang="zh-TW" altLang="en-US" dirty="0" smtClean="0">
                <a:sym typeface="Wingdings" panose="05000000000000000000" pitchFamily="2" charset="2"/>
              </a:rPr>
              <a:t> </a:t>
            </a:r>
            <a:r>
              <a:rPr lang="en-US" altLang="zh-HK" dirty="0" smtClean="0"/>
              <a:t>D.</a:t>
            </a:r>
            <a:r>
              <a:rPr lang="zh-TW" altLang="en-US" dirty="0" smtClean="0"/>
              <a:t>  </a:t>
            </a:r>
            <a:r>
              <a:rPr lang="zh-TW" altLang="zh-HK" dirty="0" smtClean="0"/>
              <a:t>一千六百多</a:t>
            </a:r>
            <a:r>
              <a:rPr lang="zh-TW" altLang="zh-HK" dirty="0"/>
              <a:t>年前</a:t>
            </a:r>
          </a:p>
          <a:p>
            <a:endParaRPr lang="zh-HK" altLang="en-US" dirty="0"/>
          </a:p>
        </p:txBody>
      </p:sp>
      <p:sp>
        <p:nvSpPr>
          <p:cNvPr id="10" name="標題 1"/>
          <p:cNvSpPr txBox="1">
            <a:spLocks/>
          </p:cNvSpPr>
          <p:nvPr/>
        </p:nvSpPr>
        <p:spPr>
          <a:xfrm>
            <a:off x="762000" y="218023"/>
            <a:ext cx="7620000" cy="90872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Times New Roman" panose="02020603050405020304" pitchFamily="18" charset="0"/>
                <a:ea typeface="標楷體" panose="03000509000000000000" pitchFamily="65" charset="-120"/>
                <a:cs typeface="+mj-cs"/>
              </a:defRPr>
            </a:lvl1pPr>
          </a:lstStyle>
          <a:p>
            <a:pPr algn="l"/>
            <a:r>
              <a:rPr lang="zh-TW" altLang="en-US" sz="4000" dirty="0"/>
              <a:t>根據文章內容</a:t>
            </a:r>
            <a:r>
              <a:rPr lang="zh-TW" altLang="en-US" sz="4000" dirty="0" smtClean="0"/>
              <a:t>，選出</a:t>
            </a:r>
            <a:r>
              <a:rPr lang="zh-TW" altLang="en-US" sz="4000" dirty="0"/>
              <a:t>正確答案。</a:t>
            </a:r>
          </a:p>
        </p:txBody>
      </p:sp>
    </p:spTree>
    <p:extLst>
      <p:ext uri="{BB962C8B-B14F-4D97-AF65-F5344CB8AC3E}">
        <p14:creationId xmlns:p14="http://schemas.microsoft.com/office/powerpoint/2010/main" val="19951091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r>
              <a:rPr lang="zh-HK" altLang="en-US" smtClean="0"/>
              <a:t>單元二 說明單元</a:t>
            </a:r>
            <a:r>
              <a:rPr lang="en-US" altLang="zh-HK" smtClean="0"/>
              <a:t>(</a:t>
            </a:r>
            <a:r>
              <a:rPr lang="zh-HK" altLang="en-US" smtClean="0"/>
              <a:t>閱讀</a:t>
            </a:r>
            <a:r>
              <a:rPr lang="en-US" altLang="zh-HK" smtClean="0"/>
              <a:t>)</a:t>
            </a:r>
            <a:endParaRPr lang="zh-HK" altLang="en-US"/>
          </a:p>
        </p:txBody>
      </p:sp>
      <p:sp>
        <p:nvSpPr>
          <p:cNvPr id="5" name="頁尾版面配置區 4"/>
          <p:cNvSpPr>
            <a:spLocks noGrp="1"/>
          </p:cNvSpPr>
          <p:nvPr>
            <p:ph type="ftr" sz="quarter" idx="11"/>
          </p:nvPr>
        </p:nvSpPr>
        <p:spPr/>
        <p:txBody>
          <a:bodyPr/>
          <a:lstStyle/>
          <a:p>
            <a:r>
              <a:rPr lang="zh-TW" altLang="en-US" smtClean="0"/>
              <a:t>教育局教育心理服務</a:t>
            </a:r>
            <a:r>
              <a:rPr lang="en-US" altLang="zh-TW" smtClean="0"/>
              <a:t>(</a:t>
            </a:r>
            <a:r>
              <a:rPr lang="zh-TW" altLang="en-US" smtClean="0"/>
              <a:t>新界東</a:t>
            </a:r>
            <a:r>
              <a:rPr lang="en-US" altLang="zh-TW" smtClean="0"/>
              <a:t>)</a:t>
            </a:r>
            <a:r>
              <a:rPr lang="zh-TW" altLang="en-US" smtClean="0"/>
              <a:t>組 </a:t>
            </a:r>
            <a:r>
              <a:rPr lang="en-US" altLang="zh-TW" smtClean="0"/>
              <a:t>©2019</a:t>
            </a:r>
            <a:endParaRPr lang="zh-HK" altLang="en-US"/>
          </a:p>
        </p:txBody>
      </p:sp>
      <p:sp>
        <p:nvSpPr>
          <p:cNvPr id="6" name="投影片編號版面配置區 5"/>
          <p:cNvSpPr>
            <a:spLocks noGrp="1"/>
          </p:cNvSpPr>
          <p:nvPr>
            <p:ph type="sldNum" sz="quarter" idx="12"/>
          </p:nvPr>
        </p:nvSpPr>
        <p:spPr/>
        <p:txBody>
          <a:bodyPr/>
          <a:lstStyle/>
          <a:p>
            <a:fld id="{FB2AA040-08CA-49D7-B4A5-BED6B7E8C7C9}" type="slidenum">
              <a:rPr lang="zh-HK" altLang="en-US" smtClean="0"/>
              <a:t>38</a:t>
            </a:fld>
            <a:endParaRPr lang="zh-HK" altLang="en-US"/>
          </a:p>
        </p:txBody>
      </p:sp>
      <p:sp>
        <p:nvSpPr>
          <p:cNvPr id="7" name="內容版面配置區 6"/>
          <p:cNvSpPr>
            <a:spLocks noGrp="1"/>
          </p:cNvSpPr>
          <p:nvPr>
            <p:ph idx="1"/>
          </p:nvPr>
        </p:nvSpPr>
        <p:spPr>
          <a:xfrm>
            <a:off x="914400" y="1556792"/>
            <a:ext cx="7258000" cy="4525963"/>
          </a:xfrm>
        </p:spPr>
        <p:txBody>
          <a:bodyPr>
            <a:normAutofit/>
          </a:bodyPr>
          <a:lstStyle/>
          <a:p>
            <a:pPr marL="514350" lvl="0" indent="-514350">
              <a:buAutoNum type="arabicPeriod" startAt="3"/>
            </a:pPr>
            <a:r>
              <a:rPr lang="zh-TW" altLang="zh-HK" b="1" u="sng" dirty="0" smtClean="0"/>
              <a:t>千佛洞</a:t>
            </a:r>
            <a:r>
              <a:rPr lang="zh-TW" altLang="zh-HK" b="1" dirty="0" smtClean="0"/>
              <a:t>始</a:t>
            </a:r>
            <a:r>
              <a:rPr lang="zh-TW" altLang="en-US" b="1" dirty="0" smtClean="0"/>
              <a:t>建</a:t>
            </a:r>
            <a:r>
              <a:rPr lang="zh-TW" altLang="zh-HK" b="1" dirty="0" smtClean="0"/>
              <a:t>於</a:t>
            </a:r>
            <a:r>
              <a:rPr lang="zh-TW" altLang="zh-HK" b="1" dirty="0"/>
              <a:t>多少年前</a:t>
            </a:r>
            <a:r>
              <a:rPr lang="zh-TW" altLang="zh-HK" b="1" dirty="0" smtClean="0"/>
              <a:t>？</a:t>
            </a:r>
            <a:endParaRPr lang="en-US" altLang="zh-TW" b="1" dirty="0" smtClean="0"/>
          </a:p>
          <a:p>
            <a:pPr marL="0" lvl="0" indent="0">
              <a:buNone/>
            </a:pPr>
            <a:r>
              <a:rPr lang="zh-TW" altLang="zh-HK" dirty="0" smtClean="0"/>
              <a:t> </a:t>
            </a:r>
          </a:p>
          <a:p>
            <a:pPr marL="0" indent="0">
              <a:buNone/>
            </a:pPr>
            <a:r>
              <a:rPr lang="zh-TW" altLang="en-US" dirty="0" smtClean="0"/>
              <a:t>      </a:t>
            </a:r>
            <a:r>
              <a:rPr lang="zh-TW" altLang="en-US" dirty="0" smtClean="0">
                <a:sym typeface="Wingdings" panose="05000000000000000000" pitchFamily="2" charset="2"/>
              </a:rPr>
              <a:t> </a:t>
            </a:r>
            <a:r>
              <a:rPr lang="en-US" altLang="zh-HK" dirty="0" smtClean="0"/>
              <a:t>A.</a:t>
            </a:r>
            <a:r>
              <a:rPr lang="zh-TW" altLang="en-US" dirty="0" smtClean="0"/>
              <a:t>  </a:t>
            </a:r>
            <a:r>
              <a:rPr lang="zh-TW" altLang="zh-HK" dirty="0" smtClean="0"/>
              <a:t>三百</a:t>
            </a:r>
            <a:r>
              <a:rPr lang="zh-TW" altLang="zh-HK" dirty="0"/>
              <a:t>年前</a:t>
            </a:r>
          </a:p>
          <a:p>
            <a:pPr marL="0" indent="0">
              <a:buNone/>
            </a:pPr>
            <a:r>
              <a:rPr lang="zh-TW" altLang="en-US" dirty="0" smtClean="0"/>
              <a:t>      </a:t>
            </a:r>
            <a:r>
              <a:rPr lang="zh-TW" altLang="en-US" dirty="0" smtClean="0">
                <a:sym typeface="Wingdings" panose="05000000000000000000" pitchFamily="2" charset="2"/>
              </a:rPr>
              <a:t> </a:t>
            </a:r>
            <a:r>
              <a:rPr lang="en-US" altLang="zh-HK" dirty="0" smtClean="0"/>
              <a:t>B.</a:t>
            </a:r>
            <a:r>
              <a:rPr lang="zh-TW" altLang="en-US" dirty="0" smtClean="0"/>
              <a:t>  六</a:t>
            </a:r>
            <a:r>
              <a:rPr lang="zh-TW" altLang="zh-HK" dirty="0" smtClean="0"/>
              <a:t>百</a:t>
            </a:r>
            <a:r>
              <a:rPr lang="zh-TW" altLang="zh-HK" dirty="0"/>
              <a:t>年前</a:t>
            </a:r>
          </a:p>
          <a:p>
            <a:pPr marL="0" indent="0">
              <a:buNone/>
            </a:pPr>
            <a:r>
              <a:rPr lang="zh-TW" altLang="en-US" dirty="0" smtClean="0"/>
              <a:t>      </a:t>
            </a:r>
            <a:r>
              <a:rPr lang="zh-TW" altLang="en-US" dirty="0" smtClean="0">
                <a:sym typeface="Wingdings" panose="05000000000000000000" pitchFamily="2" charset="2"/>
              </a:rPr>
              <a:t> </a:t>
            </a:r>
            <a:r>
              <a:rPr lang="en-US" altLang="zh-HK" dirty="0" smtClean="0"/>
              <a:t>C.</a:t>
            </a:r>
            <a:r>
              <a:rPr lang="zh-TW" altLang="en-US" dirty="0" smtClean="0"/>
              <a:t>  </a:t>
            </a:r>
            <a:r>
              <a:rPr lang="zh-TW" altLang="zh-HK" dirty="0" smtClean="0"/>
              <a:t>一千年前</a:t>
            </a:r>
            <a:endParaRPr lang="zh-TW" altLang="zh-HK" dirty="0"/>
          </a:p>
          <a:p>
            <a:pPr marL="0" indent="0">
              <a:buNone/>
            </a:pPr>
            <a:r>
              <a:rPr lang="zh-TW" altLang="en-US" dirty="0" smtClean="0"/>
              <a:t>      </a:t>
            </a:r>
            <a:r>
              <a:rPr lang="zh-TW" altLang="en-US" dirty="0" smtClean="0">
                <a:solidFill>
                  <a:srgbClr val="FFE6CD"/>
                </a:solidFill>
                <a:sym typeface="Wingdings" panose="05000000000000000000" pitchFamily="2" charset="2"/>
              </a:rPr>
              <a:t></a:t>
            </a:r>
            <a:r>
              <a:rPr lang="zh-TW" altLang="en-US" dirty="0" smtClean="0">
                <a:sym typeface="Wingdings" panose="05000000000000000000" pitchFamily="2" charset="2"/>
              </a:rPr>
              <a:t> </a:t>
            </a:r>
            <a:r>
              <a:rPr lang="en-US" altLang="zh-HK" dirty="0" smtClean="0"/>
              <a:t>D.</a:t>
            </a:r>
            <a:r>
              <a:rPr lang="zh-TW" altLang="en-US" dirty="0" smtClean="0"/>
              <a:t>  </a:t>
            </a:r>
            <a:r>
              <a:rPr lang="zh-TW" altLang="zh-HK" dirty="0" smtClean="0"/>
              <a:t>一千六百多</a:t>
            </a:r>
            <a:r>
              <a:rPr lang="zh-TW" altLang="zh-HK" dirty="0"/>
              <a:t>年前</a:t>
            </a:r>
          </a:p>
          <a:p>
            <a:endParaRPr lang="zh-HK" altLang="en-US" dirty="0"/>
          </a:p>
        </p:txBody>
      </p:sp>
      <p:sp>
        <p:nvSpPr>
          <p:cNvPr id="10" name="標題 1"/>
          <p:cNvSpPr txBox="1">
            <a:spLocks/>
          </p:cNvSpPr>
          <p:nvPr/>
        </p:nvSpPr>
        <p:spPr>
          <a:xfrm>
            <a:off x="762000" y="218023"/>
            <a:ext cx="7620000" cy="90872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Times New Roman" panose="02020603050405020304" pitchFamily="18" charset="0"/>
                <a:ea typeface="標楷體" panose="03000509000000000000" pitchFamily="65" charset="-120"/>
                <a:cs typeface="+mj-cs"/>
              </a:defRPr>
            </a:lvl1pPr>
          </a:lstStyle>
          <a:p>
            <a:pPr algn="l"/>
            <a:r>
              <a:rPr lang="zh-TW" altLang="en-US" sz="4000" dirty="0"/>
              <a:t>根據文章內容</a:t>
            </a:r>
            <a:r>
              <a:rPr lang="zh-TW" altLang="en-US" sz="4000" dirty="0" smtClean="0"/>
              <a:t>，選出</a:t>
            </a:r>
            <a:r>
              <a:rPr lang="zh-TW" altLang="en-US" sz="4000" dirty="0"/>
              <a:t>正確答案。</a:t>
            </a:r>
          </a:p>
        </p:txBody>
      </p:sp>
      <p:sp>
        <p:nvSpPr>
          <p:cNvPr id="8" name="TextBox 7"/>
          <p:cNvSpPr txBox="1"/>
          <p:nvPr/>
        </p:nvSpPr>
        <p:spPr>
          <a:xfrm>
            <a:off x="1475656" y="4437112"/>
            <a:ext cx="539080" cy="646331"/>
          </a:xfrm>
          <a:prstGeom prst="rect">
            <a:avLst/>
          </a:prstGeom>
          <a:noFill/>
        </p:spPr>
        <p:txBody>
          <a:bodyPr wrap="square" rtlCol="0">
            <a:spAutoFit/>
          </a:bodyPr>
          <a:lstStyle/>
          <a:p>
            <a:r>
              <a:rPr lang="en-US" altLang="zh-HK" sz="3600" kern="100" dirty="0">
                <a:solidFill>
                  <a:srgbClr val="FF0000"/>
                </a:solidFill>
                <a:latin typeface="標楷體" panose="03000509000000000000" pitchFamily="65" charset="-120"/>
                <a:ea typeface="標楷體" panose="03000509000000000000" pitchFamily="65" charset="-120"/>
                <a:sym typeface="Wingdings" panose="05000000000000000000" pitchFamily="2" charset="2"/>
              </a:rPr>
              <a:t></a:t>
            </a:r>
            <a:endParaRPr lang="zh-HK" altLang="en-US" sz="3600" dirty="0"/>
          </a:p>
        </p:txBody>
      </p:sp>
    </p:spTree>
    <p:extLst>
      <p:ext uri="{BB962C8B-B14F-4D97-AF65-F5344CB8AC3E}">
        <p14:creationId xmlns:p14="http://schemas.microsoft.com/office/powerpoint/2010/main" val="40729974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r>
              <a:rPr lang="zh-HK" altLang="en-US" smtClean="0"/>
              <a:t>單元二 說明單元</a:t>
            </a:r>
            <a:r>
              <a:rPr lang="en-US" altLang="zh-HK" smtClean="0"/>
              <a:t>(</a:t>
            </a:r>
            <a:r>
              <a:rPr lang="zh-HK" altLang="en-US" smtClean="0"/>
              <a:t>閱讀</a:t>
            </a:r>
            <a:r>
              <a:rPr lang="en-US" altLang="zh-HK" smtClean="0"/>
              <a:t>)</a:t>
            </a:r>
            <a:endParaRPr lang="zh-HK" altLang="en-US"/>
          </a:p>
        </p:txBody>
      </p:sp>
      <p:sp>
        <p:nvSpPr>
          <p:cNvPr id="5" name="頁尾版面配置區 4"/>
          <p:cNvSpPr>
            <a:spLocks noGrp="1"/>
          </p:cNvSpPr>
          <p:nvPr>
            <p:ph type="ftr" sz="quarter" idx="11"/>
          </p:nvPr>
        </p:nvSpPr>
        <p:spPr/>
        <p:txBody>
          <a:bodyPr/>
          <a:lstStyle/>
          <a:p>
            <a:r>
              <a:rPr lang="zh-TW" altLang="en-US" smtClean="0"/>
              <a:t>教育局教育心理服務</a:t>
            </a:r>
            <a:r>
              <a:rPr lang="en-US" altLang="zh-TW" smtClean="0"/>
              <a:t>(</a:t>
            </a:r>
            <a:r>
              <a:rPr lang="zh-TW" altLang="en-US" smtClean="0"/>
              <a:t>新界東</a:t>
            </a:r>
            <a:r>
              <a:rPr lang="en-US" altLang="zh-TW" smtClean="0"/>
              <a:t>)</a:t>
            </a:r>
            <a:r>
              <a:rPr lang="zh-TW" altLang="en-US" smtClean="0"/>
              <a:t>組 </a:t>
            </a:r>
            <a:r>
              <a:rPr lang="en-US" altLang="zh-TW" smtClean="0"/>
              <a:t>©2019</a:t>
            </a:r>
            <a:endParaRPr lang="zh-HK" altLang="en-US"/>
          </a:p>
        </p:txBody>
      </p:sp>
      <p:sp>
        <p:nvSpPr>
          <p:cNvPr id="6" name="投影片編號版面配置區 5"/>
          <p:cNvSpPr>
            <a:spLocks noGrp="1"/>
          </p:cNvSpPr>
          <p:nvPr>
            <p:ph type="sldNum" sz="quarter" idx="12"/>
          </p:nvPr>
        </p:nvSpPr>
        <p:spPr/>
        <p:txBody>
          <a:bodyPr/>
          <a:lstStyle/>
          <a:p>
            <a:fld id="{FB2AA040-08CA-49D7-B4A5-BED6B7E8C7C9}" type="slidenum">
              <a:rPr lang="zh-HK" altLang="en-US" smtClean="0"/>
              <a:t>39</a:t>
            </a:fld>
            <a:endParaRPr lang="zh-HK" altLang="en-US"/>
          </a:p>
        </p:txBody>
      </p:sp>
      <p:sp>
        <p:nvSpPr>
          <p:cNvPr id="7" name="內容版面配置區 6"/>
          <p:cNvSpPr>
            <a:spLocks noGrp="1"/>
          </p:cNvSpPr>
          <p:nvPr>
            <p:ph idx="1"/>
          </p:nvPr>
        </p:nvSpPr>
        <p:spPr>
          <a:xfrm>
            <a:off x="578768" y="1628800"/>
            <a:ext cx="8565232" cy="4525963"/>
          </a:xfrm>
        </p:spPr>
        <p:txBody>
          <a:bodyPr>
            <a:normAutofit/>
          </a:bodyPr>
          <a:lstStyle/>
          <a:p>
            <a:pPr marL="514350" lvl="0" indent="-514350">
              <a:buAutoNum type="arabicPeriod" startAt="4"/>
            </a:pPr>
            <a:r>
              <a:rPr lang="zh-HK" altLang="zh-HK" b="1" u="sng" dirty="0" smtClean="0"/>
              <a:t>莫高窟</a:t>
            </a:r>
            <a:r>
              <a:rPr lang="zh-TW" altLang="en-US" b="1" dirty="0"/>
              <a:t>又</a:t>
            </a:r>
            <a:r>
              <a:rPr lang="zh-TW" altLang="zh-HK" b="1" dirty="0" smtClean="0"/>
              <a:t>名</a:t>
            </a:r>
            <a:r>
              <a:rPr lang="zh-TW" altLang="zh-HK" b="1" u="sng" dirty="0"/>
              <a:t>千佛洞</a:t>
            </a:r>
            <a:r>
              <a:rPr lang="zh-TW" altLang="zh-HK" b="1" dirty="0"/>
              <a:t>的原因是甚麼？ </a:t>
            </a:r>
            <a:endParaRPr lang="en-US" altLang="zh-TW" b="1" dirty="0" smtClean="0"/>
          </a:p>
          <a:p>
            <a:pPr marL="0" lvl="0" indent="0">
              <a:buNone/>
            </a:pPr>
            <a:endParaRPr lang="zh-TW" altLang="zh-HK" dirty="0" smtClean="0"/>
          </a:p>
          <a:p>
            <a:pPr marL="0" indent="0">
              <a:buNone/>
            </a:pPr>
            <a:r>
              <a:rPr lang="zh-TW" altLang="en-US" dirty="0" smtClean="0"/>
              <a:t>      </a:t>
            </a:r>
            <a:r>
              <a:rPr lang="zh-TW" altLang="en-US" dirty="0" smtClean="0">
                <a:sym typeface="Wingdings" panose="05000000000000000000" pitchFamily="2" charset="2"/>
              </a:rPr>
              <a:t> </a:t>
            </a:r>
            <a:r>
              <a:rPr lang="en-US" altLang="zh-HK" dirty="0" smtClean="0"/>
              <a:t>A.</a:t>
            </a:r>
            <a:r>
              <a:rPr lang="zh-TW" altLang="en-US" dirty="0" smtClean="0"/>
              <a:t> </a:t>
            </a:r>
            <a:r>
              <a:rPr lang="zh-TW" altLang="zh-HK" dirty="0" smtClean="0"/>
              <a:t>於</a:t>
            </a:r>
            <a:r>
              <a:rPr lang="zh-TW" altLang="zh-HK" u="sng" dirty="0"/>
              <a:t>前秦</a:t>
            </a:r>
            <a:r>
              <a:rPr lang="zh-TW" altLang="zh-HK" dirty="0"/>
              <a:t>時期，興建延續多個朝代</a:t>
            </a:r>
          </a:p>
          <a:p>
            <a:pPr marL="0" indent="0">
              <a:buNone/>
            </a:pPr>
            <a:r>
              <a:rPr lang="zh-TW" altLang="en-US" dirty="0" smtClean="0"/>
              <a:t>      </a:t>
            </a:r>
            <a:r>
              <a:rPr lang="zh-TW" altLang="en-US" dirty="0" smtClean="0">
                <a:sym typeface="Wingdings" panose="05000000000000000000" pitchFamily="2" charset="2"/>
              </a:rPr>
              <a:t> </a:t>
            </a:r>
            <a:r>
              <a:rPr lang="en-US" altLang="zh-HK" dirty="0" smtClean="0"/>
              <a:t>B.</a:t>
            </a:r>
            <a:r>
              <a:rPr lang="zh-TW" altLang="en-US" dirty="0" smtClean="0"/>
              <a:t> </a:t>
            </a:r>
            <a:r>
              <a:rPr lang="zh-TW" altLang="zh-HK" dirty="0" smtClean="0"/>
              <a:t>高峰</a:t>
            </a:r>
            <a:r>
              <a:rPr lang="zh-TW" altLang="zh-HK" dirty="0"/>
              <a:t>期</a:t>
            </a:r>
            <a:r>
              <a:rPr lang="zh-TW" altLang="zh-HK" dirty="0" smtClean="0"/>
              <a:t>時</a:t>
            </a:r>
            <a:r>
              <a:rPr lang="zh-TW" altLang="en-US" dirty="0" smtClean="0"/>
              <a:t>的</a:t>
            </a:r>
            <a:r>
              <a:rPr lang="zh-TW" altLang="zh-HK" dirty="0" smtClean="0"/>
              <a:t>石洞</a:t>
            </a:r>
            <a:r>
              <a:rPr lang="zh-TW" altLang="zh-HK" dirty="0"/>
              <a:t>超過一千個</a:t>
            </a:r>
          </a:p>
          <a:p>
            <a:pPr marL="0" indent="0">
              <a:buNone/>
            </a:pPr>
            <a:r>
              <a:rPr lang="zh-TW" altLang="en-US" dirty="0" smtClean="0"/>
              <a:t>      </a:t>
            </a:r>
            <a:r>
              <a:rPr lang="zh-TW" altLang="en-US" dirty="0" smtClean="0">
                <a:sym typeface="Wingdings" panose="05000000000000000000" pitchFamily="2" charset="2"/>
              </a:rPr>
              <a:t> </a:t>
            </a:r>
            <a:r>
              <a:rPr lang="en-US" altLang="zh-HK" dirty="0" smtClean="0"/>
              <a:t>C.</a:t>
            </a:r>
            <a:r>
              <a:rPr lang="zh-TW" altLang="en-US" dirty="0" smtClean="0"/>
              <a:t> </a:t>
            </a:r>
            <a:r>
              <a:rPr lang="zh-HK" altLang="zh-HK" dirty="0" smtClean="0"/>
              <a:t>曾</a:t>
            </a:r>
            <a:r>
              <a:rPr lang="zh-TW" altLang="zh-HK" dirty="0"/>
              <a:t>經</a:t>
            </a:r>
            <a:r>
              <a:rPr lang="zh-HK" altLang="zh-HK" dirty="0"/>
              <a:t>有一千多位佛教僧人在洞內居</a:t>
            </a:r>
            <a:r>
              <a:rPr lang="zh-TW" altLang="zh-HK" dirty="0" smtClean="0"/>
              <a:t>住</a:t>
            </a:r>
          </a:p>
          <a:p>
            <a:pPr marL="0" indent="0">
              <a:buNone/>
            </a:pPr>
            <a:r>
              <a:rPr lang="zh-TW" altLang="en-US" dirty="0" smtClean="0"/>
              <a:t>      </a:t>
            </a:r>
            <a:r>
              <a:rPr lang="zh-TW" altLang="en-US" dirty="0" smtClean="0">
                <a:sym typeface="Wingdings" panose="05000000000000000000" pitchFamily="2" charset="2"/>
              </a:rPr>
              <a:t> </a:t>
            </a:r>
            <a:r>
              <a:rPr lang="en-US" altLang="zh-HK" dirty="0" smtClean="0"/>
              <a:t>D.</a:t>
            </a:r>
            <a:r>
              <a:rPr lang="zh-TW" altLang="en-US" dirty="0" smtClean="0"/>
              <a:t> </a:t>
            </a:r>
            <a:r>
              <a:rPr lang="zh-HK" altLang="zh-HK" dirty="0" smtClean="0"/>
              <a:t>洞</a:t>
            </a:r>
            <a:r>
              <a:rPr lang="zh-HK" altLang="zh-HK" dirty="0"/>
              <a:t>深接</a:t>
            </a:r>
            <a:r>
              <a:rPr lang="zh-TW" altLang="zh-HK" dirty="0"/>
              <a:t>近</a:t>
            </a:r>
            <a:r>
              <a:rPr lang="zh-HK" altLang="zh-HK" dirty="0"/>
              <a:t>一</a:t>
            </a:r>
            <a:r>
              <a:rPr lang="zh-HK" altLang="zh-HK" dirty="0" smtClean="0"/>
              <a:t>千米</a:t>
            </a:r>
            <a:endParaRPr lang="zh-TW" altLang="zh-HK" dirty="0" smtClean="0"/>
          </a:p>
          <a:p>
            <a:endParaRPr lang="zh-HK" altLang="en-US" dirty="0"/>
          </a:p>
        </p:txBody>
      </p:sp>
      <p:sp>
        <p:nvSpPr>
          <p:cNvPr id="10" name="標題 1"/>
          <p:cNvSpPr txBox="1">
            <a:spLocks/>
          </p:cNvSpPr>
          <p:nvPr/>
        </p:nvSpPr>
        <p:spPr>
          <a:xfrm>
            <a:off x="762000" y="218023"/>
            <a:ext cx="7620000" cy="90872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Times New Roman" panose="02020603050405020304" pitchFamily="18" charset="0"/>
                <a:ea typeface="標楷體" panose="03000509000000000000" pitchFamily="65" charset="-120"/>
                <a:cs typeface="+mj-cs"/>
              </a:defRPr>
            </a:lvl1pPr>
          </a:lstStyle>
          <a:p>
            <a:pPr algn="l"/>
            <a:r>
              <a:rPr lang="zh-TW" altLang="en-US" sz="4000" dirty="0"/>
              <a:t>根據文章內容</a:t>
            </a:r>
            <a:r>
              <a:rPr lang="zh-TW" altLang="en-US" sz="4000" dirty="0" smtClean="0"/>
              <a:t>，選出</a:t>
            </a:r>
            <a:r>
              <a:rPr lang="zh-TW" altLang="en-US" sz="4000" dirty="0"/>
              <a:t>正確答案。</a:t>
            </a:r>
          </a:p>
        </p:txBody>
      </p:sp>
    </p:spTree>
    <p:extLst>
      <p:ext uri="{BB962C8B-B14F-4D97-AF65-F5344CB8AC3E}">
        <p14:creationId xmlns:p14="http://schemas.microsoft.com/office/powerpoint/2010/main" val="24177741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r>
              <a:rPr lang="zh-HK" altLang="en-US" smtClean="0"/>
              <a:t>單元二 說明單元</a:t>
            </a:r>
            <a:r>
              <a:rPr lang="en-US" altLang="zh-HK" smtClean="0"/>
              <a:t>(</a:t>
            </a:r>
            <a:r>
              <a:rPr lang="zh-HK" altLang="en-US" smtClean="0"/>
              <a:t>閱讀</a:t>
            </a:r>
            <a:r>
              <a:rPr lang="en-US" altLang="zh-HK" smtClean="0"/>
              <a:t>)</a:t>
            </a:r>
            <a:endParaRPr lang="zh-HK" altLang="en-US"/>
          </a:p>
        </p:txBody>
      </p:sp>
      <p:sp>
        <p:nvSpPr>
          <p:cNvPr id="5" name="頁尾版面配置區 4"/>
          <p:cNvSpPr>
            <a:spLocks noGrp="1"/>
          </p:cNvSpPr>
          <p:nvPr>
            <p:ph type="ftr" sz="quarter" idx="11"/>
          </p:nvPr>
        </p:nvSpPr>
        <p:spPr/>
        <p:txBody>
          <a:bodyPr/>
          <a:lstStyle/>
          <a:p>
            <a:r>
              <a:rPr lang="zh-TW" altLang="en-US" smtClean="0"/>
              <a:t>教育局教育心理服務</a:t>
            </a:r>
            <a:r>
              <a:rPr lang="en-US" altLang="zh-TW" smtClean="0"/>
              <a:t>(</a:t>
            </a:r>
            <a:r>
              <a:rPr lang="zh-TW" altLang="en-US" smtClean="0"/>
              <a:t>新界東</a:t>
            </a:r>
            <a:r>
              <a:rPr lang="en-US" altLang="zh-TW" smtClean="0"/>
              <a:t>)</a:t>
            </a:r>
            <a:r>
              <a:rPr lang="zh-TW" altLang="en-US" smtClean="0"/>
              <a:t>組 </a:t>
            </a:r>
            <a:r>
              <a:rPr lang="en-US" altLang="zh-TW" smtClean="0"/>
              <a:t>©2019</a:t>
            </a:r>
            <a:endParaRPr lang="zh-HK" altLang="en-US"/>
          </a:p>
        </p:txBody>
      </p:sp>
      <p:sp>
        <p:nvSpPr>
          <p:cNvPr id="6" name="投影片編號版面配置區 5"/>
          <p:cNvSpPr>
            <a:spLocks noGrp="1"/>
          </p:cNvSpPr>
          <p:nvPr>
            <p:ph type="sldNum" sz="quarter" idx="12"/>
          </p:nvPr>
        </p:nvSpPr>
        <p:spPr/>
        <p:txBody>
          <a:bodyPr/>
          <a:lstStyle/>
          <a:p>
            <a:fld id="{FB2AA040-08CA-49D7-B4A5-BED6B7E8C7C9}" type="slidenum">
              <a:rPr lang="zh-HK" altLang="en-US" smtClean="0"/>
              <a:pPr/>
              <a:t>4</a:t>
            </a:fld>
            <a:endParaRPr lang="zh-HK" altLang="en-US"/>
          </a:p>
        </p:txBody>
      </p:sp>
      <p:sp>
        <p:nvSpPr>
          <p:cNvPr id="7" name="內容版面配置區 2"/>
          <p:cNvSpPr txBox="1">
            <a:spLocks/>
          </p:cNvSpPr>
          <p:nvPr/>
        </p:nvSpPr>
        <p:spPr>
          <a:xfrm>
            <a:off x="826167" y="2276872"/>
            <a:ext cx="7859216" cy="2736304"/>
          </a:xfrm>
          <a:prstGeom prst="rect">
            <a:avLst/>
          </a:prstGeom>
          <a:solidFill>
            <a:schemeClr val="accent1">
              <a:lumMod val="20000"/>
              <a:lumOff val="80000"/>
            </a:schemeClr>
          </a:solidFill>
          <a:ln w="25400">
            <a:solidFill>
              <a:schemeClr val="tx2">
                <a:lumMod val="60000"/>
                <a:lumOff val="40000"/>
              </a:schemeClr>
            </a:solidFill>
          </a:ln>
        </p:spPr>
        <p:txBody>
          <a:bodyPr vert="horz" lIns="91440" tIns="45720" rIns="91440" bIns="45720" rtlCol="0"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imes New Roman" panose="02020603050405020304" pitchFamily="18" charset="0"/>
                <a:ea typeface="標楷體" panose="03000509000000000000" pitchFamily="65" charset="-12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4300" indent="0" algn="ctr">
              <a:buFont typeface="Arial" panose="020B0604020202020204" pitchFamily="34" charset="0"/>
              <a:buNone/>
            </a:pPr>
            <a:r>
              <a:rPr lang="zh-TW" altLang="en-US" dirty="0" smtClean="0">
                <a:solidFill>
                  <a:srgbClr val="7030A0"/>
                </a:solidFill>
                <a:latin typeface="標楷體" panose="03000509000000000000" pitchFamily="65" charset="-120"/>
              </a:rPr>
              <a:t>網上辦理預約圖書手續</a:t>
            </a:r>
            <a:endParaRPr lang="en-US" altLang="zh-TW" dirty="0" smtClean="0">
              <a:solidFill>
                <a:srgbClr val="7030A0"/>
              </a:solidFill>
              <a:latin typeface="標楷體" panose="03000509000000000000" pitchFamily="65" charset="-120"/>
            </a:endParaRPr>
          </a:p>
          <a:p>
            <a:pPr marL="114300" indent="0">
              <a:buFont typeface="Arial" panose="020B0604020202020204" pitchFamily="34" charset="0"/>
              <a:buNone/>
            </a:pPr>
            <a:r>
              <a:rPr lang="zh-TW" altLang="en-US" dirty="0" smtClean="0">
                <a:latin typeface="標楷體" panose="03000509000000000000" pitchFamily="65" charset="-120"/>
              </a:rPr>
              <a:t>登入香港公共圖書館的網頁，搜索有沒有你想借的圖書。確定有你想借閱的圖書後，輸入身份證號碼號碼和密碼，選擇取書的地點和有效限期。</a:t>
            </a:r>
            <a:endParaRPr lang="zh-TW" altLang="en-US" dirty="0">
              <a:latin typeface="標楷體" panose="03000509000000000000" pitchFamily="65" charset="-120"/>
            </a:endParaRPr>
          </a:p>
        </p:txBody>
      </p:sp>
      <p:pic>
        <p:nvPicPr>
          <p:cNvPr id="8" name="圖片 1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13645"/>
            <a:ext cx="1305854" cy="166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ular Callout 8"/>
          <p:cNvSpPr/>
          <p:nvPr/>
        </p:nvSpPr>
        <p:spPr>
          <a:xfrm>
            <a:off x="971600" y="247076"/>
            <a:ext cx="5467436" cy="1267544"/>
          </a:xfrm>
          <a:prstGeom prst="wedgeRoundRectCallout">
            <a:avLst>
              <a:gd name="adj1" fmla="val 75639"/>
              <a:gd name="adj2" fmla="val 14407"/>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zh-TW" altLang="en-US" sz="2800" dirty="0" smtClean="0">
                <a:solidFill>
                  <a:schemeClr val="tx1"/>
                </a:solidFill>
                <a:latin typeface="標楷體" panose="03000509000000000000" pitchFamily="65" charset="-120"/>
                <a:ea typeface="標楷體" panose="03000509000000000000" pitchFamily="65" charset="-120"/>
              </a:rPr>
              <a:t>留意在</a:t>
            </a:r>
            <a:r>
              <a:rPr lang="zh-TW" altLang="en-US" sz="2800" dirty="0">
                <a:solidFill>
                  <a:schemeClr val="tx1"/>
                </a:solidFill>
                <a:latin typeface="標楷體" panose="03000509000000000000" pitchFamily="65" charset="-120"/>
                <a:ea typeface="標楷體" panose="03000509000000000000" pitchFamily="65" charset="-120"/>
              </a:rPr>
              <a:t>網上辦理預約圖書</a:t>
            </a:r>
            <a:r>
              <a:rPr lang="zh-TW" altLang="en-US" sz="2800" dirty="0" smtClean="0">
                <a:solidFill>
                  <a:schemeClr val="tx1"/>
                </a:solidFill>
                <a:latin typeface="標楷體" panose="03000509000000000000" pitchFamily="65" charset="-120"/>
                <a:ea typeface="標楷體" panose="03000509000000000000" pitchFamily="65" charset="-120"/>
              </a:rPr>
              <a:t>手續時，會有多少個步驟</a:t>
            </a:r>
            <a:r>
              <a:rPr lang="en-US" altLang="zh-TW" sz="2800" dirty="0" smtClean="0">
                <a:solidFill>
                  <a:schemeClr val="tx1"/>
                </a:solidFill>
                <a:latin typeface="標楷體" panose="03000509000000000000" pitchFamily="65" charset="-120"/>
                <a:ea typeface="標楷體" panose="03000509000000000000" pitchFamily="65" charset="-120"/>
              </a:rPr>
              <a:t>﹖</a:t>
            </a:r>
            <a:endParaRPr lang="zh-HK" altLang="en-US" sz="2800" dirty="0">
              <a:solidFill>
                <a:schemeClr val="tx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3595820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r>
              <a:rPr lang="zh-HK" altLang="en-US" smtClean="0"/>
              <a:t>單元二 說明單元</a:t>
            </a:r>
            <a:r>
              <a:rPr lang="en-US" altLang="zh-HK" smtClean="0"/>
              <a:t>(</a:t>
            </a:r>
            <a:r>
              <a:rPr lang="zh-HK" altLang="en-US" smtClean="0"/>
              <a:t>閱讀</a:t>
            </a:r>
            <a:r>
              <a:rPr lang="en-US" altLang="zh-HK" smtClean="0"/>
              <a:t>)</a:t>
            </a:r>
            <a:endParaRPr lang="zh-HK" altLang="en-US"/>
          </a:p>
        </p:txBody>
      </p:sp>
      <p:sp>
        <p:nvSpPr>
          <p:cNvPr id="5" name="頁尾版面配置區 4"/>
          <p:cNvSpPr>
            <a:spLocks noGrp="1"/>
          </p:cNvSpPr>
          <p:nvPr>
            <p:ph type="ftr" sz="quarter" idx="11"/>
          </p:nvPr>
        </p:nvSpPr>
        <p:spPr/>
        <p:txBody>
          <a:bodyPr/>
          <a:lstStyle/>
          <a:p>
            <a:r>
              <a:rPr lang="zh-TW" altLang="en-US" smtClean="0"/>
              <a:t>教育局教育心理服務</a:t>
            </a:r>
            <a:r>
              <a:rPr lang="en-US" altLang="zh-TW" smtClean="0"/>
              <a:t>(</a:t>
            </a:r>
            <a:r>
              <a:rPr lang="zh-TW" altLang="en-US" smtClean="0"/>
              <a:t>新界東</a:t>
            </a:r>
            <a:r>
              <a:rPr lang="en-US" altLang="zh-TW" smtClean="0"/>
              <a:t>)</a:t>
            </a:r>
            <a:r>
              <a:rPr lang="zh-TW" altLang="en-US" smtClean="0"/>
              <a:t>組 </a:t>
            </a:r>
            <a:r>
              <a:rPr lang="en-US" altLang="zh-TW" smtClean="0"/>
              <a:t>©2019</a:t>
            </a:r>
            <a:endParaRPr lang="zh-HK" altLang="en-US"/>
          </a:p>
        </p:txBody>
      </p:sp>
      <p:sp>
        <p:nvSpPr>
          <p:cNvPr id="6" name="投影片編號版面配置區 5"/>
          <p:cNvSpPr>
            <a:spLocks noGrp="1"/>
          </p:cNvSpPr>
          <p:nvPr>
            <p:ph type="sldNum" sz="quarter" idx="12"/>
          </p:nvPr>
        </p:nvSpPr>
        <p:spPr/>
        <p:txBody>
          <a:bodyPr/>
          <a:lstStyle/>
          <a:p>
            <a:fld id="{FB2AA040-08CA-49D7-B4A5-BED6B7E8C7C9}" type="slidenum">
              <a:rPr lang="zh-HK" altLang="en-US" smtClean="0"/>
              <a:t>40</a:t>
            </a:fld>
            <a:endParaRPr lang="zh-HK" altLang="en-US"/>
          </a:p>
        </p:txBody>
      </p:sp>
      <p:sp>
        <p:nvSpPr>
          <p:cNvPr id="7" name="內容版面配置區 6"/>
          <p:cNvSpPr>
            <a:spLocks noGrp="1"/>
          </p:cNvSpPr>
          <p:nvPr>
            <p:ph idx="1"/>
          </p:nvPr>
        </p:nvSpPr>
        <p:spPr>
          <a:xfrm>
            <a:off x="578768" y="1628800"/>
            <a:ext cx="8565232" cy="4525963"/>
          </a:xfrm>
        </p:spPr>
        <p:txBody>
          <a:bodyPr>
            <a:normAutofit/>
          </a:bodyPr>
          <a:lstStyle/>
          <a:p>
            <a:pPr marL="514350" lvl="0" indent="-514350">
              <a:buAutoNum type="arabicPeriod" startAt="4"/>
            </a:pPr>
            <a:r>
              <a:rPr lang="zh-HK" altLang="zh-HK" b="1" u="sng" dirty="0" smtClean="0"/>
              <a:t>莫高窟</a:t>
            </a:r>
            <a:r>
              <a:rPr lang="zh-TW" altLang="en-US" b="1" dirty="0"/>
              <a:t>又</a:t>
            </a:r>
            <a:r>
              <a:rPr lang="zh-TW" altLang="zh-HK" b="1" dirty="0" smtClean="0"/>
              <a:t>名</a:t>
            </a:r>
            <a:r>
              <a:rPr lang="zh-TW" altLang="zh-HK" b="1" u="sng" dirty="0"/>
              <a:t>千佛洞</a:t>
            </a:r>
            <a:r>
              <a:rPr lang="zh-TW" altLang="zh-HK" b="1" dirty="0"/>
              <a:t>的原因是甚麼？ </a:t>
            </a:r>
            <a:endParaRPr lang="en-US" altLang="zh-TW" b="1" dirty="0" smtClean="0"/>
          </a:p>
          <a:p>
            <a:pPr marL="0" lvl="0" indent="0">
              <a:buNone/>
            </a:pPr>
            <a:endParaRPr lang="zh-TW" altLang="zh-HK" dirty="0" smtClean="0"/>
          </a:p>
          <a:p>
            <a:pPr marL="0" indent="0">
              <a:buNone/>
            </a:pPr>
            <a:r>
              <a:rPr lang="zh-TW" altLang="en-US" dirty="0" smtClean="0"/>
              <a:t>      </a:t>
            </a:r>
            <a:r>
              <a:rPr lang="zh-TW" altLang="en-US" dirty="0" smtClean="0">
                <a:sym typeface="Wingdings" panose="05000000000000000000" pitchFamily="2" charset="2"/>
              </a:rPr>
              <a:t> </a:t>
            </a:r>
            <a:r>
              <a:rPr lang="en-US" altLang="zh-HK" dirty="0" smtClean="0"/>
              <a:t>A.</a:t>
            </a:r>
            <a:r>
              <a:rPr lang="zh-TW" altLang="en-US" dirty="0" smtClean="0"/>
              <a:t> </a:t>
            </a:r>
            <a:r>
              <a:rPr lang="zh-TW" altLang="zh-HK" dirty="0" smtClean="0"/>
              <a:t>於</a:t>
            </a:r>
            <a:r>
              <a:rPr lang="zh-TW" altLang="zh-HK" u="sng" dirty="0"/>
              <a:t>前秦</a:t>
            </a:r>
            <a:r>
              <a:rPr lang="zh-TW" altLang="zh-HK" dirty="0"/>
              <a:t>時期，興建延續多個朝代</a:t>
            </a:r>
          </a:p>
          <a:p>
            <a:pPr marL="0" indent="0">
              <a:buNone/>
            </a:pPr>
            <a:r>
              <a:rPr lang="zh-TW" altLang="en-US" dirty="0" smtClean="0"/>
              <a:t>      </a:t>
            </a:r>
            <a:r>
              <a:rPr lang="zh-TW" altLang="en-US" dirty="0" smtClean="0">
                <a:solidFill>
                  <a:srgbClr val="FFE6CD"/>
                </a:solidFill>
                <a:sym typeface="Wingdings" panose="05000000000000000000" pitchFamily="2" charset="2"/>
              </a:rPr>
              <a:t></a:t>
            </a:r>
            <a:r>
              <a:rPr lang="zh-TW" altLang="en-US" dirty="0" smtClean="0">
                <a:sym typeface="Wingdings" panose="05000000000000000000" pitchFamily="2" charset="2"/>
              </a:rPr>
              <a:t> </a:t>
            </a:r>
            <a:r>
              <a:rPr lang="en-US" altLang="zh-HK" dirty="0" smtClean="0"/>
              <a:t>B.</a:t>
            </a:r>
            <a:r>
              <a:rPr lang="zh-TW" altLang="en-US" dirty="0" smtClean="0"/>
              <a:t> </a:t>
            </a:r>
            <a:r>
              <a:rPr lang="zh-TW" altLang="zh-HK" dirty="0" smtClean="0"/>
              <a:t>高峰</a:t>
            </a:r>
            <a:r>
              <a:rPr lang="zh-TW" altLang="zh-HK" dirty="0"/>
              <a:t>期</a:t>
            </a:r>
            <a:r>
              <a:rPr lang="zh-TW" altLang="zh-HK" dirty="0" smtClean="0"/>
              <a:t>時</a:t>
            </a:r>
            <a:r>
              <a:rPr lang="zh-TW" altLang="en-US" dirty="0" smtClean="0"/>
              <a:t>的</a:t>
            </a:r>
            <a:r>
              <a:rPr lang="zh-TW" altLang="zh-HK" dirty="0" smtClean="0"/>
              <a:t>石洞</a:t>
            </a:r>
            <a:r>
              <a:rPr lang="zh-TW" altLang="zh-HK" dirty="0"/>
              <a:t>超過一千個</a:t>
            </a:r>
          </a:p>
          <a:p>
            <a:pPr marL="0" indent="0">
              <a:buNone/>
            </a:pPr>
            <a:r>
              <a:rPr lang="zh-TW" altLang="en-US" dirty="0" smtClean="0"/>
              <a:t>      </a:t>
            </a:r>
            <a:r>
              <a:rPr lang="zh-TW" altLang="en-US" dirty="0" smtClean="0">
                <a:sym typeface="Wingdings" panose="05000000000000000000" pitchFamily="2" charset="2"/>
              </a:rPr>
              <a:t> </a:t>
            </a:r>
            <a:r>
              <a:rPr lang="en-US" altLang="zh-HK" dirty="0" smtClean="0"/>
              <a:t>C.</a:t>
            </a:r>
            <a:r>
              <a:rPr lang="zh-TW" altLang="en-US" dirty="0" smtClean="0"/>
              <a:t> </a:t>
            </a:r>
            <a:r>
              <a:rPr lang="zh-HK" altLang="zh-HK" dirty="0" smtClean="0"/>
              <a:t>曾</a:t>
            </a:r>
            <a:r>
              <a:rPr lang="zh-TW" altLang="zh-HK" dirty="0"/>
              <a:t>經</a:t>
            </a:r>
            <a:r>
              <a:rPr lang="zh-HK" altLang="zh-HK" dirty="0"/>
              <a:t>有一千多位佛教僧人在洞內居</a:t>
            </a:r>
            <a:r>
              <a:rPr lang="zh-TW" altLang="zh-HK" dirty="0" smtClean="0"/>
              <a:t>住</a:t>
            </a:r>
          </a:p>
          <a:p>
            <a:pPr marL="0" indent="0">
              <a:buNone/>
            </a:pPr>
            <a:r>
              <a:rPr lang="zh-TW" altLang="en-US" dirty="0" smtClean="0"/>
              <a:t>      </a:t>
            </a:r>
            <a:r>
              <a:rPr lang="zh-TW" altLang="en-US" dirty="0" smtClean="0">
                <a:sym typeface="Wingdings" panose="05000000000000000000" pitchFamily="2" charset="2"/>
              </a:rPr>
              <a:t> </a:t>
            </a:r>
            <a:r>
              <a:rPr lang="en-US" altLang="zh-HK" dirty="0" smtClean="0"/>
              <a:t>D.</a:t>
            </a:r>
            <a:r>
              <a:rPr lang="zh-TW" altLang="en-US" dirty="0" smtClean="0"/>
              <a:t> </a:t>
            </a:r>
            <a:r>
              <a:rPr lang="zh-HK" altLang="zh-HK" dirty="0" smtClean="0"/>
              <a:t>洞</a:t>
            </a:r>
            <a:r>
              <a:rPr lang="zh-HK" altLang="zh-HK" dirty="0"/>
              <a:t>深接</a:t>
            </a:r>
            <a:r>
              <a:rPr lang="zh-TW" altLang="zh-HK" dirty="0"/>
              <a:t>近</a:t>
            </a:r>
            <a:r>
              <a:rPr lang="zh-HK" altLang="zh-HK" dirty="0"/>
              <a:t>一</a:t>
            </a:r>
            <a:r>
              <a:rPr lang="zh-HK" altLang="zh-HK" dirty="0" smtClean="0"/>
              <a:t>千米</a:t>
            </a:r>
            <a:endParaRPr lang="zh-TW" altLang="zh-HK" dirty="0" smtClean="0"/>
          </a:p>
          <a:p>
            <a:endParaRPr lang="zh-HK" altLang="en-US" dirty="0"/>
          </a:p>
        </p:txBody>
      </p:sp>
      <p:sp>
        <p:nvSpPr>
          <p:cNvPr id="10" name="標題 1"/>
          <p:cNvSpPr txBox="1">
            <a:spLocks/>
          </p:cNvSpPr>
          <p:nvPr/>
        </p:nvSpPr>
        <p:spPr>
          <a:xfrm>
            <a:off x="762000" y="218023"/>
            <a:ext cx="7620000" cy="90872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Times New Roman" panose="02020603050405020304" pitchFamily="18" charset="0"/>
                <a:ea typeface="標楷體" panose="03000509000000000000" pitchFamily="65" charset="-120"/>
                <a:cs typeface="+mj-cs"/>
              </a:defRPr>
            </a:lvl1pPr>
          </a:lstStyle>
          <a:p>
            <a:pPr algn="l"/>
            <a:r>
              <a:rPr lang="zh-TW" altLang="en-US" sz="4000" dirty="0"/>
              <a:t>根據文章內容</a:t>
            </a:r>
            <a:r>
              <a:rPr lang="zh-TW" altLang="en-US" sz="4000" dirty="0" smtClean="0"/>
              <a:t>，選出</a:t>
            </a:r>
            <a:r>
              <a:rPr lang="zh-TW" altLang="en-US" sz="4000" dirty="0"/>
              <a:t>正確答案。</a:t>
            </a:r>
          </a:p>
        </p:txBody>
      </p:sp>
      <p:sp>
        <p:nvSpPr>
          <p:cNvPr id="9" name="TextBox 8"/>
          <p:cNvSpPr txBox="1"/>
          <p:nvPr/>
        </p:nvSpPr>
        <p:spPr>
          <a:xfrm>
            <a:off x="1187624" y="3356992"/>
            <a:ext cx="539080" cy="646331"/>
          </a:xfrm>
          <a:prstGeom prst="rect">
            <a:avLst/>
          </a:prstGeom>
          <a:noFill/>
        </p:spPr>
        <p:txBody>
          <a:bodyPr wrap="square" rtlCol="0">
            <a:spAutoFit/>
          </a:bodyPr>
          <a:lstStyle/>
          <a:p>
            <a:r>
              <a:rPr lang="en-US" altLang="zh-HK" sz="3600" kern="100" dirty="0">
                <a:solidFill>
                  <a:srgbClr val="FF0000"/>
                </a:solidFill>
                <a:latin typeface="標楷體" panose="03000509000000000000" pitchFamily="65" charset="-120"/>
                <a:ea typeface="標楷體" panose="03000509000000000000" pitchFamily="65" charset="-120"/>
                <a:sym typeface="Wingdings" panose="05000000000000000000" pitchFamily="2" charset="2"/>
              </a:rPr>
              <a:t></a:t>
            </a:r>
            <a:endParaRPr lang="zh-HK" altLang="en-US" sz="3600" dirty="0"/>
          </a:p>
        </p:txBody>
      </p:sp>
    </p:spTree>
    <p:extLst>
      <p:ext uri="{BB962C8B-B14F-4D97-AF65-F5344CB8AC3E}">
        <p14:creationId xmlns:p14="http://schemas.microsoft.com/office/powerpoint/2010/main" val="26800777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標題 2"/>
          <p:cNvSpPr>
            <a:spLocks noGrp="1"/>
          </p:cNvSpPr>
          <p:nvPr>
            <p:ph type="title"/>
          </p:nvPr>
        </p:nvSpPr>
        <p:spPr>
          <a:xfrm>
            <a:off x="683568" y="116632"/>
            <a:ext cx="7620000" cy="1143000"/>
          </a:xfrm>
        </p:spPr>
        <p:txBody>
          <a:bodyPr/>
          <a:lstStyle/>
          <a:p>
            <a:pPr algn="ctr"/>
            <a:r>
              <a:rPr lang="zh-TW" altLang="en-US" sz="4000" b="1" dirty="0" smtClean="0">
                <a:solidFill>
                  <a:srgbClr val="FF0000"/>
                </a:solidFill>
              </a:rPr>
              <a:t>標示語的功</a:t>
            </a:r>
            <a:r>
              <a:rPr lang="zh-TW" altLang="en-US" sz="4000" b="1" dirty="0">
                <a:solidFill>
                  <a:srgbClr val="FF0000"/>
                </a:solidFill>
              </a:rPr>
              <a:t>能</a:t>
            </a:r>
            <a:endParaRPr lang="zh-HK" altLang="en-US" sz="4000" b="1" dirty="0">
              <a:solidFill>
                <a:srgbClr val="FF0000"/>
              </a:solidFill>
            </a:endParaRP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2302748179"/>
              </p:ext>
            </p:extLst>
          </p:nvPr>
        </p:nvGraphicFramePr>
        <p:xfrm>
          <a:off x="477888" y="1575723"/>
          <a:ext cx="8208912" cy="4348688"/>
        </p:xfrm>
        <a:graphic>
          <a:graphicData uri="http://schemas.openxmlformats.org/drawingml/2006/table">
            <a:tbl>
              <a:tblPr firstRow="1" firstCol="1" bandCol="1">
                <a:tableStyleId>{93296810-A885-4BE3-A3E7-6D5BEEA58F35}</a:tableStyleId>
              </a:tblPr>
              <a:tblGrid>
                <a:gridCol w="1917970">
                  <a:extLst>
                    <a:ext uri="{9D8B030D-6E8A-4147-A177-3AD203B41FA5}">
                      <a16:colId xmlns:a16="http://schemas.microsoft.com/office/drawing/2014/main" val="20000"/>
                    </a:ext>
                  </a:extLst>
                </a:gridCol>
                <a:gridCol w="6290942">
                  <a:extLst>
                    <a:ext uri="{9D8B030D-6E8A-4147-A177-3AD203B41FA5}">
                      <a16:colId xmlns:a16="http://schemas.microsoft.com/office/drawing/2014/main" val="20001"/>
                    </a:ext>
                  </a:extLst>
                </a:gridCol>
              </a:tblGrid>
              <a:tr h="370840">
                <a:tc>
                  <a:txBody>
                    <a:bodyPr/>
                    <a:lstStyle/>
                    <a:p>
                      <a:pPr algn="ctr"/>
                      <a:r>
                        <a:rPr lang="zh-TW" altLang="en-US" sz="2800" dirty="0" smtClean="0">
                          <a:solidFill>
                            <a:srgbClr val="002060"/>
                          </a:solidFill>
                          <a:latin typeface="標楷體" panose="03000509000000000000" pitchFamily="65" charset="-120"/>
                          <a:ea typeface="標楷體" panose="03000509000000000000" pitchFamily="65" charset="-120"/>
                        </a:rPr>
                        <a:t>標示性質</a:t>
                      </a:r>
                      <a:endParaRPr lang="zh-HK" altLang="en-US" sz="2800" b="1" dirty="0">
                        <a:solidFill>
                          <a:srgbClr val="002060"/>
                        </a:solidFill>
                        <a:latin typeface="標楷體" panose="03000509000000000000" pitchFamily="65" charset="-120"/>
                        <a:ea typeface="標楷體" panose="03000509000000000000" pitchFamily="65" charset="-120"/>
                      </a:endParaRPr>
                    </a:p>
                  </a:txBody>
                  <a:tcPr/>
                </a:tc>
                <a:tc>
                  <a:txBody>
                    <a:bodyPr/>
                    <a:lstStyle/>
                    <a:p>
                      <a:pPr algn="ctr"/>
                      <a:r>
                        <a:rPr lang="zh-TW" altLang="en-US" sz="2800" dirty="0" smtClean="0">
                          <a:latin typeface="標楷體" panose="03000509000000000000" pitchFamily="65" charset="-120"/>
                          <a:ea typeface="標楷體" panose="03000509000000000000" pitchFamily="65" charset="-120"/>
                        </a:rPr>
                        <a:t>標示語句</a:t>
                      </a:r>
                      <a:endParaRPr lang="zh-HK" altLang="en-US" sz="2800" b="1"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10000"/>
                  </a:ext>
                </a:extLst>
              </a:tr>
              <a:tr h="370840">
                <a:tc>
                  <a:txBody>
                    <a:bodyPr/>
                    <a:lstStyle/>
                    <a:p>
                      <a:pPr algn="ctr"/>
                      <a:r>
                        <a:rPr lang="zh-TW" altLang="en-US" sz="2800" dirty="0" smtClean="0">
                          <a:solidFill>
                            <a:srgbClr val="002060"/>
                          </a:solidFill>
                          <a:latin typeface="標楷體" panose="03000509000000000000" pitchFamily="65" charset="-120"/>
                          <a:ea typeface="標楷體" panose="03000509000000000000" pitchFamily="65" charset="-120"/>
                        </a:rPr>
                        <a:t>次序</a:t>
                      </a:r>
                      <a:endParaRPr lang="zh-HK" altLang="en-US" sz="2800" b="1" dirty="0">
                        <a:solidFill>
                          <a:srgbClr val="002060"/>
                        </a:solidFill>
                        <a:latin typeface="標楷體" panose="03000509000000000000" pitchFamily="65" charset="-120"/>
                        <a:ea typeface="標楷體" panose="03000509000000000000" pitchFamily="65" charset="-120"/>
                      </a:endParaRPr>
                    </a:p>
                  </a:txBody>
                  <a:tcPr anchor="ctr"/>
                </a:tc>
                <a:tc>
                  <a:txBody>
                    <a:bodyPr/>
                    <a:lstStyle/>
                    <a:p>
                      <a:r>
                        <a:rPr lang="zh-TW" altLang="en-US" sz="2800" dirty="0" smtClean="0">
                          <a:latin typeface="標楷體" panose="03000509000000000000" pitchFamily="65" charset="-120"/>
                          <a:ea typeface="標楷體" panose="03000509000000000000" pitchFamily="65" charset="-120"/>
                        </a:rPr>
                        <a:t>一、二、三；</a:t>
                      </a:r>
                      <a:endParaRPr lang="en-US" altLang="zh-TW" sz="2800" dirty="0" smtClean="0">
                        <a:latin typeface="標楷體" panose="03000509000000000000" pitchFamily="65" charset="-120"/>
                        <a:ea typeface="標楷體" panose="03000509000000000000" pitchFamily="65" charset="-120"/>
                      </a:endParaRPr>
                    </a:p>
                    <a:p>
                      <a:r>
                        <a:rPr lang="zh-TW" altLang="en-US" sz="2800" dirty="0" smtClean="0">
                          <a:latin typeface="標楷體" panose="03000509000000000000" pitchFamily="65" charset="-120"/>
                          <a:ea typeface="標楷體" panose="03000509000000000000" pitchFamily="65" charset="-120"/>
                        </a:rPr>
                        <a:t>第一步、第二步、下一步；</a:t>
                      </a:r>
                      <a:endParaRPr lang="en-US" altLang="zh-TW" sz="2800" dirty="0" smtClean="0">
                        <a:latin typeface="標楷體" panose="03000509000000000000" pitchFamily="65" charset="-120"/>
                        <a:ea typeface="標楷體" panose="03000509000000000000" pitchFamily="65" charset="-120"/>
                      </a:endParaRPr>
                    </a:p>
                    <a:p>
                      <a:r>
                        <a:rPr lang="zh-TW" altLang="en-US" sz="2800" dirty="0" smtClean="0">
                          <a:latin typeface="標楷體" panose="03000509000000000000" pitchFamily="65" charset="-120"/>
                          <a:ea typeface="標楷體" panose="03000509000000000000" pitchFamily="65" charset="-120"/>
                        </a:rPr>
                        <a:t>首先、然後、接着、最後；</a:t>
                      </a:r>
                      <a:endParaRPr lang="zh-HK" altLang="en-US" sz="2800" b="1"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10001"/>
                  </a:ext>
                </a:extLst>
              </a:tr>
              <a:tr h="702528">
                <a:tc>
                  <a:txBody>
                    <a:bodyPr/>
                    <a:lstStyle/>
                    <a:p>
                      <a:pPr algn="ctr"/>
                      <a:r>
                        <a:rPr lang="zh-TW" altLang="en-US" sz="2800" kern="1200" dirty="0" smtClean="0">
                          <a:solidFill>
                            <a:srgbClr val="002060"/>
                          </a:solidFill>
                          <a:latin typeface="標楷體" panose="03000509000000000000" pitchFamily="65" charset="-120"/>
                          <a:ea typeface="標楷體" panose="03000509000000000000" pitchFamily="65" charset="-120"/>
                        </a:rPr>
                        <a:t>分類</a:t>
                      </a:r>
                      <a:endParaRPr lang="en-US" altLang="zh-TW" sz="1600" b="1" kern="1200" dirty="0" smtClean="0">
                        <a:solidFill>
                          <a:srgbClr val="002060"/>
                        </a:solidFill>
                        <a:latin typeface="標楷體" panose="03000509000000000000" pitchFamily="65" charset="-120"/>
                        <a:ea typeface="標楷體" panose="03000509000000000000" pitchFamily="65" charset="-120"/>
                        <a:cs typeface="+mn-cs"/>
                      </a:endParaRPr>
                    </a:p>
                  </a:txBody>
                  <a:tcPr anchor="ctr"/>
                </a:tc>
                <a:tc>
                  <a:txBody>
                    <a:bodyPr/>
                    <a:lstStyle/>
                    <a:p>
                      <a:pPr marL="0" algn="l" defTabSz="914400" rtl="0" eaLnBrk="1" latinLnBrk="0" hangingPunct="1"/>
                      <a:r>
                        <a:rPr lang="zh-TW" altLang="en-US" sz="2800" kern="1200" dirty="0" smtClean="0">
                          <a:latin typeface="標楷體" panose="03000509000000000000" pitchFamily="65" charset="-120"/>
                          <a:ea typeface="標楷體" panose="03000509000000000000" pitchFamily="65" charset="-120"/>
                        </a:rPr>
                        <a:t>一類是</a:t>
                      </a:r>
                      <a:r>
                        <a:rPr lang="zh-TW" altLang="en-US" sz="2800" dirty="0" smtClean="0">
                          <a:latin typeface="標楷體" panose="03000509000000000000" pitchFamily="65" charset="-120"/>
                          <a:ea typeface="標楷體" panose="03000509000000000000" pitchFamily="65" charset="-120"/>
                        </a:rPr>
                        <a:t>、</a:t>
                      </a:r>
                      <a:r>
                        <a:rPr lang="zh-TW" altLang="en-US" sz="2800" kern="1200" dirty="0" smtClean="0">
                          <a:latin typeface="標楷體" panose="03000509000000000000" pitchFamily="65" charset="-120"/>
                          <a:ea typeface="標楷體" panose="03000509000000000000" pitchFamily="65" charset="-120"/>
                        </a:rPr>
                        <a:t>另一類是</a:t>
                      </a:r>
                      <a:r>
                        <a:rPr lang="zh-TW" altLang="en-US" sz="2800" dirty="0" smtClean="0">
                          <a:latin typeface="標楷體" panose="03000509000000000000" pitchFamily="65" charset="-120"/>
                          <a:ea typeface="標楷體" panose="03000509000000000000" pitchFamily="65" charset="-120"/>
                        </a:rPr>
                        <a:t>、</a:t>
                      </a:r>
                      <a:r>
                        <a:rPr lang="zh-TW" altLang="en-US" sz="2800" kern="1200" dirty="0" smtClean="0">
                          <a:latin typeface="標楷體" panose="03000509000000000000" pitchFamily="65" charset="-120"/>
                          <a:ea typeface="標楷體" panose="03000509000000000000" pitchFamily="65" charset="-120"/>
                        </a:rPr>
                        <a:t>還有一類是</a:t>
                      </a:r>
                    </a:p>
                  </a:txBody>
                  <a:tcPr anchor="ctr"/>
                </a:tc>
                <a:extLst>
                  <a:ext uri="{0D108BD9-81ED-4DB2-BD59-A6C34878D82A}">
                    <a16:rowId xmlns:a16="http://schemas.microsoft.com/office/drawing/2014/main" val="10002"/>
                  </a:ext>
                </a:extLst>
              </a:tr>
              <a:tr h="720080">
                <a:tc>
                  <a:txBody>
                    <a:bodyPr/>
                    <a:lstStyle/>
                    <a:p>
                      <a:pPr algn="ctr"/>
                      <a:r>
                        <a:rPr lang="zh-TW" altLang="en-US" sz="2800" dirty="0" smtClean="0">
                          <a:solidFill>
                            <a:srgbClr val="002060"/>
                          </a:solidFill>
                          <a:latin typeface="標楷體" panose="03000509000000000000" pitchFamily="65" charset="-120"/>
                          <a:ea typeface="標楷體" panose="03000509000000000000" pitchFamily="65" charset="-120"/>
                        </a:rPr>
                        <a:t>重要性</a:t>
                      </a:r>
                      <a:endParaRPr lang="zh-HK" altLang="en-US" sz="2800" b="1" dirty="0">
                        <a:solidFill>
                          <a:srgbClr val="002060"/>
                        </a:solidFill>
                        <a:latin typeface="標楷體" panose="03000509000000000000" pitchFamily="65" charset="-120"/>
                        <a:ea typeface="標楷體" panose="03000509000000000000" pitchFamily="65"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dirty="0" smtClean="0">
                          <a:latin typeface="標楷體" panose="03000509000000000000" pitchFamily="65" charset="-120"/>
                          <a:ea typeface="標楷體" panose="03000509000000000000" pitchFamily="65" charset="-120"/>
                        </a:rPr>
                        <a:t>首要、必要的是、更重要、最重要</a:t>
                      </a:r>
                      <a:endParaRPr lang="zh-HK" altLang="en-US" sz="2800" b="1" dirty="0">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10003"/>
                  </a:ext>
                </a:extLst>
              </a:tr>
              <a:tr h="472440">
                <a:tc>
                  <a:txBody>
                    <a:bodyPr/>
                    <a:lstStyle/>
                    <a:p>
                      <a:pPr algn="ctr"/>
                      <a:r>
                        <a:rPr lang="zh-TW" altLang="en-US" sz="2800" dirty="0" smtClean="0">
                          <a:solidFill>
                            <a:srgbClr val="002060"/>
                          </a:solidFill>
                          <a:latin typeface="標楷體" panose="03000509000000000000" pitchFamily="65" charset="-120"/>
                          <a:ea typeface="標楷體" panose="03000509000000000000" pitchFamily="65" charset="-120"/>
                        </a:rPr>
                        <a:t>原因 </a:t>
                      </a:r>
                      <a:endParaRPr lang="en-US" altLang="zh-TW" sz="2800" dirty="0" smtClean="0">
                        <a:solidFill>
                          <a:srgbClr val="002060"/>
                        </a:solidFill>
                        <a:latin typeface="標楷體" panose="03000509000000000000" pitchFamily="65" charset="-120"/>
                        <a:ea typeface="標楷體" panose="03000509000000000000" pitchFamily="65"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dirty="0" smtClean="0">
                          <a:latin typeface="標楷體" panose="03000509000000000000" pitchFamily="65" charset="-120"/>
                          <a:ea typeface="標楷體" panose="03000509000000000000" pitchFamily="65" charset="-120"/>
                        </a:rPr>
                        <a:t>這是因為、原因是、由於</a:t>
                      </a:r>
                      <a:endParaRPr lang="en-US" altLang="zh-TW" sz="2800" dirty="0" smtClean="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10004"/>
                  </a:ext>
                </a:extLst>
              </a:tr>
              <a:tr h="472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dirty="0" smtClean="0">
                          <a:solidFill>
                            <a:srgbClr val="002060"/>
                          </a:solidFill>
                          <a:latin typeface="標楷體" panose="03000509000000000000" pitchFamily="65" charset="-120"/>
                          <a:ea typeface="標楷體" panose="03000509000000000000" pitchFamily="65" charset="-120"/>
                        </a:rPr>
                        <a:t>後果</a:t>
                      </a:r>
                      <a:endParaRPr lang="zh-HK" altLang="en-US" sz="2800" b="1" dirty="0" smtClean="0">
                        <a:solidFill>
                          <a:srgbClr val="002060"/>
                        </a:solidFill>
                        <a:latin typeface="標楷體" panose="03000509000000000000" pitchFamily="65" charset="-120"/>
                        <a:ea typeface="標楷體" panose="03000509000000000000" pitchFamily="65" charset="-12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800" dirty="0" smtClean="0">
                          <a:latin typeface="標楷體" panose="03000509000000000000" pitchFamily="65" charset="-120"/>
                          <a:ea typeface="標楷體" panose="03000509000000000000" pitchFamily="65" charset="-120"/>
                        </a:rPr>
                        <a:t>故此、因此、所以</a:t>
                      </a:r>
                      <a:endParaRPr lang="en-US" altLang="zh-TW" sz="2800" b="1" dirty="0" smtClean="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3233206126"/>
                  </a:ext>
                </a:extLst>
              </a:tr>
            </a:tbl>
          </a:graphicData>
        </a:graphic>
      </p:graphicFrame>
      <p:sp>
        <p:nvSpPr>
          <p:cNvPr id="2" name="日期版面配置區 1"/>
          <p:cNvSpPr>
            <a:spLocks noGrp="1"/>
          </p:cNvSpPr>
          <p:nvPr>
            <p:ph type="dt" sz="half" idx="10"/>
          </p:nvPr>
        </p:nvSpPr>
        <p:spPr/>
        <p:txBody>
          <a:bodyPr/>
          <a:lstStyle/>
          <a:p>
            <a:r>
              <a:rPr lang="zh-HK" altLang="en-US" smtClean="0"/>
              <a:t>單元二 說明單元</a:t>
            </a:r>
            <a:r>
              <a:rPr lang="en-US" altLang="zh-HK" smtClean="0"/>
              <a:t>(</a:t>
            </a:r>
            <a:r>
              <a:rPr lang="zh-HK" altLang="en-US" smtClean="0"/>
              <a:t>閱讀</a:t>
            </a:r>
            <a:r>
              <a:rPr lang="en-US" altLang="zh-HK" smtClean="0"/>
              <a:t>)</a:t>
            </a:r>
            <a:endParaRPr lang="zh-HK" altLang="en-US"/>
          </a:p>
        </p:txBody>
      </p:sp>
      <p:sp>
        <p:nvSpPr>
          <p:cNvPr id="3" name="頁尾版面配置區 2"/>
          <p:cNvSpPr>
            <a:spLocks noGrp="1"/>
          </p:cNvSpPr>
          <p:nvPr>
            <p:ph type="ftr" sz="quarter" idx="11"/>
          </p:nvPr>
        </p:nvSpPr>
        <p:spPr/>
        <p:txBody>
          <a:bodyPr/>
          <a:lstStyle/>
          <a:p>
            <a:r>
              <a:rPr lang="zh-TW" altLang="en-US" smtClean="0"/>
              <a:t>教育局教育心理服務</a:t>
            </a:r>
            <a:r>
              <a:rPr lang="en-US" altLang="zh-TW" smtClean="0"/>
              <a:t>(</a:t>
            </a:r>
            <a:r>
              <a:rPr lang="zh-TW" altLang="en-US" smtClean="0"/>
              <a:t>新界東</a:t>
            </a:r>
            <a:r>
              <a:rPr lang="en-US" altLang="zh-TW" smtClean="0"/>
              <a:t>)</a:t>
            </a:r>
            <a:r>
              <a:rPr lang="zh-TW" altLang="en-US" smtClean="0"/>
              <a:t>組 </a:t>
            </a:r>
            <a:r>
              <a:rPr lang="en-US" altLang="zh-TW" smtClean="0"/>
              <a:t>©2019</a:t>
            </a:r>
            <a:endParaRPr lang="zh-HK" altLang="en-US"/>
          </a:p>
        </p:txBody>
      </p:sp>
      <p:sp>
        <p:nvSpPr>
          <p:cNvPr id="4" name="投影片編號版面配置區 3"/>
          <p:cNvSpPr>
            <a:spLocks noGrp="1"/>
          </p:cNvSpPr>
          <p:nvPr>
            <p:ph type="sldNum" sz="quarter" idx="12"/>
          </p:nvPr>
        </p:nvSpPr>
        <p:spPr/>
        <p:txBody>
          <a:bodyPr/>
          <a:lstStyle/>
          <a:p>
            <a:fld id="{FB2AA040-08CA-49D7-B4A5-BED6B7E8C7C9}" type="slidenum">
              <a:rPr lang="zh-HK" altLang="en-US" smtClean="0"/>
              <a:t>41</a:t>
            </a:fld>
            <a:endParaRPr lang="zh-HK" altLang="en-US"/>
          </a:p>
        </p:txBody>
      </p:sp>
      <p:sp>
        <p:nvSpPr>
          <p:cNvPr id="7" name="7-Point Star 6"/>
          <p:cNvSpPr/>
          <p:nvPr/>
        </p:nvSpPr>
        <p:spPr>
          <a:xfrm>
            <a:off x="6542898" y="188640"/>
            <a:ext cx="2221904" cy="1728192"/>
          </a:xfrm>
          <a:prstGeom prst="star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HK" altLang="en-US" sz="4000" b="1" dirty="0">
              <a:solidFill>
                <a:srgbClr val="FF0000"/>
              </a:solidFill>
              <a:latin typeface="Times New Roman" panose="02020603050405020304" pitchFamily="18" charset="0"/>
              <a:ea typeface="標楷體" panose="03000509000000000000" pitchFamily="65" charset="-120"/>
              <a:cs typeface="+mj-cs"/>
            </a:endParaRPr>
          </a:p>
        </p:txBody>
      </p:sp>
      <p:sp>
        <p:nvSpPr>
          <p:cNvPr id="10" name="7-Point Star 9"/>
          <p:cNvSpPr/>
          <p:nvPr/>
        </p:nvSpPr>
        <p:spPr>
          <a:xfrm rot="1168646">
            <a:off x="6542897" y="227698"/>
            <a:ext cx="2221904" cy="1728192"/>
          </a:xfrm>
          <a:prstGeom prst="star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4000" b="1" dirty="0" smtClean="0">
                <a:solidFill>
                  <a:srgbClr val="FF0000"/>
                </a:solidFill>
                <a:latin typeface="Times New Roman" panose="02020603050405020304" pitchFamily="18" charset="0"/>
                <a:ea typeface="標楷體" panose="03000509000000000000" pitchFamily="65" charset="-120"/>
                <a:cs typeface="+mj-cs"/>
              </a:rPr>
              <a:t>小結</a:t>
            </a:r>
            <a:endParaRPr lang="zh-HK" altLang="en-US" sz="4000" b="1" dirty="0">
              <a:solidFill>
                <a:srgbClr val="FF0000"/>
              </a:solidFill>
              <a:latin typeface="Times New Roman" panose="02020603050405020304" pitchFamily="18" charset="0"/>
              <a:ea typeface="標楷體" panose="03000509000000000000" pitchFamily="65" charset="-120"/>
              <a:cs typeface="+mj-cs"/>
            </a:endParaRPr>
          </a:p>
        </p:txBody>
      </p:sp>
    </p:spTree>
    <p:extLst>
      <p:ext uri="{BB962C8B-B14F-4D97-AF65-F5344CB8AC3E}">
        <p14:creationId xmlns:p14="http://schemas.microsoft.com/office/powerpoint/2010/main" val="26332143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標題 2"/>
          <p:cNvSpPr>
            <a:spLocks noGrp="1"/>
          </p:cNvSpPr>
          <p:nvPr>
            <p:ph type="title"/>
          </p:nvPr>
        </p:nvSpPr>
        <p:spPr>
          <a:xfrm>
            <a:off x="457200" y="44624"/>
            <a:ext cx="7620000" cy="1143000"/>
          </a:xfrm>
        </p:spPr>
        <p:txBody>
          <a:bodyPr/>
          <a:lstStyle/>
          <a:p>
            <a:r>
              <a:rPr kumimoji="1" lang="zh-TW" altLang="en-US" sz="4000" b="1" dirty="0" smtClean="0">
                <a:solidFill>
                  <a:srgbClr val="FF0000"/>
                </a:solidFill>
                <a:latin typeface="標楷體" pitchFamily="65" charset="-120"/>
                <a:cs typeface="Times New Roman" pitchFamily="18" charset="0"/>
              </a:rPr>
              <a:t>理解</a:t>
            </a:r>
            <a:r>
              <a:rPr kumimoji="1" lang="zh-TW" altLang="en-US" sz="4000" b="1" dirty="0">
                <a:solidFill>
                  <a:srgbClr val="FF0000"/>
                </a:solidFill>
                <a:latin typeface="標楷體" pitchFamily="65" charset="-120"/>
                <a:cs typeface="Times New Roman" pitchFamily="18" charset="0"/>
              </a:rPr>
              <a:t>文章有辦法</a:t>
            </a:r>
            <a:endParaRPr lang="zh-HK" altLang="en-US" sz="4000" b="1" dirty="0">
              <a:solidFill>
                <a:srgbClr val="FF0000"/>
              </a:solidFill>
            </a:endParaRPr>
          </a:p>
        </p:txBody>
      </p:sp>
      <p:sp>
        <p:nvSpPr>
          <p:cNvPr id="2" name="日期版面配置區 1"/>
          <p:cNvSpPr>
            <a:spLocks noGrp="1"/>
          </p:cNvSpPr>
          <p:nvPr>
            <p:ph type="dt" sz="half" idx="10"/>
          </p:nvPr>
        </p:nvSpPr>
        <p:spPr/>
        <p:txBody>
          <a:bodyPr/>
          <a:lstStyle/>
          <a:p>
            <a:r>
              <a:rPr lang="zh-HK" altLang="en-US" smtClean="0"/>
              <a:t>單元二 說明單元</a:t>
            </a:r>
            <a:r>
              <a:rPr lang="en-US" altLang="zh-HK" smtClean="0"/>
              <a:t>(</a:t>
            </a:r>
            <a:r>
              <a:rPr lang="zh-HK" altLang="en-US" smtClean="0"/>
              <a:t>閱讀</a:t>
            </a:r>
            <a:r>
              <a:rPr lang="en-US" altLang="zh-HK" smtClean="0"/>
              <a:t>)</a:t>
            </a:r>
            <a:endParaRPr lang="zh-HK" altLang="en-US"/>
          </a:p>
        </p:txBody>
      </p:sp>
      <p:sp>
        <p:nvSpPr>
          <p:cNvPr id="5" name="頁尾版面配置區 4"/>
          <p:cNvSpPr>
            <a:spLocks noGrp="1"/>
          </p:cNvSpPr>
          <p:nvPr>
            <p:ph type="ftr" sz="quarter" idx="11"/>
          </p:nvPr>
        </p:nvSpPr>
        <p:spPr/>
        <p:txBody>
          <a:bodyPr/>
          <a:lstStyle/>
          <a:p>
            <a:r>
              <a:rPr lang="zh-TW" altLang="en-US" smtClean="0"/>
              <a:t>教育局教育心理服務</a:t>
            </a:r>
            <a:r>
              <a:rPr lang="en-US" altLang="zh-TW" smtClean="0"/>
              <a:t>(</a:t>
            </a:r>
            <a:r>
              <a:rPr lang="zh-TW" altLang="en-US" smtClean="0"/>
              <a:t>新界東</a:t>
            </a:r>
            <a:r>
              <a:rPr lang="en-US" altLang="zh-TW" smtClean="0"/>
              <a:t>)</a:t>
            </a:r>
            <a:r>
              <a:rPr lang="zh-TW" altLang="en-US" smtClean="0"/>
              <a:t>組 </a:t>
            </a:r>
            <a:r>
              <a:rPr lang="en-US" altLang="zh-TW" smtClean="0"/>
              <a:t>©2019</a:t>
            </a:r>
            <a:endParaRPr lang="zh-HK" altLang="en-US"/>
          </a:p>
        </p:txBody>
      </p:sp>
      <p:sp>
        <p:nvSpPr>
          <p:cNvPr id="6" name="投影片編號版面配置區 5"/>
          <p:cNvSpPr>
            <a:spLocks noGrp="1"/>
          </p:cNvSpPr>
          <p:nvPr>
            <p:ph type="sldNum" sz="quarter" idx="12"/>
          </p:nvPr>
        </p:nvSpPr>
        <p:spPr/>
        <p:txBody>
          <a:bodyPr/>
          <a:lstStyle/>
          <a:p>
            <a:fld id="{FB2AA040-08CA-49D7-B4A5-BED6B7E8C7C9}" type="slidenum">
              <a:rPr lang="zh-HK" altLang="en-US" smtClean="0"/>
              <a:t>42</a:t>
            </a:fld>
            <a:endParaRPr lang="zh-HK" altLang="en-US"/>
          </a:p>
        </p:txBody>
      </p:sp>
      <p:graphicFrame>
        <p:nvGraphicFramePr>
          <p:cNvPr id="4" name="資料庫圖表 3"/>
          <p:cNvGraphicFramePr/>
          <p:nvPr>
            <p:extLst>
              <p:ext uri="{D42A27DB-BD31-4B8C-83A1-F6EECF244321}">
                <p14:modId xmlns:p14="http://schemas.microsoft.com/office/powerpoint/2010/main" val="2653219286"/>
              </p:ext>
            </p:extLst>
          </p:nvPr>
        </p:nvGraphicFramePr>
        <p:xfrm>
          <a:off x="2051720" y="2492896"/>
          <a:ext cx="3696072" cy="4032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圖片 1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768391" y="4005064"/>
            <a:ext cx="1918410" cy="2445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弧形向右箭號 8"/>
          <p:cNvSpPr/>
          <p:nvPr/>
        </p:nvSpPr>
        <p:spPr>
          <a:xfrm>
            <a:off x="1162338" y="2924741"/>
            <a:ext cx="1774914" cy="143943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sp>
        <p:nvSpPr>
          <p:cNvPr id="10" name="弧形箭號 (左彎) 9"/>
          <p:cNvSpPr/>
          <p:nvPr/>
        </p:nvSpPr>
        <p:spPr>
          <a:xfrm>
            <a:off x="5796136" y="2924741"/>
            <a:ext cx="2079340" cy="136538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sp>
        <p:nvSpPr>
          <p:cNvPr id="18" name="五邊形 17"/>
          <p:cNvSpPr/>
          <p:nvPr/>
        </p:nvSpPr>
        <p:spPr>
          <a:xfrm>
            <a:off x="4695320" y="1892032"/>
            <a:ext cx="2910352" cy="1079917"/>
          </a:xfrm>
          <a:prstGeom prst="homePlate">
            <a:avLst/>
          </a:prstGeom>
          <a:solidFill>
            <a:schemeClr val="accent1">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dirty="0">
                <a:solidFill>
                  <a:schemeClr val="tx1"/>
                </a:solidFill>
                <a:latin typeface="標楷體" pitchFamily="65" charset="-120"/>
                <a:ea typeface="標楷體" pitchFamily="65" charset="-120"/>
              </a:rPr>
              <a:t>標示語</a:t>
            </a:r>
            <a:endParaRPr lang="zh-HK" altLang="en-US" sz="4800" dirty="0">
              <a:solidFill>
                <a:schemeClr val="tx1"/>
              </a:solidFill>
              <a:latin typeface="標楷體" pitchFamily="65" charset="-120"/>
              <a:ea typeface="標楷體" pitchFamily="65" charset="-120"/>
            </a:endParaRPr>
          </a:p>
        </p:txBody>
      </p:sp>
      <p:sp>
        <p:nvSpPr>
          <p:cNvPr id="17" name="圓角化單一角落矩形 16"/>
          <p:cNvSpPr/>
          <p:nvPr/>
        </p:nvSpPr>
        <p:spPr>
          <a:xfrm>
            <a:off x="2987824" y="3789964"/>
            <a:ext cx="2808312" cy="1367228"/>
          </a:xfrm>
          <a:prstGeom prst="round1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dirty="0">
                <a:solidFill>
                  <a:schemeClr val="tx1"/>
                </a:solidFill>
                <a:latin typeface="標楷體" pitchFamily="65" charset="-120"/>
                <a:ea typeface="標楷體" pitchFamily="65" charset="-120"/>
              </a:rPr>
              <a:t>理解文章</a:t>
            </a:r>
            <a:endParaRPr lang="zh-HK" altLang="en-US" sz="4800" dirty="0">
              <a:solidFill>
                <a:schemeClr val="tx1"/>
              </a:solidFill>
              <a:latin typeface="標楷體" pitchFamily="65" charset="-120"/>
              <a:ea typeface="標楷體" pitchFamily="65" charset="-120"/>
            </a:endParaRPr>
          </a:p>
        </p:txBody>
      </p:sp>
      <p:pic>
        <p:nvPicPr>
          <p:cNvPr id="8" name="Picture 2"/>
          <p:cNvPicPr>
            <a:picLocks noChangeAspect="1" noChangeArrowheads="1"/>
          </p:cNvPicPr>
          <p:nvPr/>
        </p:nvPicPr>
        <p:blipFill rotWithShape="1">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7350753" y="919892"/>
            <a:ext cx="1049446" cy="1680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圖片 15"/>
          <p:cNvPicPr/>
          <p:nvPr/>
        </p:nvPicPr>
        <p:blipFill rotWithShape="1">
          <a:blip r:embed="rId10" cstate="screen">
            <a:extLst>
              <a:ext uri="{BEBA8EAE-BF5A-486C-A8C5-ECC9F3942E4B}">
                <a14:imgProps xmlns:a14="http://schemas.microsoft.com/office/drawing/2010/main">
                  <a14:imgLayer r:embed="rId11">
                    <a14:imgEffect>
                      <a14:backgroundRemoval t="0" b="99678" l="0" r="99502"/>
                    </a14:imgEffect>
                  </a14:imgLayer>
                </a14:imgProps>
              </a:ext>
              <a:ext uri="{28A0092B-C50C-407E-A947-70E740481C1C}">
                <a14:useLocalDpi xmlns:a14="http://schemas.microsoft.com/office/drawing/2010/main"/>
              </a:ext>
            </a:extLst>
          </a:blip>
          <a:srcRect/>
          <a:stretch/>
        </p:blipFill>
        <p:spPr bwMode="auto">
          <a:xfrm>
            <a:off x="899592" y="1013378"/>
            <a:ext cx="982826" cy="1370220"/>
          </a:xfrm>
          <a:prstGeom prst="rect">
            <a:avLst/>
          </a:prstGeom>
          <a:ln>
            <a:noFill/>
          </a:ln>
          <a:extLst>
            <a:ext uri="{53640926-AAD7-44D8-BBD7-CCE9431645EC}">
              <a14:shadowObscured xmlns:a14="http://schemas.microsoft.com/office/drawing/2010/main"/>
            </a:ext>
          </a:extLst>
        </p:spPr>
      </p:pic>
      <p:sp>
        <p:nvSpPr>
          <p:cNvPr id="7" name="圓角矩形 6"/>
          <p:cNvSpPr/>
          <p:nvPr/>
        </p:nvSpPr>
        <p:spPr>
          <a:xfrm>
            <a:off x="1695895" y="1844823"/>
            <a:ext cx="2664296" cy="113963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a:solidFill>
                  <a:schemeClr val="tx1"/>
                </a:solidFill>
                <a:latin typeface="標楷體" pitchFamily="65" charset="-120"/>
                <a:ea typeface="標楷體" pitchFamily="65" charset="-120"/>
              </a:rPr>
              <a:t>中心句</a:t>
            </a:r>
          </a:p>
        </p:txBody>
      </p:sp>
    </p:spTree>
    <p:extLst>
      <p:ext uri="{BB962C8B-B14F-4D97-AF65-F5344CB8AC3E}">
        <p14:creationId xmlns:p14="http://schemas.microsoft.com/office/powerpoint/2010/main" val="401500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latin typeface="標楷體" panose="03000509000000000000" pitchFamily="65" charset="-120"/>
              </a:rPr>
              <a:t>後測</a:t>
            </a:r>
            <a:endParaRPr lang="zh-HK" altLang="en-US" b="1" dirty="0">
              <a:latin typeface="標楷體" panose="03000509000000000000" pitchFamily="65" charset="-120"/>
            </a:endParaRPr>
          </a:p>
        </p:txBody>
      </p:sp>
      <p:sp>
        <p:nvSpPr>
          <p:cNvPr id="3" name="內容版面配置區 2"/>
          <p:cNvSpPr>
            <a:spLocks noGrp="1"/>
          </p:cNvSpPr>
          <p:nvPr>
            <p:ph idx="1"/>
          </p:nvPr>
        </p:nvSpPr>
        <p:spPr/>
        <p:txBody>
          <a:bodyPr>
            <a:normAutofit/>
          </a:bodyPr>
          <a:lstStyle/>
          <a:p>
            <a:pPr marL="0" indent="0" algn="ctr">
              <a:buNone/>
            </a:pPr>
            <a:r>
              <a:rPr lang="zh-TW" altLang="en-US" sz="3600" dirty="0" smtClean="0">
                <a:latin typeface="標楷體" panose="03000509000000000000" pitchFamily="65" charset="-120"/>
              </a:rPr>
              <a:t>檔案：</a:t>
            </a:r>
            <a:endParaRPr lang="en-US" altLang="zh-TW" sz="3600" dirty="0" smtClean="0">
              <a:latin typeface="標楷體" panose="03000509000000000000" pitchFamily="65" charset="-120"/>
            </a:endParaRPr>
          </a:p>
          <a:p>
            <a:pPr marL="0" indent="0" algn="ctr">
              <a:buNone/>
            </a:pPr>
            <a:r>
              <a:rPr lang="zh-TW" altLang="en-US" sz="3600" dirty="0">
                <a:latin typeface="標楷體" panose="03000509000000000000" pitchFamily="65" charset="-120"/>
              </a:rPr>
              <a:t>說</a:t>
            </a:r>
            <a:r>
              <a:rPr lang="en-US" altLang="zh-TW" sz="3600" dirty="0">
                <a:latin typeface="標楷體" panose="03000509000000000000" pitchFamily="65" charset="-120"/>
              </a:rPr>
              <a:t>_</a:t>
            </a:r>
            <a:r>
              <a:rPr lang="zh-TW" altLang="en-US" sz="3600" dirty="0">
                <a:latin typeface="標楷體" panose="03000509000000000000" pitchFamily="65" charset="-120"/>
              </a:rPr>
              <a:t>閱</a:t>
            </a:r>
            <a:r>
              <a:rPr lang="en-US" altLang="zh-TW" sz="3600" dirty="0">
                <a:latin typeface="標楷體" panose="03000509000000000000" pitchFamily="65" charset="-120"/>
              </a:rPr>
              <a:t>_</a:t>
            </a:r>
            <a:r>
              <a:rPr lang="zh-TW" altLang="en-US" sz="3600" dirty="0">
                <a:latin typeface="標楷體" panose="03000509000000000000" pitchFamily="65" charset="-120"/>
              </a:rPr>
              <a:t>中心句和標示語</a:t>
            </a:r>
            <a:r>
              <a:rPr lang="en-US" altLang="zh-TW" sz="3600" dirty="0" smtClean="0">
                <a:latin typeface="標楷體" panose="03000509000000000000" pitchFamily="65" charset="-120"/>
              </a:rPr>
              <a:t>_</a:t>
            </a:r>
            <a:r>
              <a:rPr lang="zh-TW" altLang="en-US" sz="3600" smtClean="0">
                <a:latin typeface="標楷體" panose="03000509000000000000" pitchFamily="65" charset="-120"/>
              </a:rPr>
              <a:t>前後測</a:t>
            </a:r>
            <a:endParaRPr lang="zh-HK" altLang="en-US" sz="3600" dirty="0">
              <a:latin typeface="標楷體" panose="03000509000000000000" pitchFamily="65" charset="-120"/>
            </a:endParaRPr>
          </a:p>
        </p:txBody>
      </p:sp>
      <p:sp>
        <p:nvSpPr>
          <p:cNvPr id="4" name="日期版面配置區 3"/>
          <p:cNvSpPr>
            <a:spLocks noGrp="1"/>
          </p:cNvSpPr>
          <p:nvPr>
            <p:ph type="dt" sz="half" idx="10"/>
          </p:nvPr>
        </p:nvSpPr>
        <p:spPr/>
        <p:txBody>
          <a:bodyPr/>
          <a:lstStyle/>
          <a:p>
            <a:r>
              <a:rPr lang="zh-HK" altLang="en-US" smtClean="0"/>
              <a:t>單元二 說明單元</a:t>
            </a:r>
            <a:r>
              <a:rPr lang="en-US" altLang="zh-HK" smtClean="0"/>
              <a:t>(</a:t>
            </a:r>
            <a:r>
              <a:rPr lang="zh-HK" altLang="en-US" smtClean="0"/>
              <a:t>閱讀</a:t>
            </a:r>
            <a:r>
              <a:rPr lang="en-US" altLang="zh-HK" smtClean="0"/>
              <a:t>)</a:t>
            </a:r>
            <a:endParaRPr lang="zh-HK" altLang="en-US"/>
          </a:p>
        </p:txBody>
      </p:sp>
      <p:sp>
        <p:nvSpPr>
          <p:cNvPr id="5" name="頁尾版面配置區 4"/>
          <p:cNvSpPr>
            <a:spLocks noGrp="1"/>
          </p:cNvSpPr>
          <p:nvPr>
            <p:ph type="ftr" sz="quarter" idx="11"/>
          </p:nvPr>
        </p:nvSpPr>
        <p:spPr/>
        <p:txBody>
          <a:bodyPr/>
          <a:lstStyle/>
          <a:p>
            <a:r>
              <a:rPr lang="zh-TW" altLang="en-US" smtClean="0"/>
              <a:t>教育局教育心理服務</a:t>
            </a:r>
            <a:r>
              <a:rPr lang="en-US" altLang="zh-TW" smtClean="0"/>
              <a:t>(</a:t>
            </a:r>
            <a:r>
              <a:rPr lang="zh-TW" altLang="en-US" smtClean="0"/>
              <a:t>新界東</a:t>
            </a:r>
            <a:r>
              <a:rPr lang="en-US" altLang="zh-TW" smtClean="0"/>
              <a:t>)</a:t>
            </a:r>
            <a:r>
              <a:rPr lang="zh-TW" altLang="en-US" smtClean="0"/>
              <a:t>組 </a:t>
            </a:r>
            <a:r>
              <a:rPr lang="en-US" altLang="zh-TW" smtClean="0"/>
              <a:t>©2019</a:t>
            </a:r>
            <a:endParaRPr lang="zh-HK" altLang="en-US" dirty="0"/>
          </a:p>
        </p:txBody>
      </p:sp>
      <p:sp>
        <p:nvSpPr>
          <p:cNvPr id="6" name="投影片編號版面配置區 5"/>
          <p:cNvSpPr>
            <a:spLocks noGrp="1"/>
          </p:cNvSpPr>
          <p:nvPr>
            <p:ph type="sldNum" sz="quarter" idx="12"/>
          </p:nvPr>
        </p:nvSpPr>
        <p:spPr/>
        <p:txBody>
          <a:bodyPr/>
          <a:lstStyle/>
          <a:p>
            <a:fld id="{FA56BB5D-A627-4A1E-AB18-ABD6FC64D3AC}" type="slidenum">
              <a:rPr lang="zh-HK" altLang="en-US" smtClean="0"/>
              <a:pPr/>
              <a:t>43</a:t>
            </a:fld>
            <a:endParaRPr lang="zh-HK" altLang="en-US"/>
          </a:p>
        </p:txBody>
      </p:sp>
    </p:spTree>
    <p:extLst>
      <p:ext uri="{BB962C8B-B14F-4D97-AF65-F5344CB8AC3E}">
        <p14:creationId xmlns:p14="http://schemas.microsoft.com/office/powerpoint/2010/main" val="23814361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r>
              <a:rPr lang="zh-HK" altLang="en-US" smtClean="0"/>
              <a:t>單元二 說明單元</a:t>
            </a:r>
            <a:r>
              <a:rPr lang="en-US" altLang="zh-HK" smtClean="0"/>
              <a:t>(</a:t>
            </a:r>
            <a:r>
              <a:rPr lang="zh-HK" altLang="en-US" smtClean="0"/>
              <a:t>閱讀</a:t>
            </a:r>
            <a:r>
              <a:rPr lang="en-US" altLang="zh-HK" smtClean="0"/>
              <a:t>)</a:t>
            </a:r>
            <a:endParaRPr lang="zh-HK" altLang="en-US"/>
          </a:p>
        </p:txBody>
      </p:sp>
      <p:sp>
        <p:nvSpPr>
          <p:cNvPr id="5" name="頁尾版面配置區 4"/>
          <p:cNvSpPr>
            <a:spLocks noGrp="1"/>
          </p:cNvSpPr>
          <p:nvPr>
            <p:ph type="ftr" sz="quarter" idx="11"/>
          </p:nvPr>
        </p:nvSpPr>
        <p:spPr/>
        <p:txBody>
          <a:bodyPr/>
          <a:lstStyle/>
          <a:p>
            <a:r>
              <a:rPr lang="zh-TW" altLang="en-US" smtClean="0"/>
              <a:t>教育局教育心理服務</a:t>
            </a:r>
            <a:r>
              <a:rPr lang="en-US" altLang="zh-TW" smtClean="0"/>
              <a:t>(</a:t>
            </a:r>
            <a:r>
              <a:rPr lang="zh-TW" altLang="en-US" smtClean="0"/>
              <a:t>新界東</a:t>
            </a:r>
            <a:r>
              <a:rPr lang="en-US" altLang="zh-TW" smtClean="0"/>
              <a:t>)</a:t>
            </a:r>
            <a:r>
              <a:rPr lang="zh-TW" altLang="en-US" smtClean="0"/>
              <a:t>組 </a:t>
            </a:r>
            <a:r>
              <a:rPr lang="en-US" altLang="zh-TW" smtClean="0"/>
              <a:t>©2019</a:t>
            </a:r>
            <a:endParaRPr lang="zh-HK" altLang="en-US"/>
          </a:p>
        </p:txBody>
      </p:sp>
      <p:sp>
        <p:nvSpPr>
          <p:cNvPr id="6" name="投影片編號版面配置區 5"/>
          <p:cNvSpPr>
            <a:spLocks noGrp="1"/>
          </p:cNvSpPr>
          <p:nvPr>
            <p:ph type="sldNum" sz="quarter" idx="12"/>
          </p:nvPr>
        </p:nvSpPr>
        <p:spPr/>
        <p:txBody>
          <a:bodyPr/>
          <a:lstStyle/>
          <a:p>
            <a:fld id="{FB2AA040-08CA-49D7-B4A5-BED6B7E8C7C9}" type="slidenum">
              <a:rPr lang="zh-HK" altLang="en-US" smtClean="0"/>
              <a:t>5</a:t>
            </a:fld>
            <a:endParaRPr lang="zh-HK" altLang="en-US"/>
          </a:p>
        </p:txBody>
      </p:sp>
      <p:sp>
        <p:nvSpPr>
          <p:cNvPr id="7" name="圓角矩形圖說文字 6"/>
          <p:cNvSpPr/>
          <p:nvPr/>
        </p:nvSpPr>
        <p:spPr>
          <a:xfrm>
            <a:off x="1331640" y="1340768"/>
            <a:ext cx="6588732" cy="2520280"/>
          </a:xfrm>
          <a:prstGeom prst="wedgeRoundRectCallout">
            <a:avLst>
              <a:gd name="adj1" fmla="val 42172"/>
              <a:gd name="adj2" fmla="val 66129"/>
              <a:gd name="adj3" fmla="val 16667"/>
            </a:avLst>
          </a:prstGeom>
        </p:spPr>
        <p:style>
          <a:lnRef idx="1">
            <a:schemeClr val="accent4"/>
          </a:lnRef>
          <a:fillRef idx="2">
            <a:schemeClr val="accent4"/>
          </a:fillRef>
          <a:effectRef idx="1">
            <a:schemeClr val="accent4"/>
          </a:effectRef>
          <a:fontRef idx="minor">
            <a:schemeClr val="dk1"/>
          </a:fontRef>
        </p:style>
        <p:txBody>
          <a:bodyPr anchor="ctr"/>
          <a:lstStyle/>
          <a:p>
            <a:pPr algn="ctr"/>
            <a:r>
              <a:rPr lang="zh-TW" altLang="en-US" sz="4000" dirty="0">
                <a:solidFill>
                  <a:schemeClr val="tx1"/>
                </a:solidFill>
                <a:latin typeface="標楷體" panose="03000509000000000000" pitchFamily="65" charset="-120"/>
                <a:ea typeface="標楷體" panose="03000509000000000000" pitchFamily="65" charset="-120"/>
              </a:rPr>
              <a:t>請閉上眼</a:t>
            </a:r>
            <a:r>
              <a:rPr lang="zh-TW" altLang="en-US" sz="4000" dirty="0" smtClean="0">
                <a:solidFill>
                  <a:schemeClr val="tx1"/>
                </a:solidFill>
                <a:latin typeface="標楷體" panose="03000509000000000000" pitchFamily="65" charset="-120"/>
                <a:ea typeface="標楷體" panose="03000509000000000000" pitchFamily="65" charset="-120"/>
              </a:rPr>
              <a:t>晴，</a:t>
            </a:r>
            <a:endParaRPr lang="en-US" altLang="zh-TW" sz="4000" dirty="0" smtClean="0">
              <a:solidFill>
                <a:schemeClr val="tx1"/>
              </a:solidFill>
              <a:latin typeface="標楷體" panose="03000509000000000000" pitchFamily="65" charset="-120"/>
              <a:ea typeface="標楷體" panose="03000509000000000000" pitchFamily="65" charset="-120"/>
            </a:endParaRPr>
          </a:p>
          <a:p>
            <a:pPr algn="ctr"/>
            <a:r>
              <a:rPr lang="zh-TW" altLang="en-US" sz="4000" dirty="0" smtClean="0">
                <a:solidFill>
                  <a:schemeClr val="tx1"/>
                </a:solidFill>
                <a:latin typeface="標楷體" panose="03000509000000000000" pitchFamily="65" charset="-120"/>
                <a:ea typeface="標楷體" panose="03000509000000000000" pitchFamily="65" charset="-120"/>
              </a:rPr>
              <a:t>留心</a:t>
            </a:r>
            <a:r>
              <a:rPr lang="zh-TW" altLang="en-US" sz="4000" dirty="0">
                <a:solidFill>
                  <a:schemeClr val="tx1"/>
                </a:solidFill>
                <a:latin typeface="標楷體" panose="03000509000000000000" pitchFamily="65" charset="-120"/>
                <a:ea typeface="標楷體" panose="03000509000000000000" pitchFamily="65" charset="-120"/>
              </a:rPr>
              <a:t>聆聽</a:t>
            </a:r>
            <a:r>
              <a:rPr lang="zh-TW" altLang="en-US" sz="4000" dirty="0" smtClean="0">
                <a:solidFill>
                  <a:schemeClr val="tx1"/>
                </a:solidFill>
                <a:latin typeface="標楷體" panose="03000509000000000000" pitchFamily="65" charset="-120"/>
                <a:ea typeface="標楷體" panose="03000509000000000000" pitchFamily="65" charset="-120"/>
              </a:rPr>
              <a:t>老師讀出第二段</a:t>
            </a:r>
            <a:endParaRPr lang="en-US" altLang="zh-HK" sz="4000" dirty="0">
              <a:solidFill>
                <a:schemeClr val="tx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2320215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r>
              <a:rPr lang="zh-HK" altLang="en-US" smtClean="0"/>
              <a:t>單元二 說明單元</a:t>
            </a:r>
            <a:r>
              <a:rPr lang="en-US" altLang="zh-HK" smtClean="0"/>
              <a:t>(</a:t>
            </a:r>
            <a:r>
              <a:rPr lang="zh-HK" altLang="en-US" smtClean="0"/>
              <a:t>閱讀</a:t>
            </a:r>
            <a:r>
              <a:rPr lang="en-US" altLang="zh-HK" smtClean="0"/>
              <a:t>)</a:t>
            </a:r>
            <a:endParaRPr lang="zh-HK" altLang="en-US"/>
          </a:p>
        </p:txBody>
      </p:sp>
      <p:sp>
        <p:nvSpPr>
          <p:cNvPr id="5" name="頁尾版面配置區 4"/>
          <p:cNvSpPr>
            <a:spLocks noGrp="1"/>
          </p:cNvSpPr>
          <p:nvPr>
            <p:ph type="ftr" sz="quarter" idx="11"/>
          </p:nvPr>
        </p:nvSpPr>
        <p:spPr/>
        <p:txBody>
          <a:bodyPr/>
          <a:lstStyle/>
          <a:p>
            <a:r>
              <a:rPr lang="zh-TW" altLang="en-US" smtClean="0"/>
              <a:t>教育局教育心理服務</a:t>
            </a:r>
            <a:r>
              <a:rPr lang="en-US" altLang="zh-TW" smtClean="0"/>
              <a:t>(</a:t>
            </a:r>
            <a:r>
              <a:rPr lang="zh-TW" altLang="en-US" smtClean="0"/>
              <a:t>新界東</a:t>
            </a:r>
            <a:r>
              <a:rPr lang="en-US" altLang="zh-TW" smtClean="0"/>
              <a:t>)</a:t>
            </a:r>
            <a:r>
              <a:rPr lang="zh-TW" altLang="en-US" smtClean="0"/>
              <a:t>組 </a:t>
            </a:r>
            <a:r>
              <a:rPr lang="en-US" altLang="zh-TW" smtClean="0"/>
              <a:t>©2019</a:t>
            </a:r>
            <a:endParaRPr lang="zh-HK" altLang="en-US"/>
          </a:p>
        </p:txBody>
      </p:sp>
      <p:sp>
        <p:nvSpPr>
          <p:cNvPr id="6" name="投影片編號版面配置區 5"/>
          <p:cNvSpPr>
            <a:spLocks noGrp="1"/>
          </p:cNvSpPr>
          <p:nvPr>
            <p:ph type="sldNum" sz="quarter" idx="12"/>
          </p:nvPr>
        </p:nvSpPr>
        <p:spPr/>
        <p:txBody>
          <a:bodyPr/>
          <a:lstStyle/>
          <a:p>
            <a:fld id="{FB2AA040-08CA-49D7-B4A5-BED6B7E8C7C9}" type="slidenum">
              <a:rPr lang="zh-HK" altLang="en-US" smtClean="0"/>
              <a:pPr/>
              <a:t>6</a:t>
            </a:fld>
            <a:endParaRPr lang="zh-HK" altLang="en-US"/>
          </a:p>
        </p:txBody>
      </p:sp>
      <p:sp>
        <p:nvSpPr>
          <p:cNvPr id="7" name="內容版面配置區 2"/>
          <p:cNvSpPr txBox="1">
            <a:spLocks/>
          </p:cNvSpPr>
          <p:nvPr/>
        </p:nvSpPr>
        <p:spPr>
          <a:xfrm>
            <a:off x="647660" y="2348880"/>
            <a:ext cx="7848679" cy="2736304"/>
          </a:xfrm>
          <a:prstGeom prst="rect">
            <a:avLst/>
          </a:prstGeom>
          <a:solidFill>
            <a:srgbClr val="FFE6CD"/>
          </a:solidFill>
          <a:ln w="25400">
            <a:solidFill>
              <a:schemeClr val="tx2">
                <a:lumMod val="60000"/>
                <a:lumOff val="40000"/>
              </a:schemeClr>
            </a:solidFill>
          </a:ln>
        </p:spPr>
        <p:txBody>
          <a:bodyPr vert="horz" lIns="91440" tIns="45720" rIns="91440" bIns="45720" rtlCol="0" anchor="ctr" anchorCtr="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None/>
            </a:pPr>
            <a:r>
              <a:rPr lang="zh-TW" altLang="en-US" sz="3200" dirty="0">
                <a:solidFill>
                  <a:srgbClr val="7030A0"/>
                </a:solidFill>
                <a:latin typeface="標楷體" panose="03000509000000000000" pitchFamily="65" charset="-120"/>
                <a:ea typeface="標楷體" panose="03000509000000000000" pitchFamily="65" charset="-120"/>
              </a:rPr>
              <a:t>網上辦理預約圖書</a:t>
            </a:r>
            <a:r>
              <a:rPr lang="zh-TW" altLang="en-US" sz="3200" dirty="0" smtClean="0">
                <a:solidFill>
                  <a:srgbClr val="7030A0"/>
                </a:solidFill>
                <a:latin typeface="標楷體" panose="03000509000000000000" pitchFamily="65" charset="-120"/>
                <a:ea typeface="標楷體" panose="03000509000000000000" pitchFamily="65" charset="-120"/>
              </a:rPr>
              <a:t>手續</a:t>
            </a:r>
            <a:endParaRPr lang="en-US" altLang="zh-TW" sz="3200" dirty="0" smtClean="0">
              <a:solidFill>
                <a:srgbClr val="7030A0"/>
              </a:solidFill>
              <a:latin typeface="標楷體" panose="03000509000000000000" pitchFamily="65" charset="-120"/>
              <a:ea typeface="標楷體" panose="03000509000000000000" pitchFamily="65" charset="-120"/>
            </a:endParaRPr>
          </a:p>
          <a:p>
            <a:pPr marL="114300" indent="0">
              <a:buNone/>
            </a:pPr>
            <a:r>
              <a:rPr lang="zh-TW" altLang="en-US" sz="3200" dirty="0" smtClean="0">
                <a:latin typeface="標楷體" panose="03000509000000000000" pitchFamily="65" charset="-120"/>
                <a:ea typeface="標楷體" panose="03000509000000000000" pitchFamily="65" charset="-120"/>
              </a:rPr>
              <a:t>首先，登入</a:t>
            </a:r>
            <a:r>
              <a:rPr lang="zh-TW" altLang="en-US" sz="3200" dirty="0">
                <a:latin typeface="標楷體" panose="03000509000000000000" pitchFamily="65" charset="-120"/>
                <a:ea typeface="標楷體" panose="03000509000000000000" pitchFamily="65" charset="-120"/>
              </a:rPr>
              <a:t>香港公共圖館的網頁，然後，搜索有沒有你想借的圖書。</a:t>
            </a:r>
            <a:r>
              <a:rPr lang="zh-TW" altLang="en-US" sz="3200" dirty="0" smtClean="0">
                <a:latin typeface="標楷體" panose="03000509000000000000" pitchFamily="65" charset="-120"/>
                <a:ea typeface="標楷體" panose="03000509000000000000" pitchFamily="65" charset="-120"/>
              </a:rPr>
              <a:t>接着，</a:t>
            </a:r>
            <a:r>
              <a:rPr lang="zh-TW" altLang="en-US" sz="3200" dirty="0">
                <a:latin typeface="標楷體" panose="03000509000000000000" pitchFamily="65" charset="-120"/>
                <a:ea typeface="標楷體" panose="03000509000000000000" pitchFamily="65" charset="-120"/>
              </a:rPr>
              <a:t>確定有你想借閱的圖書後，</a:t>
            </a:r>
            <a:r>
              <a:rPr lang="zh-TW" altLang="en-US" sz="3200" dirty="0" smtClean="0">
                <a:latin typeface="標楷體" panose="03000509000000000000" pitchFamily="65" charset="-120"/>
                <a:ea typeface="標楷體" panose="03000509000000000000" pitchFamily="65" charset="-120"/>
              </a:rPr>
              <a:t>輸入身份證號碼</a:t>
            </a:r>
            <a:r>
              <a:rPr lang="zh-TW" altLang="en-US" sz="3200" dirty="0">
                <a:latin typeface="標楷體" panose="03000509000000000000" pitchFamily="65" charset="-120"/>
                <a:ea typeface="標楷體" panose="03000509000000000000" pitchFamily="65" charset="-120"/>
              </a:rPr>
              <a:t>和密碼，最後選擇取書的地點</a:t>
            </a:r>
            <a:r>
              <a:rPr lang="zh-TW" altLang="en-US" sz="3200" dirty="0" smtClean="0">
                <a:latin typeface="標楷體" panose="03000509000000000000" pitchFamily="65" charset="-120"/>
                <a:ea typeface="標楷體" panose="03000509000000000000" pitchFamily="65" charset="-120"/>
              </a:rPr>
              <a:t>和有效限期</a:t>
            </a:r>
            <a:r>
              <a:rPr lang="zh-TW" altLang="en-US" sz="3200" dirty="0">
                <a:latin typeface="標楷體" panose="03000509000000000000" pitchFamily="65" charset="-120"/>
                <a:ea typeface="標楷體" panose="03000509000000000000" pitchFamily="65" charset="-120"/>
              </a:rPr>
              <a:t>。</a:t>
            </a:r>
          </a:p>
        </p:txBody>
      </p:sp>
      <p:sp>
        <p:nvSpPr>
          <p:cNvPr id="8" name="Title 7"/>
          <p:cNvSpPr>
            <a:spLocks noGrp="1"/>
          </p:cNvSpPr>
          <p:nvPr>
            <p:ph type="title"/>
          </p:nvPr>
        </p:nvSpPr>
        <p:spPr>
          <a:xfrm>
            <a:off x="1577109" y="260040"/>
            <a:ext cx="5124532" cy="1143000"/>
          </a:xfrm>
          <a:prstGeom prst="wedgeRoundRectCallout">
            <a:avLst>
              <a:gd name="adj1" fmla="val 64064"/>
              <a:gd name="adj2" fmla="val 5518"/>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zh-TW" altLang="en-US" sz="2800" dirty="0" smtClean="0">
                <a:solidFill>
                  <a:schemeClr val="tx1"/>
                </a:solidFill>
                <a:latin typeface="標楷體" panose="03000509000000000000" pitchFamily="65" charset="-120"/>
                <a:ea typeface="標楷體" panose="03000509000000000000" pitchFamily="65" charset="-120"/>
              </a:rPr>
              <a:t>在</a:t>
            </a:r>
            <a:r>
              <a:rPr lang="zh-TW" altLang="en-US" sz="2800" dirty="0">
                <a:solidFill>
                  <a:schemeClr val="tx1"/>
                </a:solidFill>
                <a:latin typeface="標楷體" panose="03000509000000000000" pitchFamily="65" charset="-120"/>
                <a:ea typeface="標楷體" panose="03000509000000000000" pitchFamily="65" charset="-120"/>
              </a:rPr>
              <a:t>網上辦理預約圖書</a:t>
            </a:r>
            <a:r>
              <a:rPr lang="zh-TW" altLang="en-US" sz="2800" dirty="0" smtClean="0">
                <a:solidFill>
                  <a:schemeClr val="tx1"/>
                </a:solidFill>
                <a:latin typeface="標楷體" panose="03000509000000000000" pitchFamily="65" charset="-120"/>
                <a:ea typeface="標楷體" panose="03000509000000000000" pitchFamily="65" charset="-120"/>
              </a:rPr>
              <a:t>手續，</a:t>
            </a:r>
            <a:endParaRPr lang="en-US" altLang="zh-TW" sz="2800" dirty="0">
              <a:solidFill>
                <a:schemeClr val="tx1"/>
              </a:solidFill>
              <a:latin typeface="標楷體" panose="03000509000000000000" pitchFamily="65" charset="-120"/>
              <a:ea typeface="標楷體" panose="03000509000000000000" pitchFamily="65" charset="-120"/>
            </a:endParaRPr>
          </a:p>
          <a:p>
            <a:pPr algn="ctr"/>
            <a:r>
              <a:rPr lang="zh-TW" altLang="en-US" sz="2800" dirty="0" smtClean="0">
                <a:solidFill>
                  <a:schemeClr val="tx1"/>
                </a:solidFill>
                <a:latin typeface="標楷體" panose="03000509000000000000" pitchFamily="65" charset="-120"/>
                <a:ea typeface="標楷體" panose="03000509000000000000" pitchFamily="65" charset="-120"/>
              </a:rPr>
              <a:t>有多少個步驟</a:t>
            </a:r>
            <a:r>
              <a:rPr lang="en-US" altLang="zh-TW" sz="2800" dirty="0" smtClean="0">
                <a:solidFill>
                  <a:schemeClr val="tx1"/>
                </a:solidFill>
                <a:latin typeface="標楷體" panose="03000509000000000000" pitchFamily="65" charset="-120"/>
                <a:ea typeface="標楷體" panose="03000509000000000000" pitchFamily="65" charset="-120"/>
              </a:rPr>
              <a:t>﹖</a:t>
            </a:r>
            <a:endParaRPr lang="zh-HK" altLang="en-US" sz="2800" dirty="0">
              <a:solidFill>
                <a:schemeClr val="tx1"/>
              </a:solidFill>
              <a:latin typeface="標楷體" panose="03000509000000000000" pitchFamily="65" charset="-120"/>
              <a:ea typeface="標楷體" panose="03000509000000000000" pitchFamily="65" charset="-120"/>
            </a:endParaRPr>
          </a:p>
        </p:txBody>
      </p:sp>
      <p:pic>
        <p:nvPicPr>
          <p:cNvPr id="9" name="圖片 1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13645"/>
            <a:ext cx="1305854" cy="166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66398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r>
              <a:rPr lang="zh-HK" altLang="en-US" smtClean="0"/>
              <a:t>單元二 說明單元</a:t>
            </a:r>
            <a:r>
              <a:rPr lang="en-US" altLang="zh-HK" smtClean="0"/>
              <a:t>(</a:t>
            </a:r>
            <a:r>
              <a:rPr lang="zh-HK" altLang="en-US" smtClean="0"/>
              <a:t>閱讀</a:t>
            </a:r>
            <a:r>
              <a:rPr lang="en-US" altLang="zh-HK" smtClean="0"/>
              <a:t>)</a:t>
            </a:r>
            <a:endParaRPr lang="zh-HK" altLang="en-US"/>
          </a:p>
        </p:txBody>
      </p:sp>
      <p:sp>
        <p:nvSpPr>
          <p:cNvPr id="5" name="頁尾版面配置區 4"/>
          <p:cNvSpPr>
            <a:spLocks noGrp="1"/>
          </p:cNvSpPr>
          <p:nvPr>
            <p:ph type="ftr" sz="quarter" idx="11"/>
          </p:nvPr>
        </p:nvSpPr>
        <p:spPr/>
        <p:txBody>
          <a:bodyPr/>
          <a:lstStyle/>
          <a:p>
            <a:r>
              <a:rPr lang="zh-TW" altLang="en-US" smtClean="0"/>
              <a:t>教育局教育心理服務</a:t>
            </a:r>
            <a:r>
              <a:rPr lang="en-US" altLang="zh-TW" smtClean="0"/>
              <a:t>(</a:t>
            </a:r>
            <a:r>
              <a:rPr lang="zh-TW" altLang="en-US" smtClean="0"/>
              <a:t>新界東</a:t>
            </a:r>
            <a:r>
              <a:rPr lang="en-US" altLang="zh-TW" smtClean="0"/>
              <a:t>)</a:t>
            </a:r>
            <a:r>
              <a:rPr lang="zh-TW" altLang="en-US" smtClean="0"/>
              <a:t>組 </a:t>
            </a:r>
            <a:r>
              <a:rPr lang="en-US" altLang="zh-TW" smtClean="0"/>
              <a:t>©2019</a:t>
            </a:r>
            <a:endParaRPr lang="zh-HK" altLang="en-US"/>
          </a:p>
        </p:txBody>
      </p:sp>
      <p:sp>
        <p:nvSpPr>
          <p:cNvPr id="6" name="投影片編號版面配置區 5"/>
          <p:cNvSpPr>
            <a:spLocks noGrp="1"/>
          </p:cNvSpPr>
          <p:nvPr>
            <p:ph type="sldNum" sz="quarter" idx="12"/>
          </p:nvPr>
        </p:nvSpPr>
        <p:spPr/>
        <p:txBody>
          <a:bodyPr/>
          <a:lstStyle/>
          <a:p>
            <a:fld id="{FB2AA040-08CA-49D7-B4A5-BED6B7E8C7C9}" type="slidenum">
              <a:rPr lang="zh-HK" altLang="en-US" smtClean="0"/>
              <a:t>7</a:t>
            </a:fld>
            <a:endParaRPr lang="zh-HK" altLang="en-US"/>
          </a:p>
        </p:txBody>
      </p:sp>
      <p:sp>
        <p:nvSpPr>
          <p:cNvPr id="11" name="標題 1"/>
          <p:cNvSpPr txBox="1">
            <a:spLocks/>
          </p:cNvSpPr>
          <p:nvPr/>
        </p:nvSpPr>
        <p:spPr>
          <a:xfrm>
            <a:off x="1042992" y="5017988"/>
            <a:ext cx="8579296"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Times New Roman" panose="02020603050405020304" pitchFamily="18" charset="0"/>
                <a:ea typeface="標楷體" panose="03000509000000000000" pitchFamily="65" charset="-120"/>
                <a:cs typeface="+mj-cs"/>
              </a:defRPr>
            </a:lvl1pPr>
          </a:lstStyle>
          <a:p>
            <a:endParaRPr lang="zh-HK" altLang="en-US" sz="4000" b="1" dirty="0">
              <a:solidFill>
                <a:schemeClr val="tx2">
                  <a:lumMod val="60000"/>
                  <a:lumOff val="40000"/>
                </a:schemeClr>
              </a:solidFill>
              <a:latin typeface="標楷體" panose="03000509000000000000" pitchFamily="65" charset="-120"/>
            </a:endParaRPr>
          </a:p>
        </p:txBody>
      </p:sp>
      <p:pic>
        <p:nvPicPr>
          <p:cNvPr id="7" name="圖片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2044607"/>
            <a:ext cx="1722028" cy="2195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txBox="1">
            <a:spLocks/>
          </p:cNvSpPr>
          <p:nvPr/>
        </p:nvSpPr>
        <p:spPr>
          <a:xfrm>
            <a:off x="1018692" y="2348880"/>
            <a:ext cx="5124532" cy="2376264"/>
          </a:xfrm>
          <a:prstGeom prst="wedgeRoundRectCallout">
            <a:avLst>
              <a:gd name="adj1" fmla="val 76320"/>
              <a:gd name="adj2" fmla="val 4059"/>
              <a:gd name="adj3" fmla="val 16667"/>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zh-TW" altLang="en-US" sz="2800" b="1" dirty="0">
                <a:solidFill>
                  <a:schemeClr val="tx1"/>
                </a:solidFill>
                <a:latin typeface="標楷體" panose="03000509000000000000" pitchFamily="65" charset="-120"/>
                <a:ea typeface="標楷體" panose="03000509000000000000" pitchFamily="65" charset="-120"/>
              </a:rPr>
              <a:t>同學請</a:t>
            </a:r>
            <a:r>
              <a:rPr lang="zh-TW" altLang="en-US" sz="2800" b="1" dirty="0" smtClean="0">
                <a:solidFill>
                  <a:schemeClr val="tx1"/>
                </a:solidFill>
                <a:latin typeface="標楷體" panose="03000509000000000000" pitchFamily="65" charset="-120"/>
                <a:ea typeface="標楷體" panose="03000509000000000000" pitchFamily="65" charset="-120"/>
              </a:rPr>
              <a:t>舉手，</a:t>
            </a:r>
            <a:r>
              <a:rPr lang="en-US" altLang="zh-TW" sz="2800" b="1" dirty="0">
                <a:solidFill>
                  <a:schemeClr val="tx1"/>
                </a:solidFill>
                <a:latin typeface="標楷體" panose="03000509000000000000" pitchFamily="65" charset="-120"/>
                <a:ea typeface="標楷體" panose="03000509000000000000" pitchFamily="65" charset="-120"/>
              </a:rPr>
              <a:t/>
            </a:r>
            <a:br>
              <a:rPr lang="en-US" altLang="zh-TW" sz="2800" b="1" dirty="0">
                <a:solidFill>
                  <a:schemeClr val="tx1"/>
                </a:solidFill>
                <a:latin typeface="標楷體" panose="03000509000000000000" pitchFamily="65" charset="-120"/>
                <a:ea typeface="標楷體" panose="03000509000000000000" pitchFamily="65" charset="-120"/>
              </a:rPr>
            </a:br>
            <a:r>
              <a:rPr lang="en-US" altLang="zh-TW" sz="2800" b="1" dirty="0">
                <a:solidFill>
                  <a:srgbClr val="0070C0"/>
                </a:solidFill>
                <a:latin typeface="標楷體" panose="03000509000000000000" pitchFamily="65" charset="-120"/>
                <a:ea typeface="標楷體" panose="03000509000000000000" pitchFamily="65" charset="-120"/>
              </a:rPr>
              <a:t>1. </a:t>
            </a:r>
            <a:r>
              <a:rPr lang="zh-TW" altLang="en-US" sz="2800" b="1" dirty="0" smtClean="0">
                <a:solidFill>
                  <a:srgbClr val="0070C0"/>
                </a:solidFill>
                <a:latin typeface="標楷體" panose="03000509000000000000" pitchFamily="65" charset="-120"/>
                <a:ea typeface="標楷體" panose="03000509000000000000" pitchFamily="65" charset="-120"/>
              </a:rPr>
              <a:t>有</a:t>
            </a:r>
            <a:r>
              <a:rPr lang="zh-TW" altLang="en-US" sz="2800" b="1" dirty="0">
                <a:solidFill>
                  <a:srgbClr val="0070C0"/>
                </a:solidFill>
                <a:latin typeface="標楷體" panose="03000509000000000000" pitchFamily="65" charset="-120"/>
                <a:ea typeface="標楷體" panose="03000509000000000000" pitchFamily="65" charset="-120"/>
              </a:rPr>
              <a:t>誰認為第一段較</a:t>
            </a:r>
            <a:r>
              <a:rPr lang="zh-TW" altLang="en-US" sz="2800" b="1" dirty="0" smtClean="0">
                <a:solidFill>
                  <a:srgbClr val="0070C0"/>
                </a:solidFill>
                <a:latin typeface="標楷體" panose="03000509000000000000" pitchFamily="65" charset="-120"/>
                <a:ea typeface="標楷體" panose="03000509000000000000" pitchFamily="65" charset="-120"/>
              </a:rPr>
              <a:t>容易</a:t>
            </a:r>
            <a:endParaRPr lang="en-US" altLang="zh-TW" sz="2800" b="1" dirty="0" smtClean="0">
              <a:solidFill>
                <a:srgbClr val="0070C0"/>
              </a:solidFill>
              <a:latin typeface="標楷體" panose="03000509000000000000" pitchFamily="65" charset="-120"/>
              <a:ea typeface="標楷體" panose="03000509000000000000" pitchFamily="65" charset="-120"/>
            </a:endParaRPr>
          </a:p>
          <a:p>
            <a:pPr algn="l"/>
            <a:r>
              <a:rPr lang="zh-TW" altLang="en-US" sz="2800" b="1" dirty="0" smtClean="0">
                <a:solidFill>
                  <a:srgbClr val="0070C0"/>
                </a:solidFill>
                <a:latin typeface="標楷體" panose="03000509000000000000" pitchFamily="65" charset="-120"/>
                <a:ea typeface="標楷體" panose="03000509000000000000" pitchFamily="65" charset="-120"/>
              </a:rPr>
              <a:t>   明白及找到答案</a:t>
            </a:r>
            <a:r>
              <a:rPr lang="en-US" altLang="zh-TW" sz="2800" b="1" dirty="0" smtClean="0">
                <a:solidFill>
                  <a:srgbClr val="0070C0"/>
                </a:solidFill>
                <a:latin typeface="標楷體" panose="03000509000000000000" pitchFamily="65" charset="-120"/>
                <a:ea typeface="標楷體" panose="03000509000000000000" pitchFamily="65" charset="-120"/>
              </a:rPr>
              <a:t>?</a:t>
            </a:r>
          </a:p>
          <a:p>
            <a:pPr algn="l"/>
            <a:r>
              <a:rPr lang="en-US" altLang="zh-TW" sz="2800" b="1" dirty="0">
                <a:solidFill>
                  <a:schemeClr val="tx2">
                    <a:lumMod val="50000"/>
                  </a:schemeClr>
                </a:solidFill>
                <a:latin typeface="標楷體" panose="03000509000000000000" pitchFamily="65" charset="-120"/>
                <a:ea typeface="標楷體" panose="03000509000000000000" pitchFamily="65" charset="-120"/>
              </a:rPr>
              <a:t>2. </a:t>
            </a:r>
            <a:r>
              <a:rPr lang="zh-TW" altLang="en-US" sz="2800" b="1" dirty="0" smtClean="0">
                <a:solidFill>
                  <a:schemeClr val="tx2">
                    <a:lumMod val="50000"/>
                  </a:schemeClr>
                </a:solidFill>
                <a:latin typeface="標楷體" panose="03000509000000000000" pitchFamily="65" charset="-120"/>
                <a:ea typeface="標楷體" panose="03000509000000000000" pitchFamily="65" charset="-120"/>
              </a:rPr>
              <a:t>有</a:t>
            </a:r>
            <a:r>
              <a:rPr lang="zh-TW" altLang="en-US" sz="2800" b="1" dirty="0">
                <a:solidFill>
                  <a:schemeClr val="tx2">
                    <a:lumMod val="50000"/>
                  </a:schemeClr>
                </a:solidFill>
                <a:latin typeface="標楷體" panose="03000509000000000000" pitchFamily="65" charset="-120"/>
                <a:ea typeface="標楷體" panose="03000509000000000000" pitchFamily="65" charset="-120"/>
              </a:rPr>
              <a:t>誰認為</a:t>
            </a:r>
            <a:r>
              <a:rPr lang="zh-TW" altLang="en-US" sz="2800" b="1" dirty="0" smtClean="0">
                <a:solidFill>
                  <a:schemeClr val="tx2">
                    <a:lumMod val="50000"/>
                  </a:schemeClr>
                </a:solidFill>
                <a:latin typeface="標楷體" panose="03000509000000000000" pitchFamily="65" charset="-120"/>
                <a:ea typeface="標楷體" panose="03000509000000000000" pitchFamily="65" charset="-120"/>
              </a:rPr>
              <a:t>第二段</a:t>
            </a:r>
            <a:r>
              <a:rPr lang="zh-TW" altLang="en-US" sz="2800" b="1" dirty="0">
                <a:solidFill>
                  <a:schemeClr val="tx2">
                    <a:lumMod val="50000"/>
                  </a:schemeClr>
                </a:solidFill>
                <a:latin typeface="標楷體" panose="03000509000000000000" pitchFamily="65" charset="-120"/>
                <a:ea typeface="標楷體" panose="03000509000000000000" pitchFamily="65" charset="-120"/>
              </a:rPr>
              <a:t>較</a:t>
            </a:r>
            <a:r>
              <a:rPr lang="zh-TW" altLang="en-US" sz="2800" b="1" dirty="0" smtClean="0">
                <a:solidFill>
                  <a:schemeClr val="tx2">
                    <a:lumMod val="50000"/>
                  </a:schemeClr>
                </a:solidFill>
                <a:latin typeface="標楷體" panose="03000509000000000000" pitchFamily="65" charset="-120"/>
                <a:ea typeface="標楷體" panose="03000509000000000000" pitchFamily="65" charset="-120"/>
              </a:rPr>
              <a:t>容易</a:t>
            </a:r>
            <a:endParaRPr lang="en-US" altLang="zh-TW" sz="2800" b="1" dirty="0" smtClean="0">
              <a:solidFill>
                <a:schemeClr val="tx2">
                  <a:lumMod val="50000"/>
                </a:schemeClr>
              </a:solidFill>
              <a:latin typeface="標楷體" panose="03000509000000000000" pitchFamily="65" charset="-120"/>
              <a:ea typeface="標楷體" panose="03000509000000000000" pitchFamily="65" charset="-120"/>
            </a:endParaRPr>
          </a:p>
          <a:p>
            <a:pPr algn="l"/>
            <a:r>
              <a:rPr lang="zh-TW" altLang="en-US" sz="2800" b="1" dirty="0" smtClean="0">
                <a:solidFill>
                  <a:schemeClr val="tx2">
                    <a:lumMod val="50000"/>
                  </a:schemeClr>
                </a:solidFill>
                <a:latin typeface="標楷體" panose="03000509000000000000" pitchFamily="65" charset="-120"/>
                <a:ea typeface="標楷體" panose="03000509000000000000" pitchFamily="65" charset="-120"/>
              </a:rPr>
              <a:t>   明白</a:t>
            </a:r>
            <a:r>
              <a:rPr lang="zh-TW" altLang="en-US" sz="2800" b="1" dirty="0">
                <a:solidFill>
                  <a:schemeClr val="tx2">
                    <a:lumMod val="50000"/>
                  </a:schemeClr>
                </a:solidFill>
                <a:latin typeface="標楷體" panose="03000509000000000000" pitchFamily="65" charset="-120"/>
                <a:ea typeface="標楷體" panose="03000509000000000000" pitchFamily="65" charset="-120"/>
              </a:rPr>
              <a:t>及找到答案</a:t>
            </a:r>
            <a:r>
              <a:rPr lang="en-US" altLang="zh-TW" sz="2800" b="1" dirty="0" smtClean="0">
                <a:solidFill>
                  <a:schemeClr val="tx2">
                    <a:lumMod val="50000"/>
                  </a:schemeClr>
                </a:solidFill>
                <a:latin typeface="標楷體" panose="03000509000000000000" pitchFamily="65" charset="-120"/>
                <a:ea typeface="標楷體" panose="03000509000000000000" pitchFamily="65" charset="-120"/>
              </a:rPr>
              <a:t>?</a:t>
            </a:r>
            <a:endParaRPr lang="zh-HK" altLang="en-US" sz="2800" dirty="0">
              <a:solidFill>
                <a:schemeClr val="tx2">
                  <a:lumMod val="50000"/>
                </a:schemeClr>
              </a:solidFill>
              <a:latin typeface="標楷體" panose="03000509000000000000" pitchFamily="65" charset="-120"/>
              <a:ea typeface="標楷體" panose="03000509000000000000" pitchFamily="65" charset="-120"/>
            </a:endParaRPr>
          </a:p>
        </p:txBody>
      </p:sp>
      <p:sp>
        <p:nvSpPr>
          <p:cNvPr id="3" name="Rounded Rectangular Callout 2"/>
          <p:cNvSpPr/>
          <p:nvPr/>
        </p:nvSpPr>
        <p:spPr>
          <a:xfrm>
            <a:off x="1049455" y="404664"/>
            <a:ext cx="5112568" cy="1279903"/>
          </a:xfrm>
          <a:prstGeom prst="wedgeRoundRectCallout">
            <a:avLst>
              <a:gd name="adj1" fmla="val 58954"/>
              <a:gd name="adj2" fmla="val 95696"/>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zh-TW" altLang="en-US" sz="2800" dirty="0">
                <a:solidFill>
                  <a:schemeClr val="tx1"/>
                </a:solidFill>
                <a:latin typeface="標楷體" panose="03000509000000000000" pitchFamily="65" charset="-120"/>
                <a:ea typeface="標楷體" panose="03000509000000000000" pitchFamily="65" charset="-120"/>
              </a:rPr>
              <a:t>在網上辦理預約圖書手續，</a:t>
            </a:r>
            <a:endParaRPr lang="en-US" altLang="zh-TW" sz="2800" dirty="0">
              <a:solidFill>
                <a:schemeClr val="tx1"/>
              </a:solidFill>
              <a:latin typeface="標楷體" panose="03000509000000000000" pitchFamily="65" charset="-120"/>
              <a:ea typeface="標楷體" panose="03000509000000000000" pitchFamily="65" charset="-120"/>
            </a:endParaRPr>
          </a:p>
          <a:p>
            <a:pPr algn="ctr"/>
            <a:r>
              <a:rPr lang="zh-TW" altLang="en-US" sz="2800" dirty="0" smtClean="0">
                <a:solidFill>
                  <a:schemeClr val="tx1"/>
                </a:solidFill>
                <a:latin typeface="標楷體" panose="03000509000000000000" pitchFamily="65" charset="-120"/>
                <a:ea typeface="標楷體" panose="03000509000000000000" pitchFamily="65" charset="-120"/>
              </a:rPr>
              <a:t>有</a:t>
            </a:r>
            <a:r>
              <a:rPr lang="en-US" altLang="zh-TW" sz="2800" b="1" dirty="0" smtClean="0">
                <a:solidFill>
                  <a:srgbClr val="FF0000"/>
                </a:solidFill>
                <a:latin typeface="標楷體" panose="03000509000000000000" pitchFamily="65" charset="-120"/>
                <a:ea typeface="標楷體" panose="03000509000000000000" pitchFamily="65" charset="-120"/>
              </a:rPr>
              <a:t>4</a:t>
            </a:r>
            <a:r>
              <a:rPr lang="zh-TW" altLang="en-US" sz="2800" dirty="0" smtClean="0">
                <a:solidFill>
                  <a:schemeClr val="tx1"/>
                </a:solidFill>
                <a:latin typeface="標楷體" panose="03000509000000000000" pitchFamily="65" charset="-120"/>
                <a:ea typeface="標楷體" panose="03000509000000000000" pitchFamily="65" charset="-120"/>
              </a:rPr>
              <a:t>個步驟。</a:t>
            </a:r>
            <a:endParaRPr lang="zh-HK" altLang="en-US" sz="2800" dirty="0"/>
          </a:p>
        </p:txBody>
      </p:sp>
      <p:sp>
        <p:nvSpPr>
          <p:cNvPr id="12" name="Rounded Rectangular Callout 11"/>
          <p:cNvSpPr/>
          <p:nvPr/>
        </p:nvSpPr>
        <p:spPr>
          <a:xfrm>
            <a:off x="4716016" y="5069605"/>
            <a:ext cx="2118277" cy="639704"/>
          </a:xfrm>
          <a:prstGeom prst="wedgeRoundRectCallout">
            <a:avLst>
              <a:gd name="adj1" fmla="val 75755"/>
              <a:gd name="adj2" fmla="val -178635"/>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zh-TW" altLang="en-US" sz="3200" b="1" dirty="0">
                <a:solidFill>
                  <a:srgbClr val="FF0000"/>
                </a:solidFill>
                <a:latin typeface="標楷體" panose="03000509000000000000" pitchFamily="65" charset="-120"/>
                <a:ea typeface="標楷體" panose="03000509000000000000" pitchFamily="65" charset="-120"/>
              </a:rPr>
              <a:t>為甚麼</a:t>
            </a:r>
            <a:r>
              <a:rPr lang="en-US" altLang="zh-TW" sz="3200" b="1" dirty="0" smtClean="0">
                <a:solidFill>
                  <a:srgbClr val="FF0000"/>
                </a:solidFill>
                <a:latin typeface="標楷體" panose="03000509000000000000" pitchFamily="65" charset="-120"/>
                <a:ea typeface="標楷體" panose="03000509000000000000" pitchFamily="65" charset="-120"/>
              </a:rPr>
              <a:t>?</a:t>
            </a:r>
            <a:endParaRPr lang="zh-HK" altLang="en-US" sz="3200"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957852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26182" y="1420020"/>
            <a:ext cx="2200399" cy="639762"/>
          </a:xfrm>
          <a:solidFill>
            <a:schemeClr val="accent1">
              <a:lumMod val="20000"/>
              <a:lumOff val="80000"/>
            </a:schemeClr>
          </a:solidFill>
          <a:ln w="25400">
            <a:solidFill>
              <a:schemeClr val="tx2">
                <a:lumMod val="60000"/>
                <a:lumOff val="40000"/>
              </a:schemeClr>
            </a:solidFill>
          </a:ln>
        </p:spPr>
        <p:txBody>
          <a:bodyPr vert="horz" lIns="91440" tIns="45720" rIns="91440" bIns="45720" rtlCol="0" anchor="ctr" anchorCtr="0">
            <a:noAutofit/>
          </a:bodyPr>
          <a:lstStyle/>
          <a:p>
            <a:pPr marL="114300" algn="ctr"/>
            <a:r>
              <a:rPr lang="zh-TW" altLang="en-US" sz="2800" dirty="0" smtClean="0">
                <a:latin typeface="標楷體" panose="03000509000000000000" pitchFamily="65" charset="-120"/>
                <a:ea typeface="標楷體" panose="03000509000000000000" pitchFamily="65" charset="-120"/>
              </a:rPr>
              <a:t>段</a:t>
            </a:r>
            <a:r>
              <a:rPr lang="zh-TW" altLang="en-US" sz="2800" dirty="0" smtClean="0">
                <a:latin typeface="標楷體" panose="03000509000000000000" pitchFamily="65" charset="-120"/>
              </a:rPr>
              <a:t>落一</a:t>
            </a:r>
            <a:endParaRPr lang="zh-HK" altLang="en-US" sz="2800" dirty="0">
              <a:latin typeface="標楷體" panose="03000509000000000000" pitchFamily="65" charset="-120"/>
              <a:ea typeface="標楷體" panose="03000509000000000000" pitchFamily="65" charset="-120"/>
            </a:endParaRPr>
          </a:p>
        </p:txBody>
      </p:sp>
      <p:sp>
        <p:nvSpPr>
          <p:cNvPr id="7" name="Date Placeholder 6"/>
          <p:cNvSpPr>
            <a:spLocks noGrp="1"/>
          </p:cNvSpPr>
          <p:nvPr>
            <p:ph type="dt" sz="half" idx="10"/>
          </p:nvPr>
        </p:nvSpPr>
        <p:spPr/>
        <p:txBody>
          <a:bodyPr/>
          <a:lstStyle/>
          <a:p>
            <a:r>
              <a:rPr lang="zh-HK" altLang="en-US" smtClean="0"/>
              <a:t>單元二 說明單元</a:t>
            </a:r>
            <a:r>
              <a:rPr lang="en-US" altLang="zh-HK" smtClean="0"/>
              <a:t>(</a:t>
            </a:r>
            <a:r>
              <a:rPr lang="zh-HK" altLang="en-US" smtClean="0"/>
              <a:t>閱讀</a:t>
            </a:r>
            <a:r>
              <a:rPr lang="en-US" altLang="zh-HK" smtClean="0"/>
              <a:t>)</a:t>
            </a:r>
            <a:endParaRPr lang="zh-HK" altLang="en-US"/>
          </a:p>
        </p:txBody>
      </p:sp>
      <p:sp>
        <p:nvSpPr>
          <p:cNvPr id="8" name="Footer Placeholder 7"/>
          <p:cNvSpPr>
            <a:spLocks noGrp="1"/>
          </p:cNvSpPr>
          <p:nvPr>
            <p:ph type="ftr" sz="quarter" idx="11"/>
          </p:nvPr>
        </p:nvSpPr>
        <p:spPr/>
        <p:txBody>
          <a:bodyPr/>
          <a:lstStyle/>
          <a:p>
            <a:r>
              <a:rPr lang="zh-TW" altLang="en-US" smtClean="0"/>
              <a:t>教育局教育心理服務</a:t>
            </a:r>
            <a:r>
              <a:rPr lang="en-US" altLang="zh-TW" smtClean="0"/>
              <a:t>(</a:t>
            </a:r>
            <a:r>
              <a:rPr lang="zh-TW" altLang="en-US" smtClean="0"/>
              <a:t>新界東</a:t>
            </a:r>
            <a:r>
              <a:rPr lang="en-US" altLang="zh-TW" smtClean="0"/>
              <a:t>)</a:t>
            </a:r>
            <a:r>
              <a:rPr lang="zh-TW" altLang="en-US" smtClean="0"/>
              <a:t>組 </a:t>
            </a:r>
            <a:r>
              <a:rPr lang="en-US" altLang="zh-TW" smtClean="0"/>
              <a:t>©2019</a:t>
            </a:r>
            <a:endParaRPr lang="zh-HK" altLang="en-US"/>
          </a:p>
        </p:txBody>
      </p:sp>
      <p:sp>
        <p:nvSpPr>
          <p:cNvPr id="9" name="Slide Number Placeholder 8"/>
          <p:cNvSpPr>
            <a:spLocks noGrp="1"/>
          </p:cNvSpPr>
          <p:nvPr>
            <p:ph type="sldNum" sz="quarter" idx="12"/>
          </p:nvPr>
        </p:nvSpPr>
        <p:spPr/>
        <p:txBody>
          <a:bodyPr/>
          <a:lstStyle/>
          <a:p>
            <a:fld id="{FB2AA040-08CA-49D7-B4A5-BED6B7E8C7C9}" type="slidenum">
              <a:rPr lang="zh-HK" altLang="en-US" smtClean="0"/>
              <a:t>8</a:t>
            </a:fld>
            <a:endParaRPr lang="zh-HK" altLang="en-US"/>
          </a:p>
        </p:txBody>
      </p:sp>
      <p:sp>
        <p:nvSpPr>
          <p:cNvPr id="10" name="標題 1"/>
          <p:cNvSpPr txBox="1">
            <a:spLocks/>
          </p:cNvSpPr>
          <p:nvPr/>
        </p:nvSpPr>
        <p:spPr>
          <a:xfrm>
            <a:off x="355377" y="58995"/>
            <a:ext cx="857929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Times New Roman" panose="02020603050405020304" pitchFamily="18" charset="0"/>
                <a:ea typeface="標楷體" panose="03000509000000000000" pitchFamily="65" charset="-120"/>
                <a:cs typeface="+mj-cs"/>
              </a:defRPr>
            </a:lvl1pPr>
          </a:lstStyle>
          <a:p>
            <a:r>
              <a:rPr lang="zh-TW" altLang="en-US" sz="4000" b="1" dirty="0" smtClean="0">
                <a:solidFill>
                  <a:srgbClr val="7030A0"/>
                </a:solidFill>
                <a:latin typeface="標楷體" panose="03000509000000000000" pitchFamily="65" charset="-120"/>
              </a:rPr>
              <a:t>讓我們看看兩段文字</a:t>
            </a:r>
            <a:r>
              <a:rPr lang="en-US" altLang="zh-TW" sz="4000" b="1" dirty="0" smtClean="0">
                <a:solidFill>
                  <a:srgbClr val="7030A0"/>
                </a:solidFill>
                <a:latin typeface="標楷體" panose="03000509000000000000" pitchFamily="65" charset="-120"/>
              </a:rPr>
              <a:t>…</a:t>
            </a:r>
            <a:endParaRPr lang="zh-HK" altLang="en-US" sz="4000" b="1" dirty="0">
              <a:solidFill>
                <a:srgbClr val="7030A0"/>
              </a:solidFill>
              <a:latin typeface="標楷體" panose="03000509000000000000" pitchFamily="65" charset="-120"/>
            </a:endParaRPr>
          </a:p>
        </p:txBody>
      </p:sp>
      <p:sp>
        <p:nvSpPr>
          <p:cNvPr id="12" name="內容版面配置區 2"/>
          <p:cNvSpPr>
            <a:spLocks noGrp="1"/>
          </p:cNvSpPr>
          <p:nvPr>
            <p:ph sz="half" idx="2"/>
          </p:nvPr>
        </p:nvSpPr>
        <p:spPr>
          <a:xfrm>
            <a:off x="355377" y="2174875"/>
            <a:ext cx="4142011" cy="3951288"/>
          </a:xfrm>
          <a:solidFill>
            <a:schemeClr val="accent1">
              <a:lumMod val="20000"/>
              <a:lumOff val="80000"/>
            </a:schemeClr>
          </a:solidFill>
          <a:ln w="25400">
            <a:solidFill>
              <a:schemeClr val="tx2">
                <a:lumMod val="60000"/>
                <a:lumOff val="40000"/>
              </a:schemeClr>
            </a:solidFill>
          </a:ln>
        </p:spPr>
        <p:txBody>
          <a:bodyPr anchor="ctr" anchorCtr="0">
            <a:noAutofit/>
          </a:bodyPr>
          <a:lstStyle/>
          <a:p>
            <a:pPr marL="114300" indent="0" algn="ctr">
              <a:buNone/>
            </a:pPr>
            <a:r>
              <a:rPr lang="zh-TW" altLang="en-US" sz="2700" dirty="0">
                <a:solidFill>
                  <a:srgbClr val="7030A0"/>
                </a:solidFill>
                <a:latin typeface="標楷體" panose="03000509000000000000" pitchFamily="65" charset="-120"/>
              </a:rPr>
              <a:t>網上辦理預約圖書手續</a:t>
            </a:r>
            <a:endParaRPr lang="en-US" altLang="zh-TW" sz="2700" dirty="0">
              <a:solidFill>
                <a:srgbClr val="7030A0"/>
              </a:solidFill>
              <a:latin typeface="標楷體" panose="03000509000000000000" pitchFamily="65" charset="-120"/>
            </a:endParaRPr>
          </a:p>
          <a:p>
            <a:pPr marL="114300" indent="0">
              <a:buNone/>
            </a:pPr>
            <a:r>
              <a:rPr lang="zh-TW" altLang="en-US" sz="2800" dirty="0">
                <a:latin typeface="標楷體" panose="03000509000000000000" pitchFamily="65" charset="-120"/>
              </a:rPr>
              <a:t>登入香港公共圖書館的網頁，搜索有沒有你想借的圖書。確定有你想借閱的圖書後，輸入身份證號碼號碼和密碼，選擇取書的地點和有效限期。</a:t>
            </a:r>
          </a:p>
        </p:txBody>
      </p:sp>
      <p:sp>
        <p:nvSpPr>
          <p:cNvPr id="13" name="內容版面配置區 2"/>
          <p:cNvSpPr txBox="1">
            <a:spLocks noGrp="1"/>
          </p:cNvSpPr>
          <p:nvPr>
            <p:ph sz="quarter" idx="4"/>
          </p:nvPr>
        </p:nvSpPr>
        <p:spPr>
          <a:xfrm>
            <a:off x="4645024" y="2174875"/>
            <a:ext cx="4391471" cy="3951288"/>
          </a:xfrm>
          <a:prstGeom prst="rect">
            <a:avLst/>
          </a:prstGeom>
          <a:solidFill>
            <a:srgbClr val="FFE6CD"/>
          </a:solidFill>
          <a:ln w="25400">
            <a:solidFill>
              <a:schemeClr val="tx2">
                <a:lumMod val="60000"/>
                <a:lumOff val="40000"/>
              </a:schemeClr>
            </a:solidFill>
          </a:ln>
        </p:spPr>
        <p:txBody>
          <a:bodyPr vert="horz" lIns="91440" tIns="45720" rIns="91440" bIns="45720" rtlCol="0" anchor="ctr" anchorCtr="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None/>
            </a:pPr>
            <a:r>
              <a:rPr lang="zh-TW" altLang="en-US" sz="2700" dirty="0">
                <a:solidFill>
                  <a:srgbClr val="7030A0"/>
                </a:solidFill>
                <a:latin typeface="標楷體" panose="03000509000000000000" pitchFamily="65" charset="-120"/>
                <a:ea typeface="標楷體" panose="03000509000000000000" pitchFamily="65" charset="-120"/>
              </a:rPr>
              <a:t>網上辦理預約圖書手續</a:t>
            </a:r>
            <a:endParaRPr lang="en-US" altLang="zh-TW" sz="2700" dirty="0">
              <a:solidFill>
                <a:srgbClr val="7030A0"/>
              </a:solidFill>
              <a:latin typeface="標楷體" panose="03000509000000000000" pitchFamily="65" charset="-120"/>
              <a:ea typeface="標楷體" panose="03000509000000000000" pitchFamily="65" charset="-120"/>
            </a:endParaRPr>
          </a:p>
          <a:p>
            <a:pPr marL="114300" indent="0">
              <a:buNone/>
            </a:pPr>
            <a:r>
              <a:rPr lang="zh-TW" altLang="en-US" sz="2800" dirty="0">
                <a:latin typeface="標楷體" panose="03000509000000000000" pitchFamily="65" charset="-120"/>
                <a:ea typeface="標楷體" panose="03000509000000000000" pitchFamily="65" charset="-120"/>
              </a:rPr>
              <a:t>首先，登入香港公共圖館的網頁，然後，搜索有沒有你想借的圖書。接着，確定有你想借閱的圖書後，輸入身份證號碼和密碼，最後選擇取書的地點和有效限期。</a:t>
            </a:r>
          </a:p>
        </p:txBody>
      </p:sp>
      <p:sp>
        <p:nvSpPr>
          <p:cNvPr id="15" name="Text Placeholder 2"/>
          <p:cNvSpPr>
            <a:spLocks noGrp="1"/>
          </p:cNvSpPr>
          <p:nvPr>
            <p:ph type="body" sz="quarter" idx="3"/>
          </p:nvPr>
        </p:nvSpPr>
        <p:spPr>
          <a:xfrm>
            <a:off x="5599112" y="1420020"/>
            <a:ext cx="2133600" cy="639762"/>
          </a:xfrm>
          <a:solidFill>
            <a:srgbClr val="FFE6CD"/>
          </a:solidFill>
          <a:ln w="25400">
            <a:solidFill>
              <a:schemeClr val="tx2">
                <a:lumMod val="60000"/>
                <a:lumOff val="40000"/>
              </a:schemeClr>
            </a:solidFill>
          </a:ln>
        </p:spPr>
        <p:txBody>
          <a:bodyPr vert="horz" lIns="91440" tIns="45720" rIns="91440" bIns="45720" rtlCol="0" anchor="ctr" anchorCtr="0">
            <a:noAutofit/>
          </a:bodyPr>
          <a:lstStyle/>
          <a:p>
            <a:pPr marL="114300" algn="ctr">
              <a:buClr>
                <a:schemeClr val="accent1"/>
              </a:buClr>
            </a:pPr>
            <a:r>
              <a:rPr lang="zh-TW" altLang="en-US" sz="2800" dirty="0">
                <a:latin typeface="標楷體" panose="03000509000000000000" pitchFamily="65" charset="-120"/>
              </a:rPr>
              <a:t>段落</a:t>
            </a:r>
            <a:r>
              <a:rPr lang="zh-TW" altLang="en-US" sz="2800" dirty="0" smtClean="0">
                <a:latin typeface="標楷體" panose="03000509000000000000" pitchFamily="65" charset="-120"/>
              </a:rPr>
              <a:t>二</a:t>
            </a:r>
            <a:endParaRPr lang="zh-HK" altLang="en-US" sz="2800" dirty="0">
              <a:latin typeface="標楷體" panose="03000509000000000000" pitchFamily="65" charset="-120"/>
            </a:endParaRPr>
          </a:p>
        </p:txBody>
      </p:sp>
      <p:sp>
        <p:nvSpPr>
          <p:cNvPr id="16" name="Oval 15"/>
          <p:cNvSpPr/>
          <p:nvPr/>
        </p:nvSpPr>
        <p:spPr>
          <a:xfrm>
            <a:off x="4788024" y="2852936"/>
            <a:ext cx="811088" cy="504056"/>
          </a:xfrm>
          <a:prstGeom prst="ellipse">
            <a:avLst/>
          </a:prstGeom>
          <a:noFill/>
          <a:ln>
            <a:solidFill>
              <a:srgbClr val="FF09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7" name="Oval 16"/>
          <p:cNvSpPr/>
          <p:nvPr/>
        </p:nvSpPr>
        <p:spPr>
          <a:xfrm>
            <a:off x="4806248" y="5013176"/>
            <a:ext cx="811088" cy="504056"/>
          </a:xfrm>
          <a:prstGeom prst="ellipse">
            <a:avLst/>
          </a:prstGeom>
          <a:noFill/>
          <a:ln>
            <a:solidFill>
              <a:srgbClr val="FF09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8" name="Oval 17"/>
          <p:cNvSpPr/>
          <p:nvPr/>
        </p:nvSpPr>
        <p:spPr>
          <a:xfrm>
            <a:off x="7620000" y="3763708"/>
            <a:ext cx="811088" cy="504056"/>
          </a:xfrm>
          <a:prstGeom prst="ellipse">
            <a:avLst/>
          </a:prstGeom>
          <a:noFill/>
          <a:ln>
            <a:solidFill>
              <a:srgbClr val="FF09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9" name="Oval 18"/>
          <p:cNvSpPr/>
          <p:nvPr/>
        </p:nvSpPr>
        <p:spPr>
          <a:xfrm>
            <a:off x="6253571" y="3294128"/>
            <a:ext cx="811088" cy="504056"/>
          </a:xfrm>
          <a:prstGeom prst="ellipse">
            <a:avLst/>
          </a:prstGeom>
          <a:noFill/>
          <a:ln>
            <a:solidFill>
              <a:srgbClr val="FF09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Tree>
    <p:extLst>
      <p:ext uri="{BB962C8B-B14F-4D97-AF65-F5344CB8AC3E}">
        <p14:creationId xmlns:p14="http://schemas.microsoft.com/office/powerpoint/2010/main" val="232866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circle(in)">
                                      <p:cBhvr>
                                        <p:cTn id="13" dur="20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26182" y="1420020"/>
            <a:ext cx="2200399" cy="639762"/>
          </a:xfrm>
          <a:solidFill>
            <a:schemeClr val="accent1">
              <a:lumMod val="20000"/>
              <a:lumOff val="80000"/>
            </a:schemeClr>
          </a:solidFill>
          <a:ln w="25400">
            <a:solidFill>
              <a:schemeClr val="tx2">
                <a:lumMod val="60000"/>
                <a:lumOff val="40000"/>
              </a:schemeClr>
            </a:solidFill>
          </a:ln>
        </p:spPr>
        <p:txBody>
          <a:bodyPr vert="horz" lIns="91440" tIns="45720" rIns="91440" bIns="45720" rtlCol="0" anchor="ctr" anchorCtr="0">
            <a:noAutofit/>
          </a:bodyPr>
          <a:lstStyle/>
          <a:p>
            <a:pPr marL="114300" algn="ctr"/>
            <a:r>
              <a:rPr lang="zh-TW" altLang="en-US" sz="2800" dirty="0">
                <a:latin typeface="標楷體" panose="03000509000000000000" pitchFamily="65" charset="-120"/>
                <a:ea typeface="標楷體" panose="03000509000000000000" pitchFamily="65" charset="-120"/>
              </a:rPr>
              <a:t>第一段</a:t>
            </a:r>
            <a:endParaRPr lang="zh-HK" altLang="en-US" sz="2800" dirty="0">
              <a:latin typeface="標楷體" panose="03000509000000000000" pitchFamily="65" charset="-120"/>
              <a:ea typeface="標楷體" panose="03000509000000000000" pitchFamily="65" charset="-120"/>
            </a:endParaRPr>
          </a:p>
        </p:txBody>
      </p:sp>
      <p:sp>
        <p:nvSpPr>
          <p:cNvPr id="7" name="Date Placeholder 6"/>
          <p:cNvSpPr>
            <a:spLocks noGrp="1"/>
          </p:cNvSpPr>
          <p:nvPr>
            <p:ph type="dt" sz="half" idx="10"/>
          </p:nvPr>
        </p:nvSpPr>
        <p:spPr/>
        <p:txBody>
          <a:bodyPr/>
          <a:lstStyle/>
          <a:p>
            <a:r>
              <a:rPr lang="zh-HK" altLang="en-US" smtClean="0"/>
              <a:t>單元二 說明單元</a:t>
            </a:r>
            <a:r>
              <a:rPr lang="en-US" altLang="zh-HK" smtClean="0"/>
              <a:t>(</a:t>
            </a:r>
            <a:r>
              <a:rPr lang="zh-HK" altLang="en-US" smtClean="0"/>
              <a:t>閱讀</a:t>
            </a:r>
            <a:r>
              <a:rPr lang="en-US" altLang="zh-HK" smtClean="0"/>
              <a:t>)</a:t>
            </a:r>
            <a:endParaRPr lang="zh-HK" altLang="en-US"/>
          </a:p>
        </p:txBody>
      </p:sp>
      <p:sp>
        <p:nvSpPr>
          <p:cNvPr id="8" name="Footer Placeholder 7"/>
          <p:cNvSpPr>
            <a:spLocks noGrp="1"/>
          </p:cNvSpPr>
          <p:nvPr>
            <p:ph type="ftr" sz="quarter" idx="11"/>
          </p:nvPr>
        </p:nvSpPr>
        <p:spPr/>
        <p:txBody>
          <a:bodyPr/>
          <a:lstStyle/>
          <a:p>
            <a:r>
              <a:rPr lang="zh-TW" altLang="en-US" smtClean="0"/>
              <a:t>教育局教育心理服務</a:t>
            </a:r>
            <a:r>
              <a:rPr lang="en-US" altLang="zh-TW" smtClean="0"/>
              <a:t>(</a:t>
            </a:r>
            <a:r>
              <a:rPr lang="zh-TW" altLang="en-US" smtClean="0"/>
              <a:t>新界東</a:t>
            </a:r>
            <a:r>
              <a:rPr lang="en-US" altLang="zh-TW" smtClean="0"/>
              <a:t>)</a:t>
            </a:r>
            <a:r>
              <a:rPr lang="zh-TW" altLang="en-US" smtClean="0"/>
              <a:t>組 </a:t>
            </a:r>
            <a:r>
              <a:rPr lang="en-US" altLang="zh-TW" smtClean="0"/>
              <a:t>©2019</a:t>
            </a:r>
            <a:endParaRPr lang="zh-HK" altLang="en-US"/>
          </a:p>
        </p:txBody>
      </p:sp>
      <p:sp>
        <p:nvSpPr>
          <p:cNvPr id="9" name="Slide Number Placeholder 8"/>
          <p:cNvSpPr>
            <a:spLocks noGrp="1"/>
          </p:cNvSpPr>
          <p:nvPr>
            <p:ph type="sldNum" sz="quarter" idx="12"/>
          </p:nvPr>
        </p:nvSpPr>
        <p:spPr/>
        <p:txBody>
          <a:bodyPr/>
          <a:lstStyle/>
          <a:p>
            <a:fld id="{FB2AA040-08CA-49D7-B4A5-BED6B7E8C7C9}" type="slidenum">
              <a:rPr lang="zh-HK" altLang="en-US" smtClean="0"/>
              <a:t>9</a:t>
            </a:fld>
            <a:endParaRPr lang="zh-HK" altLang="en-US"/>
          </a:p>
        </p:txBody>
      </p:sp>
      <p:sp>
        <p:nvSpPr>
          <p:cNvPr id="10" name="標題 1"/>
          <p:cNvSpPr txBox="1">
            <a:spLocks/>
          </p:cNvSpPr>
          <p:nvPr/>
        </p:nvSpPr>
        <p:spPr>
          <a:xfrm>
            <a:off x="355377" y="138402"/>
            <a:ext cx="857929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Times New Roman" panose="02020603050405020304" pitchFamily="18" charset="0"/>
                <a:ea typeface="標楷體" panose="03000509000000000000" pitchFamily="65" charset="-120"/>
                <a:cs typeface="+mj-cs"/>
              </a:defRPr>
            </a:lvl1pPr>
          </a:lstStyle>
          <a:p>
            <a:r>
              <a:rPr lang="zh-TW" altLang="en-US" sz="4000" b="1" dirty="0" smtClean="0">
                <a:solidFill>
                  <a:srgbClr val="7030A0"/>
                </a:solidFill>
                <a:latin typeface="標楷體" panose="03000509000000000000" pitchFamily="65" charset="-120"/>
              </a:rPr>
              <a:t>讓我們看看兩段文字</a:t>
            </a:r>
            <a:r>
              <a:rPr lang="en-US" altLang="zh-TW" sz="4000" b="1" dirty="0" smtClean="0">
                <a:solidFill>
                  <a:srgbClr val="7030A0"/>
                </a:solidFill>
                <a:latin typeface="標楷體" panose="03000509000000000000" pitchFamily="65" charset="-120"/>
              </a:rPr>
              <a:t>…</a:t>
            </a:r>
            <a:endParaRPr lang="zh-HK" altLang="en-US" sz="4000" b="1" dirty="0">
              <a:solidFill>
                <a:srgbClr val="7030A0"/>
              </a:solidFill>
              <a:latin typeface="標楷體" panose="03000509000000000000" pitchFamily="65" charset="-120"/>
            </a:endParaRPr>
          </a:p>
        </p:txBody>
      </p:sp>
      <p:sp>
        <p:nvSpPr>
          <p:cNvPr id="12" name="內容版面配置區 2"/>
          <p:cNvSpPr>
            <a:spLocks noGrp="1"/>
          </p:cNvSpPr>
          <p:nvPr>
            <p:ph sz="half" idx="2"/>
          </p:nvPr>
        </p:nvSpPr>
        <p:spPr>
          <a:xfrm>
            <a:off x="355377" y="2174875"/>
            <a:ext cx="4142011" cy="3951288"/>
          </a:xfrm>
          <a:solidFill>
            <a:schemeClr val="accent1">
              <a:lumMod val="20000"/>
              <a:lumOff val="80000"/>
            </a:schemeClr>
          </a:solidFill>
          <a:ln w="25400">
            <a:solidFill>
              <a:schemeClr val="tx2">
                <a:lumMod val="60000"/>
                <a:lumOff val="40000"/>
              </a:schemeClr>
            </a:solidFill>
          </a:ln>
        </p:spPr>
        <p:txBody>
          <a:bodyPr anchor="ctr" anchorCtr="0">
            <a:noAutofit/>
          </a:bodyPr>
          <a:lstStyle/>
          <a:p>
            <a:pPr marL="114300" indent="0" algn="ctr">
              <a:buNone/>
            </a:pPr>
            <a:r>
              <a:rPr lang="zh-TW" altLang="en-US" sz="2700" dirty="0">
                <a:solidFill>
                  <a:srgbClr val="7030A0"/>
                </a:solidFill>
                <a:latin typeface="標楷體" panose="03000509000000000000" pitchFamily="65" charset="-120"/>
              </a:rPr>
              <a:t>網上辦理預約圖書手續</a:t>
            </a:r>
            <a:endParaRPr lang="en-US" altLang="zh-TW" sz="2700" dirty="0">
              <a:solidFill>
                <a:srgbClr val="7030A0"/>
              </a:solidFill>
              <a:latin typeface="標楷體" panose="03000509000000000000" pitchFamily="65" charset="-120"/>
            </a:endParaRPr>
          </a:p>
          <a:p>
            <a:pPr marL="114300" indent="0">
              <a:buNone/>
            </a:pPr>
            <a:r>
              <a:rPr lang="zh-TW" altLang="en-US" sz="2800" dirty="0">
                <a:latin typeface="標楷體" panose="03000509000000000000" pitchFamily="65" charset="-120"/>
              </a:rPr>
              <a:t>登入香港公共圖書館的網頁，搜索有沒有你想借的圖書。確定有你想借閱的圖書後，輸入身份證號碼號碼和密碼，選擇取書的地點和有效限期。</a:t>
            </a:r>
          </a:p>
        </p:txBody>
      </p:sp>
      <p:sp>
        <p:nvSpPr>
          <p:cNvPr id="13" name="內容版面配置區 2"/>
          <p:cNvSpPr txBox="1">
            <a:spLocks noGrp="1"/>
          </p:cNvSpPr>
          <p:nvPr>
            <p:ph sz="quarter" idx="4"/>
          </p:nvPr>
        </p:nvSpPr>
        <p:spPr>
          <a:xfrm>
            <a:off x="4645024" y="2174875"/>
            <a:ext cx="4391471" cy="3951288"/>
          </a:xfrm>
          <a:prstGeom prst="rect">
            <a:avLst/>
          </a:prstGeom>
          <a:solidFill>
            <a:srgbClr val="FFE6CD"/>
          </a:solidFill>
          <a:ln w="25400">
            <a:solidFill>
              <a:schemeClr val="tx2">
                <a:lumMod val="60000"/>
                <a:lumOff val="40000"/>
              </a:schemeClr>
            </a:solidFill>
          </a:ln>
        </p:spPr>
        <p:txBody>
          <a:bodyPr vert="horz" lIns="91440" tIns="45720" rIns="91440" bIns="45720" rtlCol="0" anchor="ctr" anchorCtr="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None/>
            </a:pPr>
            <a:r>
              <a:rPr lang="zh-TW" altLang="en-US" sz="2700" dirty="0">
                <a:solidFill>
                  <a:srgbClr val="7030A0"/>
                </a:solidFill>
                <a:latin typeface="標楷體" panose="03000509000000000000" pitchFamily="65" charset="-120"/>
                <a:ea typeface="標楷體" panose="03000509000000000000" pitchFamily="65" charset="-120"/>
              </a:rPr>
              <a:t>網上辦理預約圖書手續</a:t>
            </a:r>
            <a:endParaRPr lang="en-US" altLang="zh-TW" sz="2700" dirty="0">
              <a:solidFill>
                <a:srgbClr val="7030A0"/>
              </a:solidFill>
              <a:latin typeface="標楷體" panose="03000509000000000000" pitchFamily="65" charset="-120"/>
              <a:ea typeface="標楷體" panose="03000509000000000000" pitchFamily="65" charset="-120"/>
            </a:endParaRPr>
          </a:p>
          <a:p>
            <a:pPr marL="114300" indent="0">
              <a:buNone/>
            </a:pPr>
            <a:r>
              <a:rPr lang="zh-TW" altLang="en-US" sz="2800" dirty="0">
                <a:latin typeface="標楷體" panose="03000509000000000000" pitchFamily="65" charset="-120"/>
                <a:ea typeface="標楷體" panose="03000509000000000000" pitchFamily="65" charset="-120"/>
              </a:rPr>
              <a:t>首先，登入香港公共圖館的網頁，然後，搜索有沒有你想借的圖書。接着，確定有你想借閱的圖書後，輸入身份證號碼和密碼，最後選擇取書的地點和有效限期。</a:t>
            </a:r>
          </a:p>
        </p:txBody>
      </p:sp>
      <p:sp>
        <p:nvSpPr>
          <p:cNvPr id="15" name="Text Placeholder 2"/>
          <p:cNvSpPr>
            <a:spLocks noGrp="1"/>
          </p:cNvSpPr>
          <p:nvPr>
            <p:ph type="body" sz="quarter" idx="3"/>
          </p:nvPr>
        </p:nvSpPr>
        <p:spPr>
          <a:xfrm>
            <a:off x="5599112" y="1420020"/>
            <a:ext cx="2133600" cy="639762"/>
          </a:xfrm>
          <a:solidFill>
            <a:srgbClr val="FFE6CD"/>
          </a:solidFill>
          <a:ln w="25400">
            <a:solidFill>
              <a:schemeClr val="tx2">
                <a:lumMod val="60000"/>
                <a:lumOff val="40000"/>
              </a:schemeClr>
            </a:solidFill>
          </a:ln>
        </p:spPr>
        <p:txBody>
          <a:bodyPr vert="horz" lIns="91440" tIns="45720" rIns="91440" bIns="45720" rtlCol="0" anchor="ctr" anchorCtr="0">
            <a:noAutofit/>
          </a:bodyPr>
          <a:lstStyle/>
          <a:p>
            <a:pPr marL="114300" algn="ctr">
              <a:buClr>
                <a:schemeClr val="accent1"/>
              </a:buClr>
            </a:pPr>
            <a:r>
              <a:rPr lang="zh-TW" altLang="en-US" sz="2800" dirty="0" smtClean="0">
                <a:latin typeface="標楷體" panose="03000509000000000000" pitchFamily="65" charset="-120"/>
              </a:rPr>
              <a:t>第二段</a:t>
            </a:r>
            <a:endParaRPr lang="zh-HK" altLang="en-US" sz="2800" dirty="0">
              <a:latin typeface="標楷體" panose="03000509000000000000" pitchFamily="65" charset="-120"/>
            </a:endParaRPr>
          </a:p>
        </p:txBody>
      </p:sp>
      <p:sp>
        <p:nvSpPr>
          <p:cNvPr id="16" name="Oval 15"/>
          <p:cNvSpPr/>
          <p:nvPr/>
        </p:nvSpPr>
        <p:spPr>
          <a:xfrm>
            <a:off x="4788024" y="2852936"/>
            <a:ext cx="811088" cy="504056"/>
          </a:xfrm>
          <a:prstGeom prst="ellipse">
            <a:avLst/>
          </a:prstGeom>
          <a:noFill/>
          <a:ln>
            <a:solidFill>
              <a:srgbClr val="FF09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7" name="Oval 16"/>
          <p:cNvSpPr/>
          <p:nvPr/>
        </p:nvSpPr>
        <p:spPr>
          <a:xfrm>
            <a:off x="4806248" y="5013176"/>
            <a:ext cx="811088" cy="504056"/>
          </a:xfrm>
          <a:prstGeom prst="ellipse">
            <a:avLst/>
          </a:prstGeom>
          <a:noFill/>
          <a:ln>
            <a:solidFill>
              <a:srgbClr val="FF09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8" name="Oval 17"/>
          <p:cNvSpPr/>
          <p:nvPr/>
        </p:nvSpPr>
        <p:spPr>
          <a:xfrm>
            <a:off x="7620000" y="3763708"/>
            <a:ext cx="811088" cy="504056"/>
          </a:xfrm>
          <a:prstGeom prst="ellipse">
            <a:avLst/>
          </a:prstGeom>
          <a:noFill/>
          <a:ln>
            <a:solidFill>
              <a:srgbClr val="FF09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9" name="Oval 18"/>
          <p:cNvSpPr/>
          <p:nvPr/>
        </p:nvSpPr>
        <p:spPr>
          <a:xfrm>
            <a:off x="6253571" y="3294128"/>
            <a:ext cx="811088" cy="504056"/>
          </a:xfrm>
          <a:prstGeom prst="ellipse">
            <a:avLst/>
          </a:prstGeom>
          <a:noFill/>
          <a:ln>
            <a:solidFill>
              <a:srgbClr val="FF09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pic>
        <p:nvPicPr>
          <p:cNvPr id="14" name="圖片 1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84630" y="843130"/>
            <a:ext cx="1050043" cy="1338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圓角矩形圖說文字 11"/>
          <p:cNvSpPr/>
          <p:nvPr/>
        </p:nvSpPr>
        <p:spPr>
          <a:xfrm>
            <a:off x="907370" y="146018"/>
            <a:ext cx="6944108" cy="1913764"/>
          </a:xfrm>
          <a:prstGeom prst="wedgeRoundRectCallout">
            <a:avLst>
              <a:gd name="adj1" fmla="val 56014"/>
              <a:gd name="adj2" fmla="val 35804"/>
              <a:gd name="adj3" fmla="val 16667"/>
            </a:avLst>
          </a:prstGeom>
        </p:spPr>
        <p:style>
          <a:lnRef idx="1">
            <a:schemeClr val="accent4"/>
          </a:lnRef>
          <a:fillRef idx="2">
            <a:schemeClr val="accent4"/>
          </a:fillRef>
          <a:effectRef idx="1">
            <a:schemeClr val="accent4"/>
          </a:effectRef>
          <a:fontRef idx="minor">
            <a:schemeClr val="dk1"/>
          </a:fontRef>
        </p:style>
        <p:txBody>
          <a:bodyPr anchor="ctr"/>
          <a:lstStyle/>
          <a:p>
            <a:pPr>
              <a:defRPr/>
            </a:pPr>
            <a:endParaRPr lang="en-US" altLang="zh-TW" sz="3500" dirty="0" smtClean="0">
              <a:solidFill>
                <a:schemeClr val="tx1"/>
              </a:solidFill>
              <a:latin typeface="標楷體" panose="03000509000000000000" pitchFamily="65" charset="-120"/>
              <a:ea typeface="標楷體" panose="03000509000000000000" pitchFamily="65" charset="-120"/>
            </a:endParaRPr>
          </a:p>
          <a:p>
            <a:pPr>
              <a:defRPr/>
            </a:pPr>
            <a:r>
              <a:rPr lang="zh-TW" altLang="en-US" sz="3500" dirty="0" smtClean="0">
                <a:solidFill>
                  <a:schemeClr val="tx1"/>
                </a:solidFill>
                <a:latin typeface="標楷體" panose="03000509000000000000" pitchFamily="65" charset="-120"/>
                <a:ea typeface="標楷體" panose="03000509000000000000" pitchFamily="65" charset="-120"/>
              </a:rPr>
              <a:t>第二</a:t>
            </a:r>
            <a:r>
              <a:rPr lang="zh-TW" altLang="en-US" sz="3500" dirty="0">
                <a:solidFill>
                  <a:schemeClr val="tx1"/>
                </a:solidFill>
                <a:latin typeface="標楷體" panose="03000509000000000000" pitchFamily="65" charset="-120"/>
                <a:ea typeface="標楷體" panose="03000509000000000000" pitchFamily="65" charset="-120"/>
              </a:rPr>
              <a:t>段有些</a:t>
            </a:r>
            <a:r>
              <a:rPr lang="zh-TW" altLang="en-US" sz="3500" b="1" dirty="0">
                <a:solidFill>
                  <a:srgbClr val="FF0000"/>
                </a:solidFill>
                <a:latin typeface="標楷體" panose="03000509000000000000" pitchFamily="65" charset="-120"/>
                <a:ea typeface="標楷體" panose="03000509000000000000" pitchFamily="65" charset="-120"/>
              </a:rPr>
              <a:t>詞語提示</a:t>
            </a:r>
            <a:r>
              <a:rPr lang="zh-TW" altLang="en-US" sz="3500" dirty="0">
                <a:solidFill>
                  <a:schemeClr val="tx1"/>
                </a:solidFill>
                <a:latin typeface="標楷體" panose="03000509000000000000" pitchFamily="65" charset="-120"/>
                <a:ea typeface="標楷體" panose="03000509000000000000" pitchFamily="65" charset="-120"/>
              </a:rPr>
              <a:t>我們要</a:t>
            </a:r>
            <a:r>
              <a:rPr lang="zh-TW" altLang="en-US" sz="3500" dirty="0" smtClean="0">
                <a:solidFill>
                  <a:schemeClr val="tx1"/>
                </a:solidFill>
                <a:latin typeface="標楷體" panose="03000509000000000000" pitchFamily="65" charset="-120"/>
                <a:ea typeface="標楷體" panose="03000509000000000000" pitchFamily="65" charset="-120"/>
              </a:rPr>
              <a:t>留心</a:t>
            </a:r>
            <a:r>
              <a:rPr lang="zh-TW" altLang="en-US" sz="3500" dirty="0">
                <a:solidFill>
                  <a:schemeClr val="tx1"/>
                </a:solidFill>
                <a:latin typeface="標楷體" panose="03000509000000000000" pitchFamily="65" charset="-120"/>
                <a:ea typeface="標楷體" panose="03000509000000000000" pitchFamily="65" charset="-120"/>
              </a:rPr>
              <a:t>聆</a:t>
            </a:r>
            <a:r>
              <a:rPr lang="zh-TW" altLang="en-US" sz="3500" dirty="0" smtClean="0">
                <a:solidFill>
                  <a:schemeClr val="tx1"/>
                </a:solidFill>
                <a:latin typeface="標楷體" panose="03000509000000000000" pitchFamily="65" charset="-120"/>
                <a:ea typeface="標楷體" panose="03000509000000000000" pitchFamily="65" charset="-120"/>
              </a:rPr>
              <a:t>聽</a:t>
            </a:r>
            <a:r>
              <a:rPr lang="zh-TW" altLang="en-US" sz="3500" dirty="0">
                <a:solidFill>
                  <a:schemeClr val="tx1"/>
                </a:solidFill>
                <a:latin typeface="標楷體" panose="03000509000000000000" pitchFamily="65" charset="-120"/>
                <a:ea typeface="標楷體" panose="03000509000000000000" pitchFamily="65" charset="-120"/>
              </a:rPr>
              <a:t>之後的內容，所以比較容易明白。那些詞語就是</a:t>
            </a:r>
            <a:r>
              <a:rPr lang="zh-TW" altLang="en-US" sz="3500" dirty="0" smtClean="0">
                <a:solidFill>
                  <a:schemeClr val="tx1"/>
                </a:solidFill>
                <a:latin typeface="標楷體" panose="03000509000000000000" pitchFamily="65" charset="-120"/>
                <a:ea typeface="標楷體" panose="03000509000000000000" pitchFamily="65" charset="-120"/>
              </a:rPr>
              <a:t>「       」。</a:t>
            </a:r>
            <a:endParaRPr lang="en-US" altLang="zh-TW" sz="3500" b="1" dirty="0">
              <a:solidFill>
                <a:schemeClr val="tx2">
                  <a:lumMod val="60000"/>
                  <a:lumOff val="40000"/>
                </a:schemeClr>
              </a:solidFill>
              <a:latin typeface="標楷體" panose="03000509000000000000" pitchFamily="65" charset="-120"/>
            </a:endParaRPr>
          </a:p>
          <a:p>
            <a:pPr>
              <a:defRPr/>
            </a:pPr>
            <a:endParaRPr lang="en-US" altLang="zh-TW" sz="3500" b="1" dirty="0" smtClean="0">
              <a:solidFill>
                <a:schemeClr val="tx2">
                  <a:lumMod val="60000"/>
                  <a:lumOff val="40000"/>
                </a:schemeClr>
              </a:solidFill>
              <a:latin typeface="標楷體" panose="03000509000000000000" pitchFamily="65" charset="-120"/>
            </a:endParaRPr>
          </a:p>
        </p:txBody>
      </p:sp>
      <p:sp>
        <p:nvSpPr>
          <p:cNvPr id="2" name="TextBox 1"/>
          <p:cNvSpPr txBox="1"/>
          <p:nvPr/>
        </p:nvSpPr>
        <p:spPr>
          <a:xfrm>
            <a:off x="5534913" y="1317622"/>
            <a:ext cx="1631059" cy="630942"/>
          </a:xfrm>
          <a:prstGeom prst="rect">
            <a:avLst/>
          </a:prstGeom>
          <a:noFill/>
        </p:spPr>
        <p:txBody>
          <a:bodyPr wrap="square" rtlCol="0">
            <a:spAutoFit/>
          </a:bodyPr>
          <a:lstStyle/>
          <a:p>
            <a:r>
              <a:rPr lang="zh-TW" altLang="en-US" sz="3500" b="1" dirty="0" smtClean="0">
                <a:solidFill>
                  <a:srgbClr val="FF0000"/>
                </a:solidFill>
                <a:latin typeface="標楷體" panose="03000509000000000000" pitchFamily="65" charset="-120"/>
                <a:ea typeface="標楷體" panose="03000509000000000000" pitchFamily="65" charset="-120"/>
              </a:rPr>
              <a:t>標示語</a:t>
            </a:r>
            <a:endParaRPr lang="zh-HK" altLang="en-US" sz="3500" b="1"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019178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訂">
      <a:majorFont>
        <a:latin typeface="Times New Roman"/>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4482</TotalTime>
  <Words>4090</Words>
  <Application>Microsoft Office PowerPoint</Application>
  <PresentationFormat>On-screen Show (4:3)</PresentationFormat>
  <Paragraphs>514</Paragraphs>
  <Slides>43</Slides>
  <Notes>23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43</vt:i4>
      </vt:variant>
    </vt:vector>
  </HeadingPairs>
  <TitlesOfParts>
    <vt:vector size="52" baseType="lpstr">
      <vt:lpstr>新細明體</vt:lpstr>
      <vt:lpstr>標楷體</vt:lpstr>
      <vt:lpstr>Arial</vt:lpstr>
      <vt:lpstr>Calibri</vt:lpstr>
      <vt:lpstr>Symbol</vt:lpstr>
      <vt:lpstr>Times New Roman</vt:lpstr>
      <vt:lpstr>Wingdings</vt:lpstr>
      <vt:lpstr>Office 佈景主題</vt:lpstr>
      <vt:lpstr>1_Office 佈景主題</vt:lpstr>
      <vt:lpstr>四年級讀寫小組輔助教材 單元二　說明單元 閱讀：齊來找標示語</vt:lpstr>
      <vt:lpstr>PowerPoint Presentation</vt:lpstr>
      <vt:lpstr>PowerPoint Presentation</vt:lpstr>
      <vt:lpstr>PowerPoint Presentation</vt:lpstr>
      <vt:lpstr>PowerPoint Presentation</vt:lpstr>
      <vt:lpstr>在網上辦理預約圖書手續， 有多少個步驟﹖</vt:lpstr>
      <vt:lpstr>PowerPoint Presentation</vt:lpstr>
      <vt:lpstr>PowerPoint Presentation</vt:lpstr>
      <vt:lpstr>PowerPoint Presentation</vt:lpstr>
      <vt:lpstr>標示語</vt:lpstr>
      <vt:lpstr>PowerPoint Presentation</vt:lpstr>
      <vt:lpstr>PowerPoint Presentation</vt:lpstr>
      <vt:lpstr>分組活動(一)：排排看‧對對碰</vt:lpstr>
      <vt:lpstr>分組活動(一)：排排看‧對對碰</vt:lpstr>
      <vt:lpstr> </vt:lpstr>
      <vt:lpstr> </vt:lpstr>
      <vt:lpstr>  </vt:lpstr>
      <vt:lpstr>尋找標示語</vt:lpstr>
      <vt:lpstr>活動二 〈做窩夫〉</vt:lpstr>
      <vt:lpstr>      你有吃過窩夫嗎？</vt:lpstr>
      <vt:lpstr>〈做窩夫〉</vt:lpstr>
      <vt:lpstr>         〈做窩夫〉挑戰題</vt:lpstr>
      <vt:lpstr>〈做窩夫〉</vt:lpstr>
      <vt:lpstr>PowerPoint Presentation</vt:lpstr>
      <vt:lpstr>分組活動(三)：百發百中 </vt:lpstr>
      <vt:lpstr>分組活動(三) ：百發百中</vt:lpstr>
      <vt:lpstr>分組活動(三) ：百發百中</vt:lpstr>
      <vt:lpstr>分組活動(三)：百發百中</vt:lpstr>
      <vt:lpstr>理解文章有辦法︰</vt:lpstr>
      <vt:lpstr>分組活動(四)：齊來找重點</vt:lpstr>
      <vt:lpstr>活動(四)齊來找重點：</vt:lpstr>
      <vt:lpstr>活動(四)齊來找重點：</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標示語的功能</vt:lpstr>
      <vt:lpstr>理解文章有辦法</vt:lpstr>
      <vt:lpstr>後測</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齊來找關鍵詞</dc:title>
  <dc:creator>CHAN, Mei-yee</dc:creator>
  <cp:lastModifiedBy>LAU, Suk-kau</cp:lastModifiedBy>
  <cp:revision>749</cp:revision>
  <cp:lastPrinted>2019-10-17T02:39:00Z</cp:lastPrinted>
  <dcterms:created xsi:type="dcterms:W3CDTF">2014-03-24T03:58:53Z</dcterms:created>
  <dcterms:modified xsi:type="dcterms:W3CDTF">2019-11-09T05:50:41Z</dcterms:modified>
</cp:coreProperties>
</file>