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609" r:id="rId3"/>
    <p:sldId id="610" r:id="rId4"/>
    <p:sldId id="611" r:id="rId5"/>
    <p:sldId id="612" r:id="rId6"/>
    <p:sldId id="613" r:id="rId7"/>
    <p:sldId id="575" r:id="rId8"/>
    <p:sldId id="523" r:id="rId9"/>
    <p:sldId id="525" r:id="rId10"/>
    <p:sldId id="524" r:id="rId11"/>
    <p:sldId id="493" r:id="rId12"/>
    <p:sldId id="526" r:id="rId13"/>
    <p:sldId id="597" r:id="rId14"/>
    <p:sldId id="606" r:id="rId15"/>
    <p:sldId id="616" r:id="rId16"/>
    <p:sldId id="578" r:id="rId17"/>
    <p:sldId id="617" r:id="rId18"/>
    <p:sldId id="499" r:id="rId19"/>
    <p:sldId id="577" r:id="rId20"/>
    <p:sldId id="607" r:id="rId21"/>
    <p:sldId id="583" r:id="rId22"/>
    <p:sldId id="584" r:id="rId23"/>
    <p:sldId id="598" r:id="rId24"/>
    <p:sldId id="599" r:id="rId25"/>
    <p:sldId id="585" r:id="rId26"/>
    <p:sldId id="586" r:id="rId27"/>
    <p:sldId id="600" r:id="rId28"/>
    <p:sldId id="601" r:id="rId29"/>
    <p:sldId id="590" r:id="rId30"/>
    <p:sldId id="591" r:id="rId31"/>
    <p:sldId id="602" r:id="rId32"/>
    <p:sldId id="608" r:id="rId33"/>
    <p:sldId id="614" r:id="rId34"/>
    <p:sldId id="618" r:id="rId35"/>
    <p:sldId id="619" r:id="rId36"/>
    <p:sldId id="620" r:id="rId37"/>
    <p:sldId id="587" r:id="rId38"/>
    <p:sldId id="615" r:id="rId39"/>
    <p:sldId id="621" r:id="rId40"/>
  </p:sldIdLst>
  <p:sldSz cx="9144000" cy="6858000" type="screen4x3"/>
  <p:notesSz cx="9926638" cy="679767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15D8164E-C0F9-46B1-8F9C-6E36C55D4E0C}">
          <p14:sldIdLst>
            <p14:sldId id="256"/>
            <p14:sldId id="609"/>
            <p14:sldId id="610"/>
            <p14:sldId id="611"/>
            <p14:sldId id="612"/>
            <p14:sldId id="613"/>
            <p14:sldId id="575"/>
            <p14:sldId id="523"/>
            <p14:sldId id="525"/>
            <p14:sldId id="524"/>
            <p14:sldId id="493"/>
            <p14:sldId id="526"/>
            <p14:sldId id="597"/>
            <p14:sldId id="606"/>
            <p14:sldId id="616"/>
            <p14:sldId id="578"/>
            <p14:sldId id="617"/>
            <p14:sldId id="499"/>
            <p14:sldId id="577"/>
            <p14:sldId id="607"/>
            <p14:sldId id="583"/>
            <p14:sldId id="584"/>
            <p14:sldId id="598"/>
            <p14:sldId id="599"/>
            <p14:sldId id="585"/>
            <p14:sldId id="586"/>
            <p14:sldId id="600"/>
            <p14:sldId id="601"/>
            <p14:sldId id="590"/>
            <p14:sldId id="591"/>
            <p14:sldId id="602"/>
            <p14:sldId id="608"/>
            <p14:sldId id="614"/>
            <p14:sldId id="618"/>
            <p14:sldId id="619"/>
            <p14:sldId id="620"/>
            <p14:sldId id="587"/>
            <p14:sldId id="615"/>
            <p14:sldId id="6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, Suk-kau" initials="LS" lastIdx="17" clrIdx="0">
    <p:extLst/>
  </p:cmAuthor>
  <p:cmAuthor id="2" name="LO, King-yan Janet" initials="LKJ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FF00FF"/>
    <a:srgbClr val="008000"/>
    <a:srgbClr val="FFFFCC"/>
    <a:srgbClr val="FFCCFF"/>
    <a:srgbClr val="CCFFCC"/>
    <a:srgbClr val="F5ECD4"/>
    <a:srgbClr val="B6B0A3"/>
    <a:srgbClr val="FF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91" autoAdjust="0"/>
    <p:restoredTop sz="92782" autoAdjust="0"/>
  </p:normalViewPr>
  <p:slideViewPr>
    <p:cSldViewPr>
      <p:cViewPr varScale="1">
        <p:scale>
          <a:sx n="62" d="100"/>
          <a:sy n="62" d="100"/>
        </p:scale>
        <p:origin x="98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064"/>
    </p:cViewPr>
  </p:sorterViewPr>
  <p:notesViewPr>
    <p:cSldViewPr>
      <p:cViewPr varScale="1">
        <p:scale>
          <a:sx n="80" d="100"/>
          <a:sy n="80" d="100"/>
        </p:scale>
        <p:origin x="-4044" y="-9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E22F93-8664-48FC-8034-5F3FB183AB50}" type="doc">
      <dgm:prSet loTypeId="urn:microsoft.com/office/officeart/2005/8/layout/radial5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A9012057-EC03-469C-9EEF-E45F55173E47}">
      <dgm:prSet phldrT="[文字]" custT="1"/>
      <dgm:spPr/>
      <dgm:t>
        <a:bodyPr/>
        <a:lstStyle/>
        <a:p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主題</a:t>
          </a:r>
          <a:endParaRPr lang="zh-TW" altLang="en-US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B25EEE8-B3FF-4C36-ABA8-F174289B6357}" type="parTrans" cxnId="{8B5A64BB-9A0D-44DB-B6C5-B302C0EB0B5F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58895F8-1AF6-46C8-BBC6-9399EC9501B6}" type="sibTrans" cxnId="{8B5A64BB-9A0D-44DB-B6C5-B302C0EB0B5F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A5716FC-2FC0-4010-8243-C6DBCFE8BF78}">
      <dgm:prSet phldrT="[文字]" custT="1"/>
      <dgm:spPr/>
      <dgm:t>
        <a:bodyPr/>
        <a:lstStyle/>
        <a:p>
          <a:pPr rtl="0"/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構造</a:t>
          </a:r>
          <a:endParaRPr lang="zh-TW" altLang="en-US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0623C59-1B8A-47A5-A003-C669CD31A660}" type="parTrans" cxnId="{9F1264D7-42FE-43FD-A63A-49B63EF13799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92C3FFA-C0C0-4785-92BE-8150BD320BDF}" type="sibTrans" cxnId="{9F1264D7-42FE-43FD-A63A-49B63EF13799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A8812A3-A42A-45ED-8E55-5CAF9173F94B}">
      <dgm:prSet custT="1"/>
      <dgm:spPr/>
      <dgm:t>
        <a:bodyPr/>
        <a:lstStyle/>
        <a:p>
          <a:pPr rtl="0"/>
          <a:r>
            <a:rPr lang="zh-TW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優點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911E8CA-F9FE-4593-B6E1-862F8FA094E8}" type="parTrans" cxnId="{4005E525-9985-450D-B261-D86395945616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B5F1B56-BAC6-4E98-B225-5D8CBF13C589}" type="sibTrans" cxnId="{4005E525-9985-450D-B261-D86395945616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55BC411-E521-42D3-B418-FD6CDE2FD1C9}">
      <dgm:prSet custT="1"/>
      <dgm:spPr/>
      <dgm:t>
        <a:bodyPr/>
        <a:lstStyle/>
        <a:p>
          <a:pPr rtl="0"/>
          <a:r>
            <a:rPr lang="zh-TW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缺點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DA8C72B-41CB-4398-9910-92F04A98A1A2}" type="parTrans" cxnId="{C382610C-2FE0-42C8-A433-67B4EF6FFD39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7D8E616-4F46-4EC8-9DE1-B5A0D7E28DBB}" type="sibTrans" cxnId="{C382610C-2FE0-42C8-A433-67B4EF6FFD39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DC33CA6-A664-4864-8C99-1AFF7546714D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外形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BA41404-2108-400C-8E1B-74A0D6414F80}" type="parTrans" cxnId="{00A0E278-2939-4B4A-A8F1-45311BFE86A3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002CE1B-52E6-47AE-8ED1-8D552C673E21}" type="sibTrans" cxnId="{00A0E278-2939-4B4A-A8F1-45311BFE86A3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7A11A2E-1E59-4D96-B582-E5AC813AC9FB}">
      <dgm:prSet custT="1"/>
      <dgm:spPr/>
      <dgm:t>
        <a:bodyPr/>
        <a:lstStyle/>
        <a:p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種類</a:t>
          </a:r>
          <a:endParaRPr lang="zh-TW" altLang="en-US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5EB155A-C24B-4D83-9B6A-9364923D2E0C}" type="parTrans" cxnId="{32ED0DC9-DA71-4FFA-BC56-7247D3322FE9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30F909E-040C-4809-A0CC-00B33F38A8A1}" type="sibTrans" cxnId="{32ED0DC9-DA71-4FFA-BC56-7247D3322FE9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76CD27B-B798-4703-A81F-2496690969BB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材料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E08BD25-EB15-494A-8B63-5E403920CB1A}" type="parTrans" cxnId="{1C3FFF58-DDDF-46B5-A1B1-520196ADD2AD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41201C8-AE5B-41DB-A024-3694F7B54737}" type="sibTrans" cxnId="{1C3FFF58-DDDF-46B5-A1B1-520196ADD2AD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56B3EA1-168B-45F1-8163-D8E7797F46C5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用途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B9E5A33-E865-423F-810E-3A052555EB70}" type="parTrans" cxnId="{EB833E0F-97D5-4C7C-93AA-03916FC9E9C5}">
      <dgm:prSet custT="1"/>
      <dgm:spPr/>
      <dgm:t>
        <a:bodyPr/>
        <a:lstStyle/>
        <a:p>
          <a:endParaRPr lang="en-US" altLang="zh-HK" sz="2400"/>
        </a:p>
      </dgm:t>
    </dgm:pt>
    <dgm:pt modelId="{4D54E47E-7D8C-43E8-A965-B2F64A76D5D0}" type="sibTrans" cxnId="{EB833E0F-97D5-4C7C-93AA-03916FC9E9C5}">
      <dgm:prSet/>
      <dgm:spPr/>
      <dgm:t>
        <a:bodyPr/>
        <a:lstStyle/>
        <a:p>
          <a:endParaRPr lang="en-US" altLang="zh-HK" sz="2400"/>
        </a:p>
      </dgm:t>
    </dgm:pt>
    <dgm:pt modelId="{57B2FD54-8715-4803-816E-AEDD70A026FA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定義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2480A88-828E-437D-B4B1-5E9C20F2280E}" type="parTrans" cxnId="{DF388D8D-3361-4D63-927F-C91D473169D8}">
      <dgm:prSet custT="1"/>
      <dgm:spPr/>
      <dgm:t>
        <a:bodyPr/>
        <a:lstStyle/>
        <a:p>
          <a:endParaRPr lang="en-US" altLang="zh-HK" sz="2400"/>
        </a:p>
      </dgm:t>
    </dgm:pt>
    <dgm:pt modelId="{DBA8490F-3963-4701-9949-8F90453A06A8}" type="sibTrans" cxnId="{DF388D8D-3361-4D63-927F-C91D473169D8}">
      <dgm:prSet/>
      <dgm:spPr/>
      <dgm:t>
        <a:bodyPr/>
        <a:lstStyle/>
        <a:p>
          <a:endParaRPr lang="en-US" altLang="zh-HK" sz="2400"/>
        </a:p>
      </dgm:t>
    </dgm:pt>
    <dgm:pt modelId="{CA2E8DB2-735A-4BD0-A7A9-AA1ACEB7C87C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方法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F7C7D06-023E-4333-B6CF-4463F1814E00}" type="parTrans" cxnId="{C4941C97-33EE-4442-9685-63F0EC2953BD}">
      <dgm:prSet custT="1"/>
      <dgm:spPr/>
      <dgm:t>
        <a:bodyPr/>
        <a:lstStyle/>
        <a:p>
          <a:endParaRPr lang="en-US" altLang="zh-HK" sz="2400"/>
        </a:p>
      </dgm:t>
    </dgm:pt>
    <dgm:pt modelId="{0AAC9CF7-2A75-4C8D-9546-2CB9BF1FD903}" type="sibTrans" cxnId="{C4941C97-33EE-4442-9685-63F0EC2953BD}">
      <dgm:prSet/>
      <dgm:spPr/>
      <dgm:t>
        <a:bodyPr/>
        <a:lstStyle/>
        <a:p>
          <a:endParaRPr lang="en-US" altLang="zh-HK" sz="2400"/>
        </a:p>
      </dgm:t>
    </dgm:pt>
    <dgm:pt modelId="{7090F3C0-B7DD-47BF-9D89-E73D7E5C75CE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特點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8D084DE-94B9-4DE9-938D-32D8AAE40014}" type="parTrans" cxnId="{FF977001-4348-46F2-B08A-8D45EDB63FA5}">
      <dgm:prSet custT="1"/>
      <dgm:spPr/>
      <dgm:t>
        <a:bodyPr/>
        <a:lstStyle/>
        <a:p>
          <a:endParaRPr lang="en-US" altLang="zh-HK" sz="2400"/>
        </a:p>
      </dgm:t>
    </dgm:pt>
    <dgm:pt modelId="{36680E73-6FA3-420B-8D56-B8FD98783311}" type="sibTrans" cxnId="{FF977001-4348-46F2-B08A-8D45EDB63FA5}">
      <dgm:prSet/>
      <dgm:spPr/>
      <dgm:t>
        <a:bodyPr/>
        <a:lstStyle/>
        <a:p>
          <a:endParaRPr lang="en-US" altLang="zh-HK" sz="2400"/>
        </a:p>
      </dgm:t>
    </dgm:pt>
    <dgm:pt modelId="{C5589157-BCC8-44F7-957C-C416A65B3E29}" type="pres">
      <dgm:prSet presAssocID="{7CE22F93-8664-48FC-8034-5F3FB183AB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C5C672F-2D72-49C7-8539-8AF90A27F140}" type="pres">
      <dgm:prSet presAssocID="{A9012057-EC03-469C-9EEF-E45F55173E47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41FAD183-64F1-41DB-9CBC-303D8B4A4BE5}" type="pres">
      <dgm:prSet presAssocID="{40623C59-1B8A-47A5-A003-C669CD31A660}" presName="parTrans" presStyleLbl="sibTrans2D1" presStyleIdx="0" presStyleCnt="10"/>
      <dgm:spPr/>
      <dgm:t>
        <a:bodyPr/>
        <a:lstStyle/>
        <a:p>
          <a:endParaRPr lang="zh-TW" altLang="en-US"/>
        </a:p>
      </dgm:t>
    </dgm:pt>
    <dgm:pt modelId="{1ED07B91-EB30-4C76-8B74-4B280D9D7995}" type="pres">
      <dgm:prSet presAssocID="{40623C59-1B8A-47A5-A003-C669CD31A660}" presName="connectorText" presStyleLbl="sibTrans2D1" presStyleIdx="0" presStyleCnt="10"/>
      <dgm:spPr/>
      <dgm:t>
        <a:bodyPr/>
        <a:lstStyle/>
        <a:p>
          <a:endParaRPr lang="zh-TW" altLang="en-US"/>
        </a:p>
      </dgm:t>
    </dgm:pt>
    <dgm:pt modelId="{27A9EB0B-90B6-4415-800C-CF92561AF10E}" type="pres">
      <dgm:prSet presAssocID="{2A5716FC-2FC0-4010-8243-C6DBCFE8BF78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ED6F3F-1B3D-432B-AEB0-6A28B5439B91}" type="pres">
      <dgm:prSet presAssocID="{C911E8CA-F9FE-4593-B6E1-862F8FA094E8}" presName="parTrans" presStyleLbl="sibTrans2D1" presStyleIdx="1" presStyleCnt="10"/>
      <dgm:spPr/>
      <dgm:t>
        <a:bodyPr/>
        <a:lstStyle/>
        <a:p>
          <a:endParaRPr lang="zh-TW" altLang="en-US"/>
        </a:p>
      </dgm:t>
    </dgm:pt>
    <dgm:pt modelId="{632849F7-6382-4817-BA45-60570BBAEDC5}" type="pres">
      <dgm:prSet presAssocID="{C911E8CA-F9FE-4593-B6E1-862F8FA094E8}" presName="connectorText" presStyleLbl="sibTrans2D1" presStyleIdx="1" presStyleCnt="10"/>
      <dgm:spPr/>
      <dgm:t>
        <a:bodyPr/>
        <a:lstStyle/>
        <a:p>
          <a:endParaRPr lang="zh-TW" altLang="en-US"/>
        </a:p>
      </dgm:t>
    </dgm:pt>
    <dgm:pt modelId="{E26E048F-8DFE-4443-A119-646A8F071BF9}" type="pres">
      <dgm:prSet presAssocID="{AA8812A3-A42A-45ED-8E55-5CAF9173F94B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71BBDE-C0BC-48A9-A47C-D75559224A56}" type="pres">
      <dgm:prSet presAssocID="{8DA8C72B-41CB-4398-9910-92F04A98A1A2}" presName="parTrans" presStyleLbl="sibTrans2D1" presStyleIdx="2" presStyleCnt="10"/>
      <dgm:spPr/>
      <dgm:t>
        <a:bodyPr/>
        <a:lstStyle/>
        <a:p>
          <a:endParaRPr lang="zh-TW" altLang="en-US"/>
        </a:p>
      </dgm:t>
    </dgm:pt>
    <dgm:pt modelId="{A9DA7DE2-8A15-4A42-B4E2-CCC787DB585B}" type="pres">
      <dgm:prSet presAssocID="{8DA8C72B-41CB-4398-9910-92F04A98A1A2}" presName="connectorText" presStyleLbl="sibTrans2D1" presStyleIdx="2" presStyleCnt="10"/>
      <dgm:spPr/>
      <dgm:t>
        <a:bodyPr/>
        <a:lstStyle/>
        <a:p>
          <a:endParaRPr lang="zh-TW" altLang="en-US"/>
        </a:p>
      </dgm:t>
    </dgm:pt>
    <dgm:pt modelId="{79BCB0E4-E532-445D-BA2D-0291557CEAD2}" type="pres">
      <dgm:prSet presAssocID="{E55BC411-E521-42D3-B418-FD6CDE2FD1C9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C62DF1-7E3F-4F3C-8CF0-78F9C354D3FC}" type="pres">
      <dgm:prSet presAssocID="{CBA41404-2108-400C-8E1B-74A0D6414F80}" presName="parTrans" presStyleLbl="sibTrans2D1" presStyleIdx="3" presStyleCnt="10"/>
      <dgm:spPr/>
      <dgm:t>
        <a:bodyPr/>
        <a:lstStyle/>
        <a:p>
          <a:endParaRPr lang="zh-TW" altLang="en-US"/>
        </a:p>
      </dgm:t>
    </dgm:pt>
    <dgm:pt modelId="{38A37C35-C432-493E-AC9A-224DAF282247}" type="pres">
      <dgm:prSet presAssocID="{CBA41404-2108-400C-8E1B-74A0D6414F80}" presName="connectorText" presStyleLbl="sibTrans2D1" presStyleIdx="3" presStyleCnt="10"/>
      <dgm:spPr/>
      <dgm:t>
        <a:bodyPr/>
        <a:lstStyle/>
        <a:p>
          <a:endParaRPr lang="zh-TW" altLang="en-US"/>
        </a:p>
      </dgm:t>
    </dgm:pt>
    <dgm:pt modelId="{4BD0F74A-88F2-4C0F-9B7D-A80D3291AB1C}" type="pres">
      <dgm:prSet presAssocID="{7DC33CA6-A664-4864-8C99-1AFF7546714D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D11B71-5D5C-45D8-AAE6-DD8A3A391A90}" type="pres">
      <dgm:prSet presAssocID="{1B9E5A33-E865-423F-810E-3A052555EB70}" presName="parTrans" presStyleLbl="sibTrans2D1" presStyleIdx="4" presStyleCnt="10"/>
      <dgm:spPr/>
      <dgm:t>
        <a:bodyPr/>
        <a:lstStyle/>
        <a:p>
          <a:endParaRPr lang="en-US" altLang="zh-HK"/>
        </a:p>
      </dgm:t>
    </dgm:pt>
    <dgm:pt modelId="{5A9E3E60-EC88-41A3-B11F-64F1E004410D}" type="pres">
      <dgm:prSet presAssocID="{1B9E5A33-E865-423F-810E-3A052555EB70}" presName="connectorText" presStyleLbl="sibTrans2D1" presStyleIdx="4" presStyleCnt="10"/>
      <dgm:spPr/>
      <dgm:t>
        <a:bodyPr/>
        <a:lstStyle/>
        <a:p>
          <a:endParaRPr lang="en-US" altLang="zh-HK"/>
        </a:p>
      </dgm:t>
    </dgm:pt>
    <dgm:pt modelId="{955A964B-DEA8-4EFA-9DCD-0647AEFE3921}" type="pres">
      <dgm:prSet presAssocID="{356B3EA1-168B-45F1-8163-D8E7797F46C5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40113AE5-CA35-4612-B1F0-6B97A8F70DDF}" type="pres">
      <dgm:prSet presAssocID="{B5EB155A-C24B-4D83-9B6A-9364923D2E0C}" presName="parTrans" presStyleLbl="sibTrans2D1" presStyleIdx="5" presStyleCnt="10" custLinFactNeighborX="-3422" custLinFactNeighborY="-3639"/>
      <dgm:spPr/>
      <dgm:t>
        <a:bodyPr/>
        <a:lstStyle/>
        <a:p>
          <a:endParaRPr lang="zh-TW" altLang="en-US"/>
        </a:p>
      </dgm:t>
    </dgm:pt>
    <dgm:pt modelId="{E61176A1-F1EB-4241-9FA2-DD540BCC4526}" type="pres">
      <dgm:prSet presAssocID="{B5EB155A-C24B-4D83-9B6A-9364923D2E0C}" presName="connectorText" presStyleLbl="sibTrans2D1" presStyleIdx="5" presStyleCnt="10"/>
      <dgm:spPr/>
      <dgm:t>
        <a:bodyPr/>
        <a:lstStyle/>
        <a:p>
          <a:endParaRPr lang="zh-TW" altLang="en-US"/>
        </a:p>
      </dgm:t>
    </dgm:pt>
    <dgm:pt modelId="{83C9FE3E-CEAB-4448-AFD6-C046E9C9AABB}" type="pres">
      <dgm:prSet presAssocID="{F7A11A2E-1E59-4D96-B582-E5AC813AC9FB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F8DE180-22FB-46E1-84C6-FC7670F81F52}" type="pres">
      <dgm:prSet presAssocID="{AE08BD25-EB15-494A-8B63-5E403920CB1A}" presName="parTrans" presStyleLbl="sibTrans2D1" presStyleIdx="6" presStyleCnt="10"/>
      <dgm:spPr/>
      <dgm:t>
        <a:bodyPr/>
        <a:lstStyle/>
        <a:p>
          <a:endParaRPr lang="zh-TW" altLang="en-US"/>
        </a:p>
      </dgm:t>
    </dgm:pt>
    <dgm:pt modelId="{A205F525-6BBB-48CB-9DF6-60E5D604746C}" type="pres">
      <dgm:prSet presAssocID="{AE08BD25-EB15-494A-8B63-5E403920CB1A}" presName="connectorText" presStyleLbl="sibTrans2D1" presStyleIdx="6" presStyleCnt="10"/>
      <dgm:spPr/>
      <dgm:t>
        <a:bodyPr/>
        <a:lstStyle/>
        <a:p>
          <a:endParaRPr lang="zh-TW" altLang="en-US"/>
        </a:p>
      </dgm:t>
    </dgm:pt>
    <dgm:pt modelId="{6BD14F3B-424C-4EE1-9F1C-04C87630BE3A}" type="pres">
      <dgm:prSet presAssocID="{876CD27B-B798-4703-A81F-2496690969BB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E856136-A967-40E5-9F3D-3FA8A1EC317F}" type="pres">
      <dgm:prSet presAssocID="{A2480A88-828E-437D-B4B1-5E9C20F2280E}" presName="parTrans" presStyleLbl="sibTrans2D1" presStyleIdx="7" presStyleCnt="10"/>
      <dgm:spPr/>
      <dgm:t>
        <a:bodyPr/>
        <a:lstStyle/>
        <a:p>
          <a:endParaRPr lang="zh-TW" altLang="en-US"/>
        </a:p>
      </dgm:t>
    </dgm:pt>
    <dgm:pt modelId="{D9592173-F26C-4FE2-A855-3BD477E7F65D}" type="pres">
      <dgm:prSet presAssocID="{A2480A88-828E-437D-B4B1-5E9C20F2280E}" presName="connectorText" presStyleLbl="sibTrans2D1" presStyleIdx="7" presStyleCnt="10"/>
      <dgm:spPr/>
      <dgm:t>
        <a:bodyPr/>
        <a:lstStyle/>
        <a:p>
          <a:endParaRPr lang="zh-TW" altLang="en-US"/>
        </a:p>
      </dgm:t>
    </dgm:pt>
    <dgm:pt modelId="{7905C62E-0AEC-40FF-818F-CDDADA4B0C7E}" type="pres">
      <dgm:prSet presAssocID="{57B2FD54-8715-4803-816E-AEDD70A026FA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3A8F6D1D-24DF-408C-BD5D-F2E118D2D479}" type="pres">
      <dgm:prSet presAssocID="{CF7C7D06-023E-4333-B6CF-4463F1814E00}" presName="parTrans" presStyleLbl="sibTrans2D1" presStyleIdx="8" presStyleCnt="10"/>
      <dgm:spPr/>
      <dgm:t>
        <a:bodyPr/>
        <a:lstStyle/>
        <a:p>
          <a:endParaRPr lang="zh-TW" altLang="en-US"/>
        </a:p>
      </dgm:t>
    </dgm:pt>
    <dgm:pt modelId="{19388A0C-5213-4C4C-A6DD-2413CA03E77A}" type="pres">
      <dgm:prSet presAssocID="{CF7C7D06-023E-4333-B6CF-4463F1814E00}" presName="connectorText" presStyleLbl="sibTrans2D1" presStyleIdx="8" presStyleCnt="10"/>
      <dgm:spPr/>
      <dgm:t>
        <a:bodyPr/>
        <a:lstStyle/>
        <a:p>
          <a:endParaRPr lang="zh-TW" altLang="en-US"/>
        </a:p>
      </dgm:t>
    </dgm:pt>
    <dgm:pt modelId="{52900445-50EC-4B92-BC76-7646057D239F}" type="pres">
      <dgm:prSet presAssocID="{CA2E8DB2-735A-4BD0-A7A9-AA1ACEB7C87C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F64F56B6-E3E7-4FE0-8707-98CD31948553}" type="pres">
      <dgm:prSet presAssocID="{18D084DE-94B9-4DE9-938D-32D8AAE40014}" presName="parTrans" presStyleLbl="sibTrans2D1" presStyleIdx="9" presStyleCnt="10"/>
      <dgm:spPr/>
      <dgm:t>
        <a:bodyPr/>
        <a:lstStyle/>
        <a:p>
          <a:endParaRPr lang="zh-TW" altLang="en-US"/>
        </a:p>
      </dgm:t>
    </dgm:pt>
    <dgm:pt modelId="{F61D7BF3-2348-4096-AC53-27E8756BABEF}" type="pres">
      <dgm:prSet presAssocID="{18D084DE-94B9-4DE9-938D-32D8AAE40014}" presName="connectorText" presStyleLbl="sibTrans2D1" presStyleIdx="9" presStyleCnt="10"/>
      <dgm:spPr/>
      <dgm:t>
        <a:bodyPr/>
        <a:lstStyle/>
        <a:p>
          <a:endParaRPr lang="zh-TW" altLang="en-US"/>
        </a:p>
      </dgm:t>
    </dgm:pt>
    <dgm:pt modelId="{466F7193-F6BC-4B89-8A4A-CDC48FC13C0F}" type="pres">
      <dgm:prSet presAssocID="{7090F3C0-B7DD-47BF-9D89-E73D7E5C75CE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</dgm:ptLst>
  <dgm:cxnLst>
    <dgm:cxn modelId="{EAE305A0-5BF7-4891-BDA5-3CB5F7A3A95E}" type="presOf" srcId="{2A5716FC-2FC0-4010-8243-C6DBCFE8BF78}" destId="{27A9EB0B-90B6-4415-800C-CF92561AF10E}" srcOrd="0" destOrd="0" presId="urn:microsoft.com/office/officeart/2005/8/layout/radial5"/>
    <dgm:cxn modelId="{072CDF84-6B83-4748-B021-71B2F621B935}" type="presOf" srcId="{7DC33CA6-A664-4864-8C99-1AFF7546714D}" destId="{4BD0F74A-88F2-4C0F-9B7D-A80D3291AB1C}" srcOrd="0" destOrd="0" presId="urn:microsoft.com/office/officeart/2005/8/layout/radial5"/>
    <dgm:cxn modelId="{1C3FFF58-DDDF-46B5-A1B1-520196ADD2AD}" srcId="{A9012057-EC03-469C-9EEF-E45F55173E47}" destId="{876CD27B-B798-4703-A81F-2496690969BB}" srcOrd="6" destOrd="0" parTransId="{AE08BD25-EB15-494A-8B63-5E403920CB1A}" sibTransId="{241201C8-AE5B-41DB-A024-3694F7B54737}"/>
    <dgm:cxn modelId="{670DA543-4D68-4397-AC62-47CB54B09F56}" type="presOf" srcId="{A2480A88-828E-437D-B4B1-5E9C20F2280E}" destId="{D9592173-F26C-4FE2-A855-3BD477E7F65D}" srcOrd="1" destOrd="0" presId="urn:microsoft.com/office/officeart/2005/8/layout/radial5"/>
    <dgm:cxn modelId="{9AE88C0E-DD27-4D80-B8C3-8303E4A48BD1}" type="presOf" srcId="{AE08BD25-EB15-494A-8B63-5E403920CB1A}" destId="{A205F525-6BBB-48CB-9DF6-60E5D604746C}" srcOrd="1" destOrd="0" presId="urn:microsoft.com/office/officeart/2005/8/layout/radial5"/>
    <dgm:cxn modelId="{FF977001-4348-46F2-B08A-8D45EDB63FA5}" srcId="{A9012057-EC03-469C-9EEF-E45F55173E47}" destId="{7090F3C0-B7DD-47BF-9D89-E73D7E5C75CE}" srcOrd="9" destOrd="0" parTransId="{18D084DE-94B9-4DE9-938D-32D8AAE40014}" sibTransId="{36680E73-6FA3-420B-8D56-B8FD98783311}"/>
    <dgm:cxn modelId="{1A9AE91C-D5BE-4A9F-A11E-DD2B13ECCD6E}" type="presOf" srcId="{C911E8CA-F9FE-4593-B6E1-862F8FA094E8}" destId="{632849F7-6382-4817-BA45-60570BBAEDC5}" srcOrd="1" destOrd="0" presId="urn:microsoft.com/office/officeart/2005/8/layout/radial5"/>
    <dgm:cxn modelId="{56E0525A-DB89-452A-9CB6-3BF1846275A4}" type="presOf" srcId="{CF7C7D06-023E-4333-B6CF-4463F1814E00}" destId="{19388A0C-5213-4C4C-A6DD-2413CA03E77A}" srcOrd="1" destOrd="0" presId="urn:microsoft.com/office/officeart/2005/8/layout/radial5"/>
    <dgm:cxn modelId="{40F10CE3-E4D8-432D-B74D-8D53E9677A74}" type="presOf" srcId="{B5EB155A-C24B-4D83-9B6A-9364923D2E0C}" destId="{E61176A1-F1EB-4241-9FA2-DD540BCC4526}" srcOrd="1" destOrd="0" presId="urn:microsoft.com/office/officeart/2005/8/layout/radial5"/>
    <dgm:cxn modelId="{1098FDA4-E503-43FA-866D-A26AFCB901DF}" type="presOf" srcId="{356B3EA1-168B-45F1-8163-D8E7797F46C5}" destId="{955A964B-DEA8-4EFA-9DCD-0647AEFE3921}" srcOrd="0" destOrd="0" presId="urn:microsoft.com/office/officeart/2005/8/layout/radial5"/>
    <dgm:cxn modelId="{93BA25D7-51AA-44B1-BDE4-C4BC12DD102B}" type="presOf" srcId="{876CD27B-B798-4703-A81F-2496690969BB}" destId="{6BD14F3B-424C-4EE1-9F1C-04C87630BE3A}" srcOrd="0" destOrd="0" presId="urn:microsoft.com/office/officeart/2005/8/layout/radial5"/>
    <dgm:cxn modelId="{485DA2D4-99DB-4484-83CA-249AE5549D30}" type="presOf" srcId="{C911E8CA-F9FE-4593-B6E1-862F8FA094E8}" destId="{12ED6F3F-1B3D-432B-AEB0-6A28B5439B91}" srcOrd="0" destOrd="0" presId="urn:microsoft.com/office/officeart/2005/8/layout/radial5"/>
    <dgm:cxn modelId="{67C864A9-B912-43B1-99A1-5BBB4937115F}" type="presOf" srcId="{A2480A88-828E-437D-B4B1-5E9C20F2280E}" destId="{0E856136-A967-40E5-9F3D-3FA8A1EC317F}" srcOrd="0" destOrd="0" presId="urn:microsoft.com/office/officeart/2005/8/layout/radial5"/>
    <dgm:cxn modelId="{9F1264D7-42FE-43FD-A63A-49B63EF13799}" srcId="{A9012057-EC03-469C-9EEF-E45F55173E47}" destId="{2A5716FC-2FC0-4010-8243-C6DBCFE8BF78}" srcOrd="0" destOrd="0" parTransId="{40623C59-1B8A-47A5-A003-C669CD31A660}" sibTransId="{F92C3FFA-C0C0-4785-92BE-8150BD320BDF}"/>
    <dgm:cxn modelId="{86736D42-4FD5-4D64-9D84-F2BF511A9C66}" type="presOf" srcId="{E55BC411-E521-42D3-B418-FD6CDE2FD1C9}" destId="{79BCB0E4-E532-445D-BA2D-0291557CEAD2}" srcOrd="0" destOrd="0" presId="urn:microsoft.com/office/officeart/2005/8/layout/radial5"/>
    <dgm:cxn modelId="{9207EAE5-4E9C-42A9-8466-ECBF4405A10B}" type="presOf" srcId="{18D084DE-94B9-4DE9-938D-32D8AAE40014}" destId="{F61D7BF3-2348-4096-AC53-27E8756BABEF}" srcOrd="1" destOrd="0" presId="urn:microsoft.com/office/officeart/2005/8/layout/radial5"/>
    <dgm:cxn modelId="{4ECC806B-943C-44CD-A796-CA53C6EDAF9B}" type="presOf" srcId="{CBA41404-2108-400C-8E1B-74A0D6414F80}" destId="{11C62DF1-7E3F-4F3C-8CF0-78F9C354D3FC}" srcOrd="0" destOrd="0" presId="urn:microsoft.com/office/officeart/2005/8/layout/radial5"/>
    <dgm:cxn modelId="{E208E8A9-09F0-435E-B90B-613ABC444AB0}" type="presOf" srcId="{18D084DE-94B9-4DE9-938D-32D8AAE40014}" destId="{F64F56B6-E3E7-4FE0-8707-98CD31948553}" srcOrd="0" destOrd="0" presId="urn:microsoft.com/office/officeart/2005/8/layout/radial5"/>
    <dgm:cxn modelId="{6017524A-2F7D-4644-93F1-7E20F5997978}" type="presOf" srcId="{AE08BD25-EB15-494A-8B63-5E403920CB1A}" destId="{0F8DE180-22FB-46E1-84C6-FC7670F81F52}" srcOrd="0" destOrd="0" presId="urn:microsoft.com/office/officeart/2005/8/layout/radial5"/>
    <dgm:cxn modelId="{C382610C-2FE0-42C8-A433-67B4EF6FFD39}" srcId="{A9012057-EC03-469C-9EEF-E45F55173E47}" destId="{E55BC411-E521-42D3-B418-FD6CDE2FD1C9}" srcOrd="2" destOrd="0" parTransId="{8DA8C72B-41CB-4398-9910-92F04A98A1A2}" sibTransId="{87D8E616-4F46-4EC8-9DE1-B5A0D7E28DBB}"/>
    <dgm:cxn modelId="{DF388D8D-3361-4D63-927F-C91D473169D8}" srcId="{A9012057-EC03-469C-9EEF-E45F55173E47}" destId="{57B2FD54-8715-4803-816E-AEDD70A026FA}" srcOrd="7" destOrd="0" parTransId="{A2480A88-828E-437D-B4B1-5E9C20F2280E}" sibTransId="{DBA8490F-3963-4701-9949-8F90453A06A8}"/>
    <dgm:cxn modelId="{00A0E278-2939-4B4A-A8F1-45311BFE86A3}" srcId="{A9012057-EC03-469C-9EEF-E45F55173E47}" destId="{7DC33CA6-A664-4864-8C99-1AFF7546714D}" srcOrd="3" destOrd="0" parTransId="{CBA41404-2108-400C-8E1B-74A0D6414F80}" sibTransId="{B002CE1B-52E6-47AE-8ED1-8D552C673E21}"/>
    <dgm:cxn modelId="{F408D1FC-6D6D-4E25-B0DA-E2C69ABFEE8E}" type="presOf" srcId="{A9012057-EC03-469C-9EEF-E45F55173E47}" destId="{6C5C672F-2D72-49C7-8539-8AF90A27F140}" srcOrd="0" destOrd="0" presId="urn:microsoft.com/office/officeart/2005/8/layout/radial5"/>
    <dgm:cxn modelId="{11C3DD7D-3779-43B5-AA6F-EC489138A082}" type="presOf" srcId="{AA8812A3-A42A-45ED-8E55-5CAF9173F94B}" destId="{E26E048F-8DFE-4443-A119-646A8F071BF9}" srcOrd="0" destOrd="0" presId="urn:microsoft.com/office/officeart/2005/8/layout/radial5"/>
    <dgm:cxn modelId="{B7E791F1-5670-4A6F-8FB4-106BC87A9391}" type="presOf" srcId="{B5EB155A-C24B-4D83-9B6A-9364923D2E0C}" destId="{40113AE5-CA35-4612-B1F0-6B97A8F70DDF}" srcOrd="0" destOrd="0" presId="urn:microsoft.com/office/officeart/2005/8/layout/radial5"/>
    <dgm:cxn modelId="{32ED0DC9-DA71-4FFA-BC56-7247D3322FE9}" srcId="{A9012057-EC03-469C-9EEF-E45F55173E47}" destId="{F7A11A2E-1E59-4D96-B582-E5AC813AC9FB}" srcOrd="5" destOrd="0" parTransId="{B5EB155A-C24B-4D83-9B6A-9364923D2E0C}" sibTransId="{430F909E-040C-4809-A0CC-00B33F38A8A1}"/>
    <dgm:cxn modelId="{2273DEB9-125F-45FF-B64F-D0BD1444DBEE}" type="presOf" srcId="{1B9E5A33-E865-423F-810E-3A052555EB70}" destId="{BAD11B71-5D5C-45D8-AAE6-DD8A3A391A90}" srcOrd="0" destOrd="0" presId="urn:microsoft.com/office/officeart/2005/8/layout/radial5"/>
    <dgm:cxn modelId="{EB833E0F-97D5-4C7C-93AA-03916FC9E9C5}" srcId="{A9012057-EC03-469C-9EEF-E45F55173E47}" destId="{356B3EA1-168B-45F1-8163-D8E7797F46C5}" srcOrd="4" destOrd="0" parTransId="{1B9E5A33-E865-423F-810E-3A052555EB70}" sibTransId="{4D54E47E-7D8C-43E8-A965-B2F64A76D5D0}"/>
    <dgm:cxn modelId="{653F8FA2-C937-4E10-AAA0-0D61600D8ED5}" type="presOf" srcId="{8DA8C72B-41CB-4398-9910-92F04A98A1A2}" destId="{4371BBDE-C0BC-48A9-A47C-D75559224A56}" srcOrd="0" destOrd="0" presId="urn:microsoft.com/office/officeart/2005/8/layout/radial5"/>
    <dgm:cxn modelId="{26BD3D94-8072-4225-85D0-78E44E613D70}" type="presOf" srcId="{CA2E8DB2-735A-4BD0-A7A9-AA1ACEB7C87C}" destId="{52900445-50EC-4B92-BC76-7646057D239F}" srcOrd="0" destOrd="0" presId="urn:microsoft.com/office/officeart/2005/8/layout/radial5"/>
    <dgm:cxn modelId="{03CD02E8-97C0-40AD-BB63-F3309D64DD5A}" type="presOf" srcId="{F7A11A2E-1E59-4D96-B582-E5AC813AC9FB}" destId="{83C9FE3E-CEAB-4448-AFD6-C046E9C9AABB}" srcOrd="0" destOrd="0" presId="urn:microsoft.com/office/officeart/2005/8/layout/radial5"/>
    <dgm:cxn modelId="{5A98B273-1B8E-4818-AE77-3B23AD5AC3EE}" type="presOf" srcId="{7CE22F93-8664-48FC-8034-5F3FB183AB50}" destId="{C5589157-BCC8-44F7-957C-C416A65B3E29}" srcOrd="0" destOrd="0" presId="urn:microsoft.com/office/officeart/2005/8/layout/radial5"/>
    <dgm:cxn modelId="{AF304530-201D-4012-8EE2-91E6A35153DC}" type="presOf" srcId="{40623C59-1B8A-47A5-A003-C669CD31A660}" destId="{41FAD183-64F1-41DB-9CBC-303D8B4A4BE5}" srcOrd="0" destOrd="0" presId="urn:microsoft.com/office/officeart/2005/8/layout/radial5"/>
    <dgm:cxn modelId="{8B5A64BB-9A0D-44DB-B6C5-B302C0EB0B5F}" srcId="{7CE22F93-8664-48FC-8034-5F3FB183AB50}" destId="{A9012057-EC03-469C-9EEF-E45F55173E47}" srcOrd="0" destOrd="0" parTransId="{6B25EEE8-B3FF-4C36-ABA8-F174289B6357}" sibTransId="{C58895F8-1AF6-46C8-BBC6-9399EC9501B6}"/>
    <dgm:cxn modelId="{96018967-0C0D-464F-81B3-045682F14424}" type="presOf" srcId="{1B9E5A33-E865-423F-810E-3A052555EB70}" destId="{5A9E3E60-EC88-41A3-B11F-64F1E004410D}" srcOrd="1" destOrd="0" presId="urn:microsoft.com/office/officeart/2005/8/layout/radial5"/>
    <dgm:cxn modelId="{312BF761-5765-4C10-B27C-8BCA1FC561DA}" type="presOf" srcId="{7090F3C0-B7DD-47BF-9D89-E73D7E5C75CE}" destId="{466F7193-F6BC-4B89-8A4A-CDC48FC13C0F}" srcOrd="0" destOrd="0" presId="urn:microsoft.com/office/officeart/2005/8/layout/radial5"/>
    <dgm:cxn modelId="{B86AC744-A73D-4C9C-9D51-4E92AE67B985}" type="presOf" srcId="{57B2FD54-8715-4803-816E-AEDD70A026FA}" destId="{7905C62E-0AEC-40FF-818F-CDDADA4B0C7E}" srcOrd="0" destOrd="0" presId="urn:microsoft.com/office/officeart/2005/8/layout/radial5"/>
    <dgm:cxn modelId="{C4941C97-33EE-4442-9685-63F0EC2953BD}" srcId="{A9012057-EC03-469C-9EEF-E45F55173E47}" destId="{CA2E8DB2-735A-4BD0-A7A9-AA1ACEB7C87C}" srcOrd="8" destOrd="0" parTransId="{CF7C7D06-023E-4333-B6CF-4463F1814E00}" sibTransId="{0AAC9CF7-2A75-4C8D-9546-2CB9BF1FD903}"/>
    <dgm:cxn modelId="{51AF6C16-28C2-4C63-96A3-B0A398D6F0E1}" type="presOf" srcId="{CF7C7D06-023E-4333-B6CF-4463F1814E00}" destId="{3A8F6D1D-24DF-408C-BD5D-F2E118D2D479}" srcOrd="0" destOrd="0" presId="urn:microsoft.com/office/officeart/2005/8/layout/radial5"/>
    <dgm:cxn modelId="{751CC8B9-8FEF-4C8A-ABA2-BABB6D881813}" type="presOf" srcId="{8DA8C72B-41CB-4398-9910-92F04A98A1A2}" destId="{A9DA7DE2-8A15-4A42-B4E2-CCC787DB585B}" srcOrd="1" destOrd="0" presId="urn:microsoft.com/office/officeart/2005/8/layout/radial5"/>
    <dgm:cxn modelId="{06F2D448-E34D-4346-B93D-00A05D1CDE10}" type="presOf" srcId="{40623C59-1B8A-47A5-A003-C669CD31A660}" destId="{1ED07B91-EB30-4C76-8B74-4B280D9D7995}" srcOrd="1" destOrd="0" presId="urn:microsoft.com/office/officeart/2005/8/layout/radial5"/>
    <dgm:cxn modelId="{DB8BBA25-CF2A-4CF5-8FAE-207A5AFBB023}" type="presOf" srcId="{CBA41404-2108-400C-8E1B-74A0D6414F80}" destId="{38A37C35-C432-493E-AC9A-224DAF282247}" srcOrd="1" destOrd="0" presId="urn:microsoft.com/office/officeart/2005/8/layout/radial5"/>
    <dgm:cxn modelId="{4005E525-9985-450D-B261-D86395945616}" srcId="{A9012057-EC03-469C-9EEF-E45F55173E47}" destId="{AA8812A3-A42A-45ED-8E55-5CAF9173F94B}" srcOrd="1" destOrd="0" parTransId="{C911E8CA-F9FE-4593-B6E1-862F8FA094E8}" sibTransId="{4B5F1B56-BAC6-4E98-B225-5D8CBF13C589}"/>
    <dgm:cxn modelId="{6E35F367-D012-4F8E-B24E-06CD7AF7831C}" type="presParOf" srcId="{C5589157-BCC8-44F7-957C-C416A65B3E29}" destId="{6C5C672F-2D72-49C7-8539-8AF90A27F140}" srcOrd="0" destOrd="0" presId="urn:microsoft.com/office/officeart/2005/8/layout/radial5"/>
    <dgm:cxn modelId="{B95F09C2-EBE7-472E-872E-5EF304620DB4}" type="presParOf" srcId="{C5589157-BCC8-44F7-957C-C416A65B3E29}" destId="{41FAD183-64F1-41DB-9CBC-303D8B4A4BE5}" srcOrd="1" destOrd="0" presId="urn:microsoft.com/office/officeart/2005/8/layout/radial5"/>
    <dgm:cxn modelId="{DDA2DD3E-DCC7-4B68-AA4F-4CB7F794A1E0}" type="presParOf" srcId="{41FAD183-64F1-41DB-9CBC-303D8B4A4BE5}" destId="{1ED07B91-EB30-4C76-8B74-4B280D9D7995}" srcOrd="0" destOrd="0" presId="urn:microsoft.com/office/officeart/2005/8/layout/radial5"/>
    <dgm:cxn modelId="{FD4F43EF-0CD4-4750-9161-1FDBFC3133E9}" type="presParOf" srcId="{C5589157-BCC8-44F7-957C-C416A65B3E29}" destId="{27A9EB0B-90B6-4415-800C-CF92561AF10E}" srcOrd="2" destOrd="0" presId="urn:microsoft.com/office/officeart/2005/8/layout/radial5"/>
    <dgm:cxn modelId="{FBF5FDC6-7859-4A32-9734-EE47206F2E64}" type="presParOf" srcId="{C5589157-BCC8-44F7-957C-C416A65B3E29}" destId="{12ED6F3F-1B3D-432B-AEB0-6A28B5439B91}" srcOrd="3" destOrd="0" presId="urn:microsoft.com/office/officeart/2005/8/layout/radial5"/>
    <dgm:cxn modelId="{DE319125-EE05-4FF3-B67C-57D03F498325}" type="presParOf" srcId="{12ED6F3F-1B3D-432B-AEB0-6A28B5439B91}" destId="{632849F7-6382-4817-BA45-60570BBAEDC5}" srcOrd="0" destOrd="0" presId="urn:microsoft.com/office/officeart/2005/8/layout/radial5"/>
    <dgm:cxn modelId="{81938B7A-98FB-488C-A5E3-51BAF01D9CE1}" type="presParOf" srcId="{C5589157-BCC8-44F7-957C-C416A65B3E29}" destId="{E26E048F-8DFE-4443-A119-646A8F071BF9}" srcOrd="4" destOrd="0" presId="urn:microsoft.com/office/officeart/2005/8/layout/radial5"/>
    <dgm:cxn modelId="{48FFC03B-5C28-4635-BC5E-6E7552711982}" type="presParOf" srcId="{C5589157-BCC8-44F7-957C-C416A65B3E29}" destId="{4371BBDE-C0BC-48A9-A47C-D75559224A56}" srcOrd="5" destOrd="0" presId="urn:microsoft.com/office/officeart/2005/8/layout/radial5"/>
    <dgm:cxn modelId="{3E1263F8-992D-40D2-8490-E90F7C09882C}" type="presParOf" srcId="{4371BBDE-C0BC-48A9-A47C-D75559224A56}" destId="{A9DA7DE2-8A15-4A42-B4E2-CCC787DB585B}" srcOrd="0" destOrd="0" presId="urn:microsoft.com/office/officeart/2005/8/layout/radial5"/>
    <dgm:cxn modelId="{637FE758-57A7-41B1-A9A8-3348A53E33A3}" type="presParOf" srcId="{C5589157-BCC8-44F7-957C-C416A65B3E29}" destId="{79BCB0E4-E532-445D-BA2D-0291557CEAD2}" srcOrd="6" destOrd="0" presId="urn:microsoft.com/office/officeart/2005/8/layout/radial5"/>
    <dgm:cxn modelId="{C346251C-7960-47D6-A8D2-E59DA893D2FB}" type="presParOf" srcId="{C5589157-BCC8-44F7-957C-C416A65B3E29}" destId="{11C62DF1-7E3F-4F3C-8CF0-78F9C354D3FC}" srcOrd="7" destOrd="0" presId="urn:microsoft.com/office/officeart/2005/8/layout/radial5"/>
    <dgm:cxn modelId="{08D8E979-3624-4BE6-AA98-B52C5BC6A95B}" type="presParOf" srcId="{11C62DF1-7E3F-4F3C-8CF0-78F9C354D3FC}" destId="{38A37C35-C432-493E-AC9A-224DAF282247}" srcOrd="0" destOrd="0" presId="urn:microsoft.com/office/officeart/2005/8/layout/radial5"/>
    <dgm:cxn modelId="{9853FC54-03BC-4DB8-A4BD-46B47E935AF1}" type="presParOf" srcId="{C5589157-BCC8-44F7-957C-C416A65B3E29}" destId="{4BD0F74A-88F2-4C0F-9B7D-A80D3291AB1C}" srcOrd="8" destOrd="0" presId="urn:microsoft.com/office/officeart/2005/8/layout/radial5"/>
    <dgm:cxn modelId="{ED336B96-BF74-4F1E-AB6A-EFBC035D1FBB}" type="presParOf" srcId="{C5589157-BCC8-44F7-957C-C416A65B3E29}" destId="{BAD11B71-5D5C-45D8-AAE6-DD8A3A391A90}" srcOrd="9" destOrd="0" presId="urn:microsoft.com/office/officeart/2005/8/layout/radial5"/>
    <dgm:cxn modelId="{B231327A-D8B4-4903-879F-60E4AAEF2B9A}" type="presParOf" srcId="{BAD11B71-5D5C-45D8-AAE6-DD8A3A391A90}" destId="{5A9E3E60-EC88-41A3-B11F-64F1E004410D}" srcOrd="0" destOrd="0" presId="urn:microsoft.com/office/officeart/2005/8/layout/radial5"/>
    <dgm:cxn modelId="{AF341C58-661B-4B9E-906C-55E8E513D68F}" type="presParOf" srcId="{C5589157-BCC8-44F7-957C-C416A65B3E29}" destId="{955A964B-DEA8-4EFA-9DCD-0647AEFE3921}" srcOrd="10" destOrd="0" presId="urn:microsoft.com/office/officeart/2005/8/layout/radial5"/>
    <dgm:cxn modelId="{97CDE4B2-0DAC-4BEF-A453-B4A63FE6CF40}" type="presParOf" srcId="{C5589157-BCC8-44F7-957C-C416A65B3E29}" destId="{40113AE5-CA35-4612-B1F0-6B97A8F70DDF}" srcOrd="11" destOrd="0" presId="urn:microsoft.com/office/officeart/2005/8/layout/radial5"/>
    <dgm:cxn modelId="{37969BA0-3F3F-4BC0-AE99-7BF56B4F2262}" type="presParOf" srcId="{40113AE5-CA35-4612-B1F0-6B97A8F70DDF}" destId="{E61176A1-F1EB-4241-9FA2-DD540BCC4526}" srcOrd="0" destOrd="0" presId="urn:microsoft.com/office/officeart/2005/8/layout/radial5"/>
    <dgm:cxn modelId="{57F20DE7-93E7-4C94-97EF-30DA137C930D}" type="presParOf" srcId="{C5589157-BCC8-44F7-957C-C416A65B3E29}" destId="{83C9FE3E-CEAB-4448-AFD6-C046E9C9AABB}" srcOrd="12" destOrd="0" presId="urn:microsoft.com/office/officeart/2005/8/layout/radial5"/>
    <dgm:cxn modelId="{488044C2-4032-4582-8173-9F215E6756BE}" type="presParOf" srcId="{C5589157-BCC8-44F7-957C-C416A65B3E29}" destId="{0F8DE180-22FB-46E1-84C6-FC7670F81F52}" srcOrd="13" destOrd="0" presId="urn:microsoft.com/office/officeart/2005/8/layout/radial5"/>
    <dgm:cxn modelId="{5A356E29-987A-4F18-B7B1-118DD3372C53}" type="presParOf" srcId="{0F8DE180-22FB-46E1-84C6-FC7670F81F52}" destId="{A205F525-6BBB-48CB-9DF6-60E5D604746C}" srcOrd="0" destOrd="0" presId="urn:microsoft.com/office/officeart/2005/8/layout/radial5"/>
    <dgm:cxn modelId="{09D75A35-9A4E-4F7A-9AC4-85C50469D6D7}" type="presParOf" srcId="{C5589157-BCC8-44F7-957C-C416A65B3E29}" destId="{6BD14F3B-424C-4EE1-9F1C-04C87630BE3A}" srcOrd="14" destOrd="0" presId="urn:microsoft.com/office/officeart/2005/8/layout/radial5"/>
    <dgm:cxn modelId="{39D7779F-AF6E-430D-96D1-409D29174B00}" type="presParOf" srcId="{C5589157-BCC8-44F7-957C-C416A65B3E29}" destId="{0E856136-A967-40E5-9F3D-3FA8A1EC317F}" srcOrd="15" destOrd="0" presId="urn:microsoft.com/office/officeart/2005/8/layout/radial5"/>
    <dgm:cxn modelId="{89BF434B-6FBC-4C3F-A0B6-FFA4F11E462E}" type="presParOf" srcId="{0E856136-A967-40E5-9F3D-3FA8A1EC317F}" destId="{D9592173-F26C-4FE2-A855-3BD477E7F65D}" srcOrd="0" destOrd="0" presId="urn:microsoft.com/office/officeart/2005/8/layout/radial5"/>
    <dgm:cxn modelId="{0D026740-0807-46D0-A457-96CD054E7E0C}" type="presParOf" srcId="{C5589157-BCC8-44F7-957C-C416A65B3E29}" destId="{7905C62E-0AEC-40FF-818F-CDDADA4B0C7E}" srcOrd="16" destOrd="0" presId="urn:microsoft.com/office/officeart/2005/8/layout/radial5"/>
    <dgm:cxn modelId="{9A3F5115-D765-469C-AAD8-31AE22310668}" type="presParOf" srcId="{C5589157-BCC8-44F7-957C-C416A65B3E29}" destId="{3A8F6D1D-24DF-408C-BD5D-F2E118D2D479}" srcOrd="17" destOrd="0" presId="urn:microsoft.com/office/officeart/2005/8/layout/radial5"/>
    <dgm:cxn modelId="{35EDD363-50CA-44DE-B1B5-B86248AA6B32}" type="presParOf" srcId="{3A8F6D1D-24DF-408C-BD5D-F2E118D2D479}" destId="{19388A0C-5213-4C4C-A6DD-2413CA03E77A}" srcOrd="0" destOrd="0" presId="urn:microsoft.com/office/officeart/2005/8/layout/radial5"/>
    <dgm:cxn modelId="{13DE48B4-6CB7-4A62-8A93-265D2E3E9D88}" type="presParOf" srcId="{C5589157-BCC8-44F7-957C-C416A65B3E29}" destId="{52900445-50EC-4B92-BC76-7646057D239F}" srcOrd="18" destOrd="0" presId="urn:microsoft.com/office/officeart/2005/8/layout/radial5"/>
    <dgm:cxn modelId="{A58A9FAA-EEDB-4633-945F-B99C342F2F33}" type="presParOf" srcId="{C5589157-BCC8-44F7-957C-C416A65B3E29}" destId="{F64F56B6-E3E7-4FE0-8707-98CD31948553}" srcOrd="19" destOrd="0" presId="urn:microsoft.com/office/officeart/2005/8/layout/radial5"/>
    <dgm:cxn modelId="{82B614AC-1684-434B-85E0-9612C96A67D0}" type="presParOf" srcId="{F64F56B6-E3E7-4FE0-8707-98CD31948553}" destId="{F61D7BF3-2348-4096-AC53-27E8756BABEF}" srcOrd="0" destOrd="0" presId="urn:microsoft.com/office/officeart/2005/8/layout/radial5"/>
    <dgm:cxn modelId="{432798E2-945D-4396-A840-3CFF1EA49F85}" type="presParOf" srcId="{C5589157-BCC8-44F7-957C-C416A65B3E29}" destId="{466F7193-F6BC-4B89-8A4A-CDC48FC13C0F}" srcOrd="2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E22F93-8664-48FC-8034-5F3FB183AB50}" type="doc">
      <dgm:prSet loTypeId="urn:microsoft.com/office/officeart/2005/8/layout/radial5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A9012057-EC03-469C-9EEF-E45F55173E47}">
      <dgm:prSet phldrT="[文字]" custT="1"/>
      <dgm:spPr/>
      <dgm:t>
        <a:bodyPr/>
        <a:lstStyle/>
        <a:p>
          <a:r>
            <a:rPr lang="zh-TW" altLang="en-US" sz="2400" dirty="0" smtClean="0">
              <a:solidFill>
                <a:srgbClr val="FF0000"/>
              </a:solidFill>
              <a:latin typeface="+mn-ea"/>
              <a:ea typeface="+mn-ea"/>
            </a:rPr>
            <a:t>蜜蜂淺談</a:t>
          </a:r>
          <a:endParaRPr lang="zh-TW" altLang="en-US" sz="24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B25EEE8-B3FF-4C36-ABA8-F174289B6357}" type="parTrans" cxnId="{8B5A64BB-9A0D-44DB-B6C5-B302C0EB0B5F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58895F8-1AF6-46C8-BBC6-9399EC9501B6}" type="sibTrans" cxnId="{8B5A64BB-9A0D-44DB-B6C5-B302C0EB0B5F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A5716FC-2FC0-4010-8243-C6DBCFE8BF78}">
      <dgm:prSet phldrT="[文字]" custT="1"/>
      <dgm:spPr/>
      <dgm:t>
        <a:bodyPr/>
        <a:lstStyle/>
        <a:p>
          <a:pPr rtl="0"/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構造</a:t>
          </a:r>
          <a:endParaRPr lang="zh-TW" altLang="en-US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0623C59-1B8A-47A5-A003-C669CD31A660}" type="parTrans" cxnId="{9F1264D7-42FE-43FD-A63A-49B63EF13799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92C3FFA-C0C0-4785-92BE-8150BD320BDF}" type="sibTrans" cxnId="{9F1264D7-42FE-43FD-A63A-49B63EF13799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A8812A3-A42A-45ED-8E55-5CAF9173F94B}">
      <dgm:prSet custT="1"/>
      <dgm:spPr/>
      <dgm:t>
        <a:bodyPr/>
        <a:lstStyle/>
        <a:p>
          <a:pPr rtl="0"/>
          <a:r>
            <a:rPr lang="zh-TW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優點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911E8CA-F9FE-4593-B6E1-862F8FA094E8}" type="parTrans" cxnId="{4005E525-9985-450D-B261-D86395945616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B5F1B56-BAC6-4E98-B225-5D8CBF13C589}" type="sibTrans" cxnId="{4005E525-9985-450D-B261-D86395945616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55BC411-E521-42D3-B418-FD6CDE2FD1C9}">
      <dgm:prSet custT="1"/>
      <dgm:spPr/>
      <dgm:t>
        <a:bodyPr/>
        <a:lstStyle/>
        <a:p>
          <a:pPr rtl="0"/>
          <a:r>
            <a:rPr lang="zh-TW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缺點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DA8C72B-41CB-4398-9910-92F04A98A1A2}" type="parTrans" cxnId="{C382610C-2FE0-42C8-A433-67B4EF6FFD39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7D8E616-4F46-4EC8-9DE1-B5A0D7E28DBB}" type="sibTrans" cxnId="{C382610C-2FE0-42C8-A433-67B4EF6FFD39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DC33CA6-A664-4864-8C99-1AFF7546714D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外形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BA41404-2108-400C-8E1B-74A0D6414F80}" type="parTrans" cxnId="{00A0E278-2939-4B4A-A8F1-45311BFE86A3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002CE1B-52E6-47AE-8ED1-8D552C673E21}" type="sibTrans" cxnId="{00A0E278-2939-4B4A-A8F1-45311BFE86A3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7A11A2E-1E59-4D96-B582-E5AC813AC9FB}">
      <dgm:prSet custT="1"/>
      <dgm:spPr/>
      <dgm:t>
        <a:bodyPr/>
        <a:lstStyle/>
        <a:p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種類</a:t>
          </a:r>
          <a:endParaRPr lang="zh-TW" altLang="en-US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5EB155A-C24B-4D83-9B6A-9364923D2E0C}" type="parTrans" cxnId="{32ED0DC9-DA71-4FFA-BC56-7247D3322FE9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30F909E-040C-4809-A0CC-00B33F38A8A1}" type="sibTrans" cxnId="{32ED0DC9-DA71-4FFA-BC56-7247D3322FE9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76CD27B-B798-4703-A81F-2496690969BB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材料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E08BD25-EB15-494A-8B63-5E403920CB1A}" type="parTrans" cxnId="{1C3FFF58-DDDF-46B5-A1B1-520196ADD2AD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41201C8-AE5B-41DB-A024-3694F7B54737}" type="sibTrans" cxnId="{1C3FFF58-DDDF-46B5-A1B1-520196ADD2AD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56B3EA1-168B-45F1-8163-D8E7797F46C5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用途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B9E5A33-E865-423F-810E-3A052555EB70}" type="parTrans" cxnId="{EB833E0F-97D5-4C7C-93AA-03916FC9E9C5}">
      <dgm:prSet custT="1"/>
      <dgm:spPr/>
      <dgm:t>
        <a:bodyPr/>
        <a:lstStyle/>
        <a:p>
          <a:endParaRPr lang="en-US" altLang="zh-HK" sz="2400"/>
        </a:p>
      </dgm:t>
    </dgm:pt>
    <dgm:pt modelId="{4D54E47E-7D8C-43E8-A965-B2F64A76D5D0}" type="sibTrans" cxnId="{EB833E0F-97D5-4C7C-93AA-03916FC9E9C5}">
      <dgm:prSet/>
      <dgm:spPr/>
      <dgm:t>
        <a:bodyPr/>
        <a:lstStyle/>
        <a:p>
          <a:endParaRPr lang="en-US" altLang="zh-HK" sz="2400"/>
        </a:p>
      </dgm:t>
    </dgm:pt>
    <dgm:pt modelId="{57B2FD54-8715-4803-816E-AEDD70A026FA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定義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2480A88-828E-437D-B4B1-5E9C20F2280E}" type="parTrans" cxnId="{DF388D8D-3361-4D63-927F-C91D473169D8}">
      <dgm:prSet custT="1"/>
      <dgm:spPr/>
      <dgm:t>
        <a:bodyPr/>
        <a:lstStyle/>
        <a:p>
          <a:endParaRPr lang="en-US" altLang="zh-HK" sz="2400"/>
        </a:p>
      </dgm:t>
    </dgm:pt>
    <dgm:pt modelId="{DBA8490F-3963-4701-9949-8F90453A06A8}" type="sibTrans" cxnId="{DF388D8D-3361-4D63-927F-C91D473169D8}">
      <dgm:prSet/>
      <dgm:spPr/>
      <dgm:t>
        <a:bodyPr/>
        <a:lstStyle/>
        <a:p>
          <a:endParaRPr lang="en-US" altLang="zh-HK" sz="2400"/>
        </a:p>
      </dgm:t>
    </dgm:pt>
    <dgm:pt modelId="{CA2E8DB2-735A-4BD0-A7A9-AA1ACEB7C87C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方法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F7C7D06-023E-4333-B6CF-4463F1814E00}" type="parTrans" cxnId="{C4941C97-33EE-4442-9685-63F0EC2953BD}">
      <dgm:prSet custT="1"/>
      <dgm:spPr/>
      <dgm:t>
        <a:bodyPr/>
        <a:lstStyle/>
        <a:p>
          <a:endParaRPr lang="en-US" altLang="zh-HK" sz="2400"/>
        </a:p>
      </dgm:t>
    </dgm:pt>
    <dgm:pt modelId="{0AAC9CF7-2A75-4C8D-9546-2CB9BF1FD903}" type="sibTrans" cxnId="{C4941C97-33EE-4442-9685-63F0EC2953BD}">
      <dgm:prSet/>
      <dgm:spPr/>
      <dgm:t>
        <a:bodyPr/>
        <a:lstStyle/>
        <a:p>
          <a:endParaRPr lang="en-US" altLang="zh-HK" sz="2400"/>
        </a:p>
      </dgm:t>
    </dgm:pt>
    <dgm:pt modelId="{7090F3C0-B7DD-47BF-9D89-E73D7E5C75CE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特點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8D084DE-94B9-4DE9-938D-32D8AAE40014}" type="parTrans" cxnId="{FF977001-4348-46F2-B08A-8D45EDB63FA5}">
      <dgm:prSet custT="1"/>
      <dgm:spPr/>
      <dgm:t>
        <a:bodyPr/>
        <a:lstStyle/>
        <a:p>
          <a:endParaRPr lang="en-US" altLang="zh-HK" sz="2400"/>
        </a:p>
      </dgm:t>
    </dgm:pt>
    <dgm:pt modelId="{36680E73-6FA3-420B-8D56-B8FD98783311}" type="sibTrans" cxnId="{FF977001-4348-46F2-B08A-8D45EDB63FA5}">
      <dgm:prSet/>
      <dgm:spPr/>
      <dgm:t>
        <a:bodyPr/>
        <a:lstStyle/>
        <a:p>
          <a:endParaRPr lang="en-US" altLang="zh-HK" sz="2400"/>
        </a:p>
      </dgm:t>
    </dgm:pt>
    <dgm:pt modelId="{C5589157-BCC8-44F7-957C-C416A65B3E29}" type="pres">
      <dgm:prSet presAssocID="{7CE22F93-8664-48FC-8034-5F3FB183AB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C5C672F-2D72-49C7-8539-8AF90A27F140}" type="pres">
      <dgm:prSet presAssocID="{A9012057-EC03-469C-9EEF-E45F55173E47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41FAD183-64F1-41DB-9CBC-303D8B4A4BE5}" type="pres">
      <dgm:prSet presAssocID="{40623C59-1B8A-47A5-A003-C669CD31A660}" presName="parTrans" presStyleLbl="sibTrans2D1" presStyleIdx="0" presStyleCnt="10"/>
      <dgm:spPr/>
      <dgm:t>
        <a:bodyPr/>
        <a:lstStyle/>
        <a:p>
          <a:endParaRPr lang="zh-TW" altLang="en-US"/>
        </a:p>
      </dgm:t>
    </dgm:pt>
    <dgm:pt modelId="{1ED07B91-EB30-4C76-8B74-4B280D9D7995}" type="pres">
      <dgm:prSet presAssocID="{40623C59-1B8A-47A5-A003-C669CD31A660}" presName="connectorText" presStyleLbl="sibTrans2D1" presStyleIdx="0" presStyleCnt="10"/>
      <dgm:spPr/>
      <dgm:t>
        <a:bodyPr/>
        <a:lstStyle/>
        <a:p>
          <a:endParaRPr lang="zh-TW" altLang="en-US"/>
        </a:p>
      </dgm:t>
    </dgm:pt>
    <dgm:pt modelId="{27A9EB0B-90B6-4415-800C-CF92561AF10E}" type="pres">
      <dgm:prSet presAssocID="{2A5716FC-2FC0-4010-8243-C6DBCFE8BF78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ED6F3F-1B3D-432B-AEB0-6A28B5439B91}" type="pres">
      <dgm:prSet presAssocID="{C911E8CA-F9FE-4593-B6E1-862F8FA094E8}" presName="parTrans" presStyleLbl="sibTrans2D1" presStyleIdx="1" presStyleCnt="10"/>
      <dgm:spPr/>
      <dgm:t>
        <a:bodyPr/>
        <a:lstStyle/>
        <a:p>
          <a:endParaRPr lang="zh-TW" altLang="en-US"/>
        </a:p>
      </dgm:t>
    </dgm:pt>
    <dgm:pt modelId="{632849F7-6382-4817-BA45-60570BBAEDC5}" type="pres">
      <dgm:prSet presAssocID="{C911E8CA-F9FE-4593-B6E1-862F8FA094E8}" presName="connectorText" presStyleLbl="sibTrans2D1" presStyleIdx="1" presStyleCnt="10"/>
      <dgm:spPr/>
      <dgm:t>
        <a:bodyPr/>
        <a:lstStyle/>
        <a:p>
          <a:endParaRPr lang="zh-TW" altLang="en-US"/>
        </a:p>
      </dgm:t>
    </dgm:pt>
    <dgm:pt modelId="{E26E048F-8DFE-4443-A119-646A8F071BF9}" type="pres">
      <dgm:prSet presAssocID="{AA8812A3-A42A-45ED-8E55-5CAF9173F94B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71BBDE-C0BC-48A9-A47C-D75559224A56}" type="pres">
      <dgm:prSet presAssocID="{8DA8C72B-41CB-4398-9910-92F04A98A1A2}" presName="parTrans" presStyleLbl="sibTrans2D1" presStyleIdx="2" presStyleCnt="10"/>
      <dgm:spPr/>
      <dgm:t>
        <a:bodyPr/>
        <a:lstStyle/>
        <a:p>
          <a:endParaRPr lang="zh-TW" altLang="en-US"/>
        </a:p>
      </dgm:t>
    </dgm:pt>
    <dgm:pt modelId="{A9DA7DE2-8A15-4A42-B4E2-CCC787DB585B}" type="pres">
      <dgm:prSet presAssocID="{8DA8C72B-41CB-4398-9910-92F04A98A1A2}" presName="connectorText" presStyleLbl="sibTrans2D1" presStyleIdx="2" presStyleCnt="10"/>
      <dgm:spPr/>
      <dgm:t>
        <a:bodyPr/>
        <a:lstStyle/>
        <a:p>
          <a:endParaRPr lang="zh-TW" altLang="en-US"/>
        </a:p>
      </dgm:t>
    </dgm:pt>
    <dgm:pt modelId="{79BCB0E4-E532-445D-BA2D-0291557CEAD2}" type="pres">
      <dgm:prSet presAssocID="{E55BC411-E521-42D3-B418-FD6CDE2FD1C9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C62DF1-7E3F-4F3C-8CF0-78F9C354D3FC}" type="pres">
      <dgm:prSet presAssocID="{CBA41404-2108-400C-8E1B-74A0D6414F80}" presName="parTrans" presStyleLbl="sibTrans2D1" presStyleIdx="3" presStyleCnt="10"/>
      <dgm:spPr/>
      <dgm:t>
        <a:bodyPr/>
        <a:lstStyle/>
        <a:p>
          <a:endParaRPr lang="zh-TW" altLang="en-US"/>
        </a:p>
      </dgm:t>
    </dgm:pt>
    <dgm:pt modelId="{38A37C35-C432-493E-AC9A-224DAF282247}" type="pres">
      <dgm:prSet presAssocID="{CBA41404-2108-400C-8E1B-74A0D6414F80}" presName="connectorText" presStyleLbl="sibTrans2D1" presStyleIdx="3" presStyleCnt="10"/>
      <dgm:spPr/>
      <dgm:t>
        <a:bodyPr/>
        <a:lstStyle/>
        <a:p>
          <a:endParaRPr lang="zh-TW" altLang="en-US"/>
        </a:p>
      </dgm:t>
    </dgm:pt>
    <dgm:pt modelId="{4BD0F74A-88F2-4C0F-9B7D-A80D3291AB1C}" type="pres">
      <dgm:prSet presAssocID="{7DC33CA6-A664-4864-8C99-1AFF7546714D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D11B71-5D5C-45D8-AAE6-DD8A3A391A90}" type="pres">
      <dgm:prSet presAssocID="{1B9E5A33-E865-423F-810E-3A052555EB70}" presName="parTrans" presStyleLbl="sibTrans2D1" presStyleIdx="4" presStyleCnt="10"/>
      <dgm:spPr/>
      <dgm:t>
        <a:bodyPr/>
        <a:lstStyle/>
        <a:p>
          <a:endParaRPr lang="en-US" altLang="zh-HK"/>
        </a:p>
      </dgm:t>
    </dgm:pt>
    <dgm:pt modelId="{5A9E3E60-EC88-41A3-B11F-64F1E004410D}" type="pres">
      <dgm:prSet presAssocID="{1B9E5A33-E865-423F-810E-3A052555EB70}" presName="connectorText" presStyleLbl="sibTrans2D1" presStyleIdx="4" presStyleCnt="10"/>
      <dgm:spPr/>
      <dgm:t>
        <a:bodyPr/>
        <a:lstStyle/>
        <a:p>
          <a:endParaRPr lang="en-US" altLang="zh-HK"/>
        </a:p>
      </dgm:t>
    </dgm:pt>
    <dgm:pt modelId="{955A964B-DEA8-4EFA-9DCD-0647AEFE3921}" type="pres">
      <dgm:prSet presAssocID="{356B3EA1-168B-45F1-8163-D8E7797F46C5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40113AE5-CA35-4612-B1F0-6B97A8F70DDF}" type="pres">
      <dgm:prSet presAssocID="{B5EB155A-C24B-4D83-9B6A-9364923D2E0C}" presName="parTrans" presStyleLbl="sibTrans2D1" presStyleIdx="5" presStyleCnt="10"/>
      <dgm:spPr/>
      <dgm:t>
        <a:bodyPr/>
        <a:lstStyle/>
        <a:p>
          <a:endParaRPr lang="zh-TW" altLang="en-US"/>
        </a:p>
      </dgm:t>
    </dgm:pt>
    <dgm:pt modelId="{E61176A1-F1EB-4241-9FA2-DD540BCC4526}" type="pres">
      <dgm:prSet presAssocID="{B5EB155A-C24B-4D83-9B6A-9364923D2E0C}" presName="connectorText" presStyleLbl="sibTrans2D1" presStyleIdx="5" presStyleCnt="10"/>
      <dgm:spPr/>
      <dgm:t>
        <a:bodyPr/>
        <a:lstStyle/>
        <a:p>
          <a:endParaRPr lang="zh-TW" altLang="en-US"/>
        </a:p>
      </dgm:t>
    </dgm:pt>
    <dgm:pt modelId="{83C9FE3E-CEAB-4448-AFD6-C046E9C9AABB}" type="pres">
      <dgm:prSet presAssocID="{F7A11A2E-1E59-4D96-B582-E5AC813AC9FB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F8DE180-22FB-46E1-84C6-FC7670F81F52}" type="pres">
      <dgm:prSet presAssocID="{AE08BD25-EB15-494A-8B63-5E403920CB1A}" presName="parTrans" presStyleLbl="sibTrans2D1" presStyleIdx="6" presStyleCnt="10"/>
      <dgm:spPr/>
      <dgm:t>
        <a:bodyPr/>
        <a:lstStyle/>
        <a:p>
          <a:endParaRPr lang="zh-TW" altLang="en-US"/>
        </a:p>
      </dgm:t>
    </dgm:pt>
    <dgm:pt modelId="{A205F525-6BBB-48CB-9DF6-60E5D604746C}" type="pres">
      <dgm:prSet presAssocID="{AE08BD25-EB15-494A-8B63-5E403920CB1A}" presName="connectorText" presStyleLbl="sibTrans2D1" presStyleIdx="6" presStyleCnt="10"/>
      <dgm:spPr/>
      <dgm:t>
        <a:bodyPr/>
        <a:lstStyle/>
        <a:p>
          <a:endParaRPr lang="zh-TW" altLang="en-US"/>
        </a:p>
      </dgm:t>
    </dgm:pt>
    <dgm:pt modelId="{6BD14F3B-424C-4EE1-9F1C-04C87630BE3A}" type="pres">
      <dgm:prSet presAssocID="{876CD27B-B798-4703-A81F-2496690969BB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E856136-A967-40E5-9F3D-3FA8A1EC317F}" type="pres">
      <dgm:prSet presAssocID="{A2480A88-828E-437D-B4B1-5E9C20F2280E}" presName="parTrans" presStyleLbl="sibTrans2D1" presStyleIdx="7" presStyleCnt="10"/>
      <dgm:spPr/>
      <dgm:t>
        <a:bodyPr/>
        <a:lstStyle/>
        <a:p>
          <a:endParaRPr lang="zh-TW" altLang="en-US"/>
        </a:p>
      </dgm:t>
    </dgm:pt>
    <dgm:pt modelId="{D9592173-F26C-4FE2-A855-3BD477E7F65D}" type="pres">
      <dgm:prSet presAssocID="{A2480A88-828E-437D-B4B1-5E9C20F2280E}" presName="connectorText" presStyleLbl="sibTrans2D1" presStyleIdx="7" presStyleCnt="10"/>
      <dgm:spPr/>
      <dgm:t>
        <a:bodyPr/>
        <a:lstStyle/>
        <a:p>
          <a:endParaRPr lang="zh-TW" altLang="en-US"/>
        </a:p>
      </dgm:t>
    </dgm:pt>
    <dgm:pt modelId="{7905C62E-0AEC-40FF-818F-CDDADA4B0C7E}" type="pres">
      <dgm:prSet presAssocID="{57B2FD54-8715-4803-816E-AEDD70A026FA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3A8F6D1D-24DF-408C-BD5D-F2E118D2D479}" type="pres">
      <dgm:prSet presAssocID="{CF7C7D06-023E-4333-B6CF-4463F1814E00}" presName="parTrans" presStyleLbl="sibTrans2D1" presStyleIdx="8" presStyleCnt="10"/>
      <dgm:spPr/>
      <dgm:t>
        <a:bodyPr/>
        <a:lstStyle/>
        <a:p>
          <a:endParaRPr lang="zh-TW" altLang="en-US"/>
        </a:p>
      </dgm:t>
    </dgm:pt>
    <dgm:pt modelId="{19388A0C-5213-4C4C-A6DD-2413CA03E77A}" type="pres">
      <dgm:prSet presAssocID="{CF7C7D06-023E-4333-B6CF-4463F1814E00}" presName="connectorText" presStyleLbl="sibTrans2D1" presStyleIdx="8" presStyleCnt="10"/>
      <dgm:spPr/>
      <dgm:t>
        <a:bodyPr/>
        <a:lstStyle/>
        <a:p>
          <a:endParaRPr lang="zh-TW" altLang="en-US"/>
        </a:p>
      </dgm:t>
    </dgm:pt>
    <dgm:pt modelId="{52900445-50EC-4B92-BC76-7646057D239F}" type="pres">
      <dgm:prSet presAssocID="{CA2E8DB2-735A-4BD0-A7A9-AA1ACEB7C87C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F64F56B6-E3E7-4FE0-8707-98CD31948553}" type="pres">
      <dgm:prSet presAssocID="{18D084DE-94B9-4DE9-938D-32D8AAE40014}" presName="parTrans" presStyleLbl="sibTrans2D1" presStyleIdx="9" presStyleCnt="10"/>
      <dgm:spPr/>
      <dgm:t>
        <a:bodyPr/>
        <a:lstStyle/>
        <a:p>
          <a:endParaRPr lang="zh-TW" altLang="en-US"/>
        </a:p>
      </dgm:t>
    </dgm:pt>
    <dgm:pt modelId="{F61D7BF3-2348-4096-AC53-27E8756BABEF}" type="pres">
      <dgm:prSet presAssocID="{18D084DE-94B9-4DE9-938D-32D8AAE40014}" presName="connectorText" presStyleLbl="sibTrans2D1" presStyleIdx="9" presStyleCnt="10"/>
      <dgm:spPr/>
      <dgm:t>
        <a:bodyPr/>
        <a:lstStyle/>
        <a:p>
          <a:endParaRPr lang="zh-TW" altLang="en-US"/>
        </a:p>
      </dgm:t>
    </dgm:pt>
    <dgm:pt modelId="{466F7193-F6BC-4B89-8A4A-CDC48FC13C0F}" type="pres">
      <dgm:prSet presAssocID="{7090F3C0-B7DD-47BF-9D89-E73D7E5C75CE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</dgm:ptLst>
  <dgm:cxnLst>
    <dgm:cxn modelId="{EAE305A0-5BF7-4891-BDA5-3CB5F7A3A95E}" type="presOf" srcId="{2A5716FC-2FC0-4010-8243-C6DBCFE8BF78}" destId="{27A9EB0B-90B6-4415-800C-CF92561AF10E}" srcOrd="0" destOrd="0" presId="urn:microsoft.com/office/officeart/2005/8/layout/radial5"/>
    <dgm:cxn modelId="{072CDF84-6B83-4748-B021-71B2F621B935}" type="presOf" srcId="{7DC33CA6-A664-4864-8C99-1AFF7546714D}" destId="{4BD0F74A-88F2-4C0F-9B7D-A80D3291AB1C}" srcOrd="0" destOrd="0" presId="urn:microsoft.com/office/officeart/2005/8/layout/radial5"/>
    <dgm:cxn modelId="{1C3FFF58-DDDF-46B5-A1B1-520196ADD2AD}" srcId="{A9012057-EC03-469C-9EEF-E45F55173E47}" destId="{876CD27B-B798-4703-A81F-2496690969BB}" srcOrd="6" destOrd="0" parTransId="{AE08BD25-EB15-494A-8B63-5E403920CB1A}" sibTransId="{241201C8-AE5B-41DB-A024-3694F7B54737}"/>
    <dgm:cxn modelId="{670DA543-4D68-4397-AC62-47CB54B09F56}" type="presOf" srcId="{A2480A88-828E-437D-B4B1-5E9C20F2280E}" destId="{D9592173-F26C-4FE2-A855-3BD477E7F65D}" srcOrd="1" destOrd="0" presId="urn:microsoft.com/office/officeart/2005/8/layout/radial5"/>
    <dgm:cxn modelId="{9AE88C0E-DD27-4D80-B8C3-8303E4A48BD1}" type="presOf" srcId="{AE08BD25-EB15-494A-8B63-5E403920CB1A}" destId="{A205F525-6BBB-48CB-9DF6-60E5D604746C}" srcOrd="1" destOrd="0" presId="urn:microsoft.com/office/officeart/2005/8/layout/radial5"/>
    <dgm:cxn modelId="{FF977001-4348-46F2-B08A-8D45EDB63FA5}" srcId="{A9012057-EC03-469C-9EEF-E45F55173E47}" destId="{7090F3C0-B7DD-47BF-9D89-E73D7E5C75CE}" srcOrd="9" destOrd="0" parTransId="{18D084DE-94B9-4DE9-938D-32D8AAE40014}" sibTransId="{36680E73-6FA3-420B-8D56-B8FD98783311}"/>
    <dgm:cxn modelId="{1A9AE91C-D5BE-4A9F-A11E-DD2B13ECCD6E}" type="presOf" srcId="{C911E8CA-F9FE-4593-B6E1-862F8FA094E8}" destId="{632849F7-6382-4817-BA45-60570BBAEDC5}" srcOrd="1" destOrd="0" presId="urn:microsoft.com/office/officeart/2005/8/layout/radial5"/>
    <dgm:cxn modelId="{56E0525A-DB89-452A-9CB6-3BF1846275A4}" type="presOf" srcId="{CF7C7D06-023E-4333-B6CF-4463F1814E00}" destId="{19388A0C-5213-4C4C-A6DD-2413CA03E77A}" srcOrd="1" destOrd="0" presId="urn:microsoft.com/office/officeart/2005/8/layout/radial5"/>
    <dgm:cxn modelId="{40F10CE3-E4D8-432D-B74D-8D53E9677A74}" type="presOf" srcId="{B5EB155A-C24B-4D83-9B6A-9364923D2E0C}" destId="{E61176A1-F1EB-4241-9FA2-DD540BCC4526}" srcOrd="1" destOrd="0" presId="urn:microsoft.com/office/officeart/2005/8/layout/radial5"/>
    <dgm:cxn modelId="{1098FDA4-E503-43FA-866D-A26AFCB901DF}" type="presOf" srcId="{356B3EA1-168B-45F1-8163-D8E7797F46C5}" destId="{955A964B-DEA8-4EFA-9DCD-0647AEFE3921}" srcOrd="0" destOrd="0" presId="urn:microsoft.com/office/officeart/2005/8/layout/radial5"/>
    <dgm:cxn modelId="{93BA25D7-51AA-44B1-BDE4-C4BC12DD102B}" type="presOf" srcId="{876CD27B-B798-4703-A81F-2496690969BB}" destId="{6BD14F3B-424C-4EE1-9F1C-04C87630BE3A}" srcOrd="0" destOrd="0" presId="urn:microsoft.com/office/officeart/2005/8/layout/radial5"/>
    <dgm:cxn modelId="{485DA2D4-99DB-4484-83CA-249AE5549D30}" type="presOf" srcId="{C911E8CA-F9FE-4593-B6E1-862F8FA094E8}" destId="{12ED6F3F-1B3D-432B-AEB0-6A28B5439B91}" srcOrd="0" destOrd="0" presId="urn:microsoft.com/office/officeart/2005/8/layout/radial5"/>
    <dgm:cxn modelId="{67C864A9-B912-43B1-99A1-5BBB4937115F}" type="presOf" srcId="{A2480A88-828E-437D-B4B1-5E9C20F2280E}" destId="{0E856136-A967-40E5-9F3D-3FA8A1EC317F}" srcOrd="0" destOrd="0" presId="urn:microsoft.com/office/officeart/2005/8/layout/radial5"/>
    <dgm:cxn modelId="{9F1264D7-42FE-43FD-A63A-49B63EF13799}" srcId="{A9012057-EC03-469C-9EEF-E45F55173E47}" destId="{2A5716FC-2FC0-4010-8243-C6DBCFE8BF78}" srcOrd="0" destOrd="0" parTransId="{40623C59-1B8A-47A5-A003-C669CD31A660}" sibTransId="{F92C3FFA-C0C0-4785-92BE-8150BD320BDF}"/>
    <dgm:cxn modelId="{86736D42-4FD5-4D64-9D84-F2BF511A9C66}" type="presOf" srcId="{E55BC411-E521-42D3-B418-FD6CDE2FD1C9}" destId="{79BCB0E4-E532-445D-BA2D-0291557CEAD2}" srcOrd="0" destOrd="0" presId="urn:microsoft.com/office/officeart/2005/8/layout/radial5"/>
    <dgm:cxn modelId="{9207EAE5-4E9C-42A9-8466-ECBF4405A10B}" type="presOf" srcId="{18D084DE-94B9-4DE9-938D-32D8AAE40014}" destId="{F61D7BF3-2348-4096-AC53-27E8756BABEF}" srcOrd="1" destOrd="0" presId="urn:microsoft.com/office/officeart/2005/8/layout/radial5"/>
    <dgm:cxn modelId="{4ECC806B-943C-44CD-A796-CA53C6EDAF9B}" type="presOf" srcId="{CBA41404-2108-400C-8E1B-74A0D6414F80}" destId="{11C62DF1-7E3F-4F3C-8CF0-78F9C354D3FC}" srcOrd="0" destOrd="0" presId="urn:microsoft.com/office/officeart/2005/8/layout/radial5"/>
    <dgm:cxn modelId="{E208E8A9-09F0-435E-B90B-613ABC444AB0}" type="presOf" srcId="{18D084DE-94B9-4DE9-938D-32D8AAE40014}" destId="{F64F56B6-E3E7-4FE0-8707-98CD31948553}" srcOrd="0" destOrd="0" presId="urn:microsoft.com/office/officeart/2005/8/layout/radial5"/>
    <dgm:cxn modelId="{6017524A-2F7D-4644-93F1-7E20F5997978}" type="presOf" srcId="{AE08BD25-EB15-494A-8B63-5E403920CB1A}" destId="{0F8DE180-22FB-46E1-84C6-FC7670F81F52}" srcOrd="0" destOrd="0" presId="urn:microsoft.com/office/officeart/2005/8/layout/radial5"/>
    <dgm:cxn modelId="{C382610C-2FE0-42C8-A433-67B4EF6FFD39}" srcId="{A9012057-EC03-469C-9EEF-E45F55173E47}" destId="{E55BC411-E521-42D3-B418-FD6CDE2FD1C9}" srcOrd="2" destOrd="0" parTransId="{8DA8C72B-41CB-4398-9910-92F04A98A1A2}" sibTransId="{87D8E616-4F46-4EC8-9DE1-B5A0D7E28DBB}"/>
    <dgm:cxn modelId="{DF388D8D-3361-4D63-927F-C91D473169D8}" srcId="{A9012057-EC03-469C-9EEF-E45F55173E47}" destId="{57B2FD54-8715-4803-816E-AEDD70A026FA}" srcOrd="7" destOrd="0" parTransId="{A2480A88-828E-437D-B4B1-5E9C20F2280E}" sibTransId="{DBA8490F-3963-4701-9949-8F90453A06A8}"/>
    <dgm:cxn modelId="{00A0E278-2939-4B4A-A8F1-45311BFE86A3}" srcId="{A9012057-EC03-469C-9EEF-E45F55173E47}" destId="{7DC33CA6-A664-4864-8C99-1AFF7546714D}" srcOrd="3" destOrd="0" parTransId="{CBA41404-2108-400C-8E1B-74A0D6414F80}" sibTransId="{B002CE1B-52E6-47AE-8ED1-8D552C673E21}"/>
    <dgm:cxn modelId="{F408D1FC-6D6D-4E25-B0DA-E2C69ABFEE8E}" type="presOf" srcId="{A9012057-EC03-469C-9EEF-E45F55173E47}" destId="{6C5C672F-2D72-49C7-8539-8AF90A27F140}" srcOrd="0" destOrd="0" presId="urn:microsoft.com/office/officeart/2005/8/layout/radial5"/>
    <dgm:cxn modelId="{11C3DD7D-3779-43B5-AA6F-EC489138A082}" type="presOf" srcId="{AA8812A3-A42A-45ED-8E55-5CAF9173F94B}" destId="{E26E048F-8DFE-4443-A119-646A8F071BF9}" srcOrd="0" destOrd="0" presId="urn:microsoft.com/office/officeart/2005/8/layout/radial5"/>
    <dgm:cxn modelId="{B7E791F1-5670-4A6F-8FB4-106BC87A9391}" type="presOf" srcId="{B5EB155A-C24B-4D83-9B6A-9364923D2E0C}" destId="{40113AE5-CA35-4612-B1F0-6B97A8F70DDF}" srcOrd="0" destOrd="0" presId="urn:microsoft.com/office/officeart/2005/8/layout/radial5"/>
    <dgm:cxn modelId="{32ED0DC9-DA71-4FFA-BC56-7247D3322FE9}" srcId="{A9012057-EC03-469C-9EEF-E45F55173E47}" destId="{F7A11A2E-1E59-4D96-B582-E5AC813AC9FB}" srcOrd="5" destOrd="0" parTransId="{B5EB155A-C24B-4D83-9B6A-9364923D2E0C}" sibTransId="{430F909E-040C-4809-A0CC-00B33F38A8A1}"/>
    <dgm:cxn modelId="{2273DEB9-125F-45FF-B64F-D0BD1444DBEE}" type="presOf" srcId="{1B9E5A33-E865-423F-810E-3A052555EB70}" destId="{BAD11B71-5D5C-45D8-AAE6-DD8A3A391A90}" srcOrd="0" destOrd="0" presId="urn:microsoft.com/office/officeart/2005/8/layout/radial5"/>
    <dgm:cxn modelId="{EB833E0F-97D5-4C7C-93AA-03916FC9E9C5}" srcId="{A9012057-EC03-469C-9EEF-E45F55173E47}" destId="{356B3EA1-168B-45F1-8163-D8E7797F46C5}" srcOrd="4" destOrd="0" parTransId="{1B9E5A33-E865-423F-810E-3A052555EB70}" sibTransId="{4D54E47E-7D8C-43E8-A965-B2F64A76D5D0}"/>
    <dgm:cxn modelId="{653F8FA2-C937-4E10-AAA0-0D61600D8ED5}" type="presOf" srcId="{8DA8C72B-41CB-4398-9910-92F04A98A1A2}" destId="{4371BBDE-C0BC-48A9-A47C-D75559224A56}" srcOrd="0" destOrd="0" presId="urn:microsoft.com/office/officeart/2005/8/layout/radial5"/>
    <dgm:cxn modelId="{26BD3D94-8072-4225-85D0-78E44E613D70}" type="presOf" srcId="{CA2E8DB2-735A-4BD0-A7A9-AA1ACEB7C87C}" destId="{52900445-50EC-4B92-BC76-7646057D239F}" srcOrd="0" destOrd="0" presId="urn:microsoft.com/office/officeart/2005/8/layout/radial5"/>
    <dgm:cxn modelId="{03CD02E8-97C0-40AD-BB63-F3309D64DD5A}" type="presOf" srcId="{F7A11A2E-1E59-4D96-B582-E5AC813AC9FB}" destId="{83C9FE3E-CEAB-4448-AFD6-C046E9C9AABB}" srcOrd="0" destOrd="0" presId="urn:microsoft.com/office/officeart/2005/8/layout/radial5"/>
    <dgm:cxn modelId="{5A98B273-1B8E-4818-AE77-3B23AD5AC3EE}" type="presOf" srcId="{7CE22F93-8664-48FC-8034-5F3FB183AB50}" destId="{C5589157-BCC8-44F7-957C-C416A65B3E29}" srcOrd="0" destOrd="0" presId="urn:microsoft.com/office/officeart/2005/8/layout/radial5"/>
    <dgm:cxn modelId="{AF304530-201D-4012-8EE2-91E6A35153DC}" type="presOf" srcId="{40623C59-1B8A-47A5-A003-C669CD31A660}" destId="{41FAD183-64F1-41DB-9CBC-303D8B4A4BE5}" srcOrd="0" destOrd="0" presId="urn:microsoft.com/office/officeart/2005/8/layout/radial5"/>
    <dgm:cxn modelId="{8B5A64BB-9A0D-44DB-B6C5-B302C0EB0B5F}" srcId="{7CE22F93-8664-48FC-8034-5F3FB183AB50}" destId="{A9012057-EC03-469C-9EEF-E45F55173E47}" srcOrd="0" destOrd="0" parTransId="{6B25EEE8-B3FF-4C36-ABA8-F174289B6357}" sibTransId="{C58895F8-1AF6-46C8-BBC6-9399EC9501B6}"/>
    <dgm:cxn modelId="{96018967-0C0D-464F-81B3-045682F14424}" type="presOf" srcId="{1B9E5A33-E865-423F-810E-3A052555EB70}" destId="{5A9E3E60-EC88-41A3-B11F-64F1E004410D}" srcOrd="1" destOrd="0" presId="urn:microsoft.com/office/officeart/2005/8/layout/radial5"/>
    <dgm:cxn modelId="{312BF761-5765-4C10-B27C-8BCA1FC561DA}" type="presOf" srcId="{7090F3C0-B7DD-47BF-9D89-E73D7E5C75CE}" destId="{466F7193-F6BC-4B89-8A4A-CDC48FC13C0F}" srcOrd="0" destOrd="0" presId="urn:microsoft.com/office/officeart/2005/8/layout/radial5"/>
    <dgm:cxn modelId="{B86AC744-A73D-4C9C-9D51-4E92AE67B985}" type="presOf" srcId="{57B2FD54-8715-4803-816E-AEDD70A026FA}" destId="{7905C62E-0AEC-40FF-818F-CDDADA4B0C7E}" srcOrd="0" destOrd="0" presId="urn:microsoft.com/office/officeart/2005/8/layout/radial5"/>
    <dgm:cxn modelId="{C4941C97-33EE-4442-9685-63F0EC2953BD}" srcId="{A9012057-EC03-469C-9EEF-E45F55173E47}" destId="{CA2E8DB2-735A-4BD0-A7A9-AA1ACEB7C87C}" srcOrd="8" destOrd="0" parTransId="{CF7C7D06-023E-4333-B6CF-4463F1814E00}" sibTransId="{0AAC9CF7-2A75-4C8D-9546-2CB9BF1FD903}"/>
    <dgm:cxn modelId="{51AF6C16-28C2-4C63-96A3-B0A398D6F0E1}" type="presOf" srcId="{CF7C7D06-023E-4333-B6CF-4463F1814E00}" destId="{3A8F6D1D-24DF-408C-BD5D-F2E118D2D479}" srcOrd="0" destOrd="0" presId="urn:microsoft.com/office/officeart/2005/8/layout/radial5"/>
    <dgm:cxn modelId="{751CC8B9-8FEF-4C8A-ABA2-BABB6D881813}" type="presOf" srcId="{8DA8C72B-41CB-4398-9910-92F04A98A1A2}" destId="{A9DA7DE2-8A15-4A42-B4E2-CCC787DB585B}" srcOrd="1" destOrd="0" presId="urn:microsoft.com/office/officeart/2005/8/layout/radial5"/>
    <dgm:cxn modelId="{06F2D448-E34D-4346-B93D-00A05D1CDE10}" type="presOf" srcId="{40623C59-1B8A-47A5-A003-C669CD31A660}" destId="{1ED07B91-EB30-4C76-8B74-4B280D9D7995}" srcOrd="1" destOrd="0" presId="urn:microsoft.com/office/officeart/2005/8/layout/radial5"/>
    <dgm:cxn modelId="{DB8BBA25-CF2A-4CF5-8FAE-207A5AFBB023}" type="presOf" srcId="{CBA41404-2108-400C-8E1B-74A0D6414F80}" destId="{38A37C35-C432-493E-AC9A-224DAF282247}" srcOrd="1" destOrd="0" presId="urn:microsoft.com/office/officeart/2005/8/layout/radial5"/>
    <dgm:cxn modelId="{4005E525-9985-450D-B261-D86395945616}" srcId="{A9012057-EC03-469C-9EEF-E45F55173E47}" destId="{AA8812A3-A42A-45ED-8E55-5CAF9173F94B}" srcOrd="1" destOrd="0" parTransId="{C911E8CA-F9FE-4593-B6E1-862F8FA094E8}" sibTransId="{4B5F1B56-BAC6-4E98-B225-5D8CBF13C589}"/>
    <dgm:cxn modelId="{6E35F367-D012-4F8E-B24E-06CD7AF7831C}" type="presParOf" srcId="{C5589157-BCC8-44F7-957C-C416A65B3E29}" destId="{6C5C672F-2D72-49C7-8539-8AF90A27F140}" srcOrd="0" destOrd="0" presId="urn:microsoft.com/office/officeart/2005/8/layout/radial5"/>
    <dgm:cxn modelId="{B95F09C2-EBE7-472E-872E-5EF304620DB4}" type="presParOf" srcId="{C5589157-BCC8-44F7-957C-C416A65B3E29}" destId="{41FAD183-64F1-41DB-9CBC-303D8B4A4BE5}" srcOrd="1" destOrd="0" presId="urn:microsoft.com/office/officeart/2005/8/layout/radial5"/>
    <dgm:cxn modelId="{DDA2DD3E-DCC7-4B68-AA4F-4CB7F794A1E0}" type="presParOf" srcId="{41FAD183-64F1-41DB-9CBC-303D8B4A4BE5}" destId="{1ED07B91-EB30-4C76-8B74-4B280D9D7995}" srcOrd="0" destOrd="0" presId="urn:microsoft.com/office/officeart/2005/8/layout/radial5"/>
    <dgm:cxn modelId="{FD4F43EF-0CD4-4750-9161-1FDBFC3133E9}" type="presParOf" srcId="{C5589157-BCC8-44F7-957C-C416A65B3E29}" destId="{27A9EB0B-90B6-4415-800C-CF92561AF10E}" srcOrd="2" destOrd="0" presId="urn:microsoft.com/office/officeart/2005/8/layout/radial5"/>
    <dgm:cxn modelId="{FBF5FDC6-7859-4A32-9734-EE47206F2E64}" type="presParOf" srcId="{C5589157-BCC8-44F7-957C-C416A65B3E29}" destId="{12ED6F3F-1B3D-432B-AEB0-6A28B5439B91}" srcOrd="3" destOrd="0" presId="urn:microsoft.com/office/officeart/2005/8/layout/radial5"/>
    <dgm:cxn modelId="{DE319125-EE05-4FF3-B67C-57D03F498325}" type="presParOf" srcId="{12ED6F3F-1B3D-432B-AEB0-6A28B5439B91}" destId="{632849F7-6382-4817-BA45-60570BBAEDC5}" srcOrd="0" destOrd="0" presId="urn:microsoft.com/office/officeart/2005/8/layout/radial5"/>
    <dgm:cxn modelId="{81938B7A-98FB-488C-A5E3-51BAF01D9CE1}" type="presParOf" srcId="{C5589157-BCC8-44F7-957C-C416A65B3E29}" destId="{E26E048F-8DFE-4443-A119-646A8F071BF9}" srcOrd="4" destOrd="0" presId="urn:microsoft.com/office/officeart/2005/8/layout/radial5"/>
    <dgm:cxn modelId="{48FFC03B-5C28-4635-BC5E-6E7552711982}" type="presParOf" srcId="{C5589157-BCC8-44F7-957C-C416A65B3E29}" destId="{4371BBDE-C0BC-48A9-A47C-D75559224A56}" srcOrd="5" destOrd="0" presId="urn:microsoft.com/office/officeart/2005/8/layout/radial5"/>
    <dgm:cxn modelId="{3E1263F8-992D-40D2-8490-E90F7C09882C}" type="presParOf" srcId="{4371BBDE-C0BC-48A9-A47C-D75559224A56}" destId="{A9DA7DE2-8A15-4A42-B4E2-CCC787DB585B}" srcOrd="0" destOrd="0" presId="urn:microsoft.com/office/officeart/2005/8/layout/radial5"/>
    <dgm:cxn modelId="{637FE758-57A7-41B1-A9A8-3348A53E33A3}" type="presParOf" srcId="{C5589157-BCC8-44F7-957C-C416A65B3E29}" destId="{79BCB0E4-E532-445D-BA2D-0291557CEAD2}" srcOrd="6" destOrd="0" presId="urn:microsoft.com/office/officeart/2005/8/layout/radial5"/>
    <dgm:cxn modelId="{C346251C-7960-47D6-A8D2-E59DA893D2FB}" type="presParOf" srcId="{C5589157-BCC8-44F7-957C-C416A65B3E29}" destId="{11C62DF1-7E3F-4F3C-8CF0-78F9C354D3FC}" srcOrd="7" destOrd="0" presId="urn:microsoft.com/office/officeart/2005/8/layout/radial5"/>
    <dgm:cxn modelId="{08D8E979-3624-4BE6-AA98-B52C5BC6A95B}" type="presParOf" srcId="{11C62DF1-7E3F-4F3C-8CF0-78F9C354D3FC}" destId="{38A37C35-C432-493E-AC9A-224DAF282247}" srcOrd="0" destOrd="0" presId="urn:microsoft.com/office/officeart/2005/8/layout/radial5"/>
    <dgm:cxn modelId="{9853FC54-03BC-4DB8-A4BD-46B47E935AF1}" type="presParOf" srcId="{C5589157-BCC8-44F7-957C-C416A65B3E29}" destId="{4BD0F74A-88F2-4C0F-9B7D-A80D3291AB1C}" srcOrd="8" destOrd="0" presId="urn:microsoft.com/office/officeart/2005/8/layout/radial5"/>
    <dgm:cxn modelId="{ED336B96-BF74-4F1E-AB6A-EFBC035D1FBB}" type="presParOf" srcId="{C5589157-BCC8-44F7-957C-C416A65B3E29}" destId="{BAD11B71-5D5C-45D8-AAE6-DD8A3A391A90}" srcOrd="9" destOrd="0" presId="urn:microsoft.com/office/officeart/2005/8/layout/radial5"/>
    <dgm:cxn modelId="{B231327A-D8B4-4903-879F-60E4AAEF2B9A}" type="presParOf" srcId="{BAD11B71-5D5C-45D8-AAE6-DD8A3A391A90}" destId="{5A9E3E60-EC88-41A3-B11F-64F1E004410D}" srcOrd="0" destOrd="0" presId="urn:microsoft.com/office/officeart/2005/8/layout/radial5"/>
    <dgm:cxn modelId="{AF341C58-661B-4B9E-906C-55E8E513D68F}" type="presParOf" srcId="{C5589157-BCC8-44F7-957C-C416A65B3E29}" destId="{955A964B-DEA8-4EFA-9DCD-0647AEFE3921}" srcOrd="10" destOrd="0" presId="urn:microsoft.com/office/officeart/2005/8/layout/radial5"/>
    <dgm:cxn modelId="{97CDE4B2-0DAC-4BEF-A453-B4A63FE6CF40}" type="presParOf" srcId="{C5589157-BCC8-44F7-957C-C416A65B3E29}" destId="{40113AE5-CA35-4612-B1F0-6B97A8F70DDF}" srcOrd="11" destOrd="0" presId="urn:microsoft.com/office/officeart/2005/8/layout/radial5"/>
    <dgm:cxn modelId="{37969BA0-3F3F-4BC0-AE99-7BF56B4F2262}" type="presParOf" srcId="{40113AE5-CA35-4612-B1F0-6B97A8F70DDF}" destId="{E61176A1-F1EB-4241-9FA2-DD540BCC4526}" srcOrd="0" destOrd="0" presId="urn:microsoft.com/office/officeart/2005/8/layout/radial5"/>
    <dgm:cxn modelId="{57F20DE7-93E7-4C94-97EF-30DA137C930D}" type="presParOf" srcId="{C5589157-BCC8-44F7-957C-C416A65B3E29}" destId="{83C9FE3E-CEAB-4448-AFD6-C046E9C9AABB}" srcOrd="12" destOrd="0" presId="urn:microsoft.com/office/officeart/2005/8/layout/radial5"/>
    <dgm:cxn modelId="{488044C2-4032-4582-8173-9F215E6756BE}" type="presParOf" srcId="{C5589157-BCC8-44F7-957C-C416A65B3E29}" destId="{0F8DE180-22FB-46E1-84C6-FC7670F81F52}" srcOrd="13" destOrd="0" presId="urn:microsoft.com/office/officeart/2005/8/layout/radial5"/>
    <dgm:cxn modelId="{5A356E29-987A-4F18-B7B1-118DD3372C53}" type="presParOf" srcId="{0F8DE180-22FB-46E1-84C6-FC7670F81F52}" destId="{A205F525-6BBB-48CB-9DF6-60E5D604746C}" srcOrd="0" destOrd="0" presId="urn:microsoft.com/office/officeart/2005/8/layout/radial5"/>
    <dgm:cxn modelId="{09D75A35-9A4E-4F7A-9AC4-85C50469D6D7}" type="presParOf" srcId="{C5589157-BCC8-44F7-957C-C416A65B3E29}" destId="{6BD14F3B-424C-4EE1-9F1C-04C87630BE3A}" srcOrd="14" destOrd="0" presId="urn:microsoft.com/office/officeart/2005/8/layout/radial5"/>
    <dgm:cxn modelId="{39D7779F-AF6E-430D-96D1-409D29174B00}" type="presParOf" srcId="{C5589157-BCC8-44F7-957C-C416A65B3E29}" destId="{0E856136-A967-40E5-9F3D-3FA8A1EC317F}" srcOrd="15" destOrd="0" presId="urn:microsoft.com/office/officeart/2005/8/layout/radial5"/>
    <dgm:cxn modelId="{89BF434B-6FBC-4C3F-A0B6-FFA4F11E462E}" type="presParOf" srcId="{0E856136-A967-40E5-9F3D-3FA8A1EC317F}" destId="{D9592173-F26C-4FE2-A855-3BD477E7F65D}" srcOrd="0" destOrd="0" presId="urn:microsoft.com/office/officeart/2005/8/layout/radial5"/>
    <dgm:cxn modelId="{0D026740-0807-46D0-A457-96CD054E7E0C}" type="presParOf" srcId="{C5589157-BCC8-44F7-957C-C416A65B3E29}" destId="{7905C62E-0AEC-40FF-818F-CDDADA4B0C7E}" srcOrd="16" destOrd="0" presId="urn:microsoft.com/office/officeart/2005/8/layout/radial5"/>
    <dgm:cxn modelId="{9A3F5115-D765-469C-AAD8-31AE22310668}" type="presParOf" srcId="{C5589157-BCC8-44F7-957C-C416A65B3E29}" destId="{3A8F6D1D-24DF-408C-BD5D-F2E118D2D479}" srcOrd="17" destOrd="0" presId="urn:microsoft.com/office/officeart/2005/8/layout/radial5"/>
    <dgm:cxn modelId="{35EDD363-50CA-44DE-B1B5-B86248AA6B32}" type="presParOf" srcId="{3A8F6D1D-24DF-408C-BD5D-F2E118D2D479}" destId="{19388A0C-5213-4C4C-A6DD-2413CA03E77A}" srcOrd="0" destOrd="0" presId="urn:microsoft.com/office/officeart/2005/8/layout/radial5"/>
    <dgm:cxn modelId="{13DE48B4-6CB7-4A62-8A93-265D2E3E9D88}" type="presParOf" srcId="{C5589157-BCC8-44F7-957C-C416A65B3E29}" destId="{52900445-50EC-4B92-BC76-7646057D239F}" srcOrd="18" destOrd="0" presId="urn:microsoft.com/office/officeart/2005/8/layout/radial5"/>
    <dgm:cxn modelId="{A58A9FAA-EEDB-4633-945F-B99C342F2F33}" type="presParOf" srcId="{C5589157-BCC8-44F7-957C-C416A65B3E29}" destId="{F64F56B6-E3E7-4FE0-8707-98CD31948553}" srcOrd="19" destOrd="0" presId="urn:microsoft.com/office/officeart/2005/8/layout/radial5"/>
    <dgm:cxn modelId="{82B614AC-1684-434B-85E0-9612C96A67D0}" type="presParOf" srcId="{F64F56B6-E3E7-4FE0-8707-98CD31948553}" destId="{F61D7BF3-2348-4096-AC53-27E8756BABEF}" srcOrd="0" destOrd="0" presId="urn:microsoft.com/office/officeart/2005/8/layout/radial5"/>
    <dgm:cxn modelId="{432798E2-945D-4396-A840-3CFF1EA49F85}" type="presParOf" srcId="{C5589157-BCC8-44F7-957C-C416A65B3E29}" destId="{466F7193-F6BC-4B89-8A4A-CDC48FC13C0F}" srcOrd="2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E22F93-8664-48FC-8034-5F3FB183AB50}" type="doc">
      <dgm:prSet loTypeId="urn:microsoft.com/office/officeart/2005/8/layout/radial5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A9012057-EC03-469C-9EEF-E45F55173E47}">
      <dgm:prSet phldrT="[文字]" custT="1"/>
      <dgm:spPr/>
      <dgm:t>
        <a:bodyPr/>
        <a:lstStyle/>
        <a:p>
          <a:r>
            <a:rPr lang="zh-TW" altLang="en-US" sz="2400" dirty="0" smtClean="0">
              <a:solidFill>
                <a:srgbClr val="FF0000"/>
              </a:solidFill>
              <a:latin typeface="+mn-ea"/>
              <a:ea typeface="+mn-ea"/>
            </a:rPr>
            <a:t>蜜蜂淺談</a:t>
          </a:r>
          <a:endParaRPr lang="zh-TW" altLang="en-US" sz="24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B25EEE8-B3FF-4C36-ABA8-F174289B6357}" type="parTrans" cxnId="{8B5A64BB-9A0D-44DB-B6C5-B302C0EB0B5F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58895F8-1AF6-46C8-BBC6-9399EC9501B6}" type="sibTrans" cxnId="{8B5A64BB-9A0D-44DB-B6C5-B302C0EB0B5F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A5716FC-2FC0-4010-8243-C6DBCFE8BF78}">
      <dgm:prSet phldrT="[文字]" custT="1"/>
      <dgm:spPr/>
      <dgm:t>
        <a:bodyPr/>
        <a:lstStyle/>
        <a:p>
          <a:pPr rtl="0"/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構造</a:t>
          </a:r>
          <a:endParaRPr lang="zh-TW" altLang="en-US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0623C59-1B8A-47A5-A003-C669CD31A660}" type="parTrans" cxnId="{9F1264D7-42FE-43FD-A63A-49B63EF13799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92C3FFA-C0C0-4785-92BE-8150BD320BDF}" type="sibTrans" cxnId="{9F1264D7-42FE-43FD-A63A-49B63EF13799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A8812A3-A42A-45ED-8E55-5CAF9173F94B}">
      <dgm:prSet custT="1"/>
      <dgm:spPr/>
      <dgm:t>
        <a:bodyPr/>
        <a:lstStyle/>
        <a:p>
          <a:pPr rtl="0"/>
          <a:r>
            <a:rPr lang="zh-TW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優點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911E8CA-F9FE-4593-B6E1-862F8FA094E8}" type="parTrans" cxnId="{4005E525-9985-450D-B261-D86395945616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B5F1B56-BAC6-4E98-B225-5D8CBF13C589}" type="sibTrans" cxnId="{4005E525-9985-450D-B261-D86395945616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55BC411-E521-42D3-B418-FD6CDE2FD1C9}">
      <dgm:prSet custT="1"/>
      <dgm:spPr/>
      <dgm:t>
        <a:bodyPr/>
        <a:lstStyle/>
        <a:p>
          <a:pPr rtl="0"/>
          <a:r>
            <a:rPr lang="zh-TW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缺點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DA8C72B-41CB-4398-9910-92F04A98A1A2}" type="parTrans" cxnId="{C382610C-2FE0-42C8-A433-67B4EF6FFD39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7D8E616-4F46-4EC8-9DE1-B5A0D7E28DBB}" type="sibTrans" cxnId="{C382610C-2FE0-42C8-A433-67B4EF6FFD39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DC33CA6-A664-4864-8C99-1AFF7546714D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外形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BA41404-2108-400C-8E1B-74A0D6414F80}" type="parTrans" cxnId="{00A0E278-2939-4B4A-A8F1-45311BFE86A3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002CE1B-52E6-47AE-8ED1-8D552C673E21}" type="sibTrans" cxnId="{00A0E278-2939-4B4A-A8F1-45311BFE86A3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7A11A2E-1E59-4D96-B582-E5AC813AC9FB}">
      <dgm:prSet custT="1"/>
      <dgm:spPr/>
      <dgm:t>
        <a:bodyPr/>
        <a:lstStyle/>
        <a:p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種類</a:t>
          </a:r>
          <a:endParaRPr lang="zh-TW" altLang="en-US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5EB155A-C24B-4D83-9B6A-9364923D2E0C}" type="parTrans" cxnId="{32ED0DC9-DA71-4FFA-BC56-7247D3322FE9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30F909E-040C-4809-A0CC-00B33F38A8A1}" type="sibTrans" cxnId="{32ED0DC9-DA71-4FFA-BC56-7247D3322FE9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76CD27B-B798-4703-A81F-2496690969BB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材料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E08BD25-EB15-494A-8B63-5E403920CB1A}" type="parTrans" cxnId="{1C3FFF58-DDDF-46B5-A1B1-520196ADD2AD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41201C8-AE5B-41DB-A024-3694F7B54737}" type="sibTrans" cxnId="{1C3FFF58-DDDF-46B5-A1B1-520196ADD2AD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56B3EA1-168B-45F1-8163-D8E7797F46C5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用途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B9E5A33-E865-423F-810E-3A052555EB70}" type="parTrans" cxnId="{EB833E0F-97D5-4C7C-93AA-03916FC9E9C5}">
      <dgm:prSet custT="1"/>
      <dgm:spPr/>
      <dgm:t>
        <a:bodyPr/>
        <a:lstStyle/>
        <a:p>
          <a:endParaRPr lang="en-US" altLang="zh-HK" sz="2400"/>
        </a:p>
      </dgm:t>
    </dgm:pt>
    <dgm:pt modelId="{4D54E47E-7D8C-43E8-A965-B2F64A76D5D0}" type="sibTrans" cxnId="{EB833E0F-97D5-4C7C-93AA-03916FC9E9C5}">
      <dgm:prSet/>
      <dgm:spPr/>
      <dgm:t>
        <a:bodyPr/>
        <a:lstStyle/>
        <a:p>
          <a:endParaRPr lang="en-US" altLang="zh-HK" sz="2400"/>
        </a:p>
      </dgm:t>
    </dgm:pt>
    <dgm:pt modelId="{57B2FD54-8715-4803-816E-AEDD70A026FA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定義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2480A88-828E-437D-B4B1-5E9C20F2280E}" type="parTrans" cxnId="{DF388D8D-3361-4D63-927F-C91D473169D8}">
      <dgm:prSet custT="1"/>
      <dgm:spPr/>
      <dgm:t>
        <a:bodyPr/>
        <a:lstStyle/>
        <a:p>
          <a:endParaRPr lang="en-US" altLang="zh-HK" sz="2400"/>
        </a:p>
      </dgm:t>
    </dgm:pt>
    <dgm:pt modelId="{DBA8490F-3963-4701-9949-8F90453A06A8}" type="sibTrans" cxnId="{DF388D8D-3361-4D63-927F-C91D473169D8}">
      <dgm:prSet/>
      <dgm:spPr/>
      <dgm:t>
        <a:bodyPr/>
        <a:lstStyle/>
        <a:p>
          <a:endParaRPr lang="en-US" altLang="zh-HK" sz="2400"/>
        </a:p>
      </dgm:t>
    </dgm:pt>
    <dgm:pt modelId="{CA2E8DB2-735A-4BD0-A7A9-AA1ACEB7C87C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方法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F7C7D06-023E-4333-B6CF-4463F1814E00}" type="parTrans" cxnId="{C4941C97-33EE-4442-9685-63F0EC2953BD}">
      <dgm:prSet custT="1"/>
      <dgm:spPr/>
      <dgm:t>
        <a:bodyPr/>
        <a:lstStyle/>
        <a:p>
          <a:endParaRPr lang="en-US" altLang="zh-HK" sz="2400"/>
        </a:p>
      </dgm:t>
    </dgm:pt>
    <dgm:pt modelId="{0AAC9CF7-2A75-4C8D-9546-2CB9BF1FD903}" type="sibTrans" cxnId="{C4941C97-33EE-4442-9685-63F0EC2953BD}">
      <dgm:prSet/>
      <dgm:spPr/>
      <dgm:t>
        <a:bodyPr/>
        <a:lstStyle/>
        <a:p>
          <a:endParaRPr lang="en-US" altLang="zh-HK" sz="2400"/>
        </a:p>
      </dgm:t>
    </dgm:pt>
    <dgm:pt modelId="{7090F3C0-B7DD-47BF-9D89-E73D7E5C75CE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特點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8D084DE-94B9-4DE9-938D-32D8AAE40014}" type="parTrans" cxnId="{FF977001-4348-46F2-B08A-8D45EDB63FA5}">
      <dgm:prSet custT="1"/>
      <dgm:spPr/>
      <dgm:t>
        <a:bodyPr/>
        <a:lstStyle/>
        <a:p>
          <a:endParaRPr lang="en-US" altLang="zh-HK" sz="2400"/>
        </a:p>
      </dgm:t>
    </dgm:pt>
    <dgm:pt modelId="{36680E73-6FA3-420B-8D56-B8FD98783311}" type="sibTrans" cxnId="{FF977001-4348-46F2-B08A-8D45EDB63FA5}">
      <dgm:prSet/>
      <dgm:spPr/>
      <dgm:t>
        <a:bodyPr/>
        <a:lstStyle/>
        <a:p>
          <a:endParaRPr lang="en-US" altLang="zh-HK" sz="2400"/>
        </a:p>
      </dgm:t>
    </dgm:pt>
    <dgm:pt modelId="{C5589157-BCC8-44F7-957C-C416A65B3E29}" type="pres">
      <dgm:prSet presAssocID="{7CE22F93-8664-48FC-8034-5F3FB183AB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C5C672F-2D72-49C7-8539-8AF90A27F140}" type="pres">
      <dgm:prSet presAssocID="{A9012057-EC03-469C-9EEF-E45F55173E47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41FAD183-64F1-41DB-9CBC-303D8B4A4BE5}" type="pres">
      <dgm:prSet presAssocID="{40623C59-1B8A-47A5-A003-C669CD31A660}" presName="parTrans" presStyleLbl="sibTrans2D1" presStyleIdx="0" presStyleCnt="10"/>
      <dgm:spPr/>
      <dgm:t>
        <a:bodyPr/>
        <a:lstStyle/>
        <a:p>
          <a:endParaRPr lang="zh-TW" altLang="en-US"/>
        </a:p>
      </dgm:t>
    </dgm:pt>
    <dgm:pt modelId="{1ED07B91-EB30-4C76-8B74-4B280D9D7995}" type="pres">
      <dgm:prSet presAssocID="{40623C59-1B8A-47A5-A003-C669CD31A660}" presName="connectorText" presStyleLbl="sibTrans2D1" presStyleIdx="0" presStyleCnt="10"/>
      <dgm:spPr/>
      <dgm:t>
        <a:bodyPr/>
        <a:lstStyle/>
        <a:p>
          <a:endParaRPr lang="zh-TW" altLang="en-US"/>
        </a:p>
      </dgm:t>
    </dgm:pt>
    <dgm:pt modelId="{27A9EB0B-90B6-4415-800C-CF92561AF10E}" type="pres">
      <dgm:prSet presAssocID="{2A5716FC-2FC0-4010-8243-C6DBCFE8BF78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ED6F3F-1B3D-432B-AEB0-6A28B5439B91}" type="pres">
      <dgm:prSet presAssocID="{C911E8CA-F9FE-4593-B6E1-862F8FA094E8}" presName="parTrans" presStyleLbl="sibTrans2D1" presStyleIdx="1" presStyleCnt="10"/>
      <dgm:spPr/>
      <dgm:t>
        <a:bodyPr/>
        <a:lstStyle/>
        <a:p>
          <a:endParaRPr lang="zh-TW" altLang="en-US"/>
        </a:p>
      </dgm:t>
    </dgm:pt>
    <dgm:pt modelId="{632849F7-6382-4817-BA45-60570BBAEDC5}" type="pres">
      <dgm:prSet presAssocID="{C911E8CA-F9FE-4593-B6E1-862F8FA094E8}" presName="connectorText" presStyleLbl="sibTrans2D1" presStyleIdx="1" presStyleCnt="10"/>
      <dgm:spPr/>
      <dgm:t>
        <a:bodyPr/>
        <a:lstStyle/>
        <a:p>
          <a:endParaRPr lang="zh-TW" altLang="en-US"/>
        </a:p>
      </dgm:t>
    </dgm:pt>
    <dgm:pt modelId="{E26E048F-8DFE-4443-A119-646A8F071BF9}" type="pres">
      <dgm:prSet presAssocID="{AA8812A3-A42A-45ED-8E55-5CAF9173F94B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71BBDE-C0BC-48A9-A47C-D75559224A56}" type="pres">
      <dgm:prSet presAssocID="{8DA8C72B-41CB-4398-9910-92F04A98A1A2}" presName="parTrans" presStyleLbl="sibTrans2D1" presStyleIdx="2" presStyleCnt="10"/>
      <dgm:spPr/>
      <dgm:t>
        <a:bodyPr/>
        <a:lstStyle/>
        <a:p>
          <a:endParaRPr lang="zh-TW" altLang="en-US"/>
        </a:p>
      </dgm:t>
    </dgm:pt>
    <dgm:pt modelId="{A9DA7DE2-8A15-4A42-B4E2-CCC787DB585B}" type="pres">
      <dgm:prSet presAssocID="{8DA8C72B-41CB-4398-9910-92F04A98A1A2}" presName="connectorText" presStyleLbl="sibTrans2D1" presStyleIdx="2" presStyleCnt="10"/>
      <dgm:spPr/>
      <dgm:t>
        <a:bodyPr/>
        <a:lstStyle/>
        <a:p>
          <a:endParaRPr lang="zh-TW" altLang="en-US"/>
        </a:p>
      </dgm:t>
    </dgm:pt>
    <dgm:pt modelId="{79BCB0E4-E532-445D-BA2D-0291557CEAD2}" type="pres">
      <dgm:prSet presAssocID="{E55BC411-E521-42D3-B418-FD6CDE2FD1C9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C62DF1-7E3F-4F3C-8CF0-78F9C354D3FC}" type="pres">
      <dgm:prSet presAssocID="{CBA41404-2108-400C-8E1B-74A0D6414F80}" presName="parTrans" presStyleLbl="sibTrans2D1" presStyleIdx="3" presStyleCnt="10"/>
      <dgm:spPr/>
      <dgm:t>
        <a:bodyPr/>
        <a:lstStyle/>
        <a:p>
          <a:endParaRPr lang="zh-TW" altLang="en-US"/>
        </a:p>
      </dgm:t>
    </dgm:pt>
    <dgm:pt modelId="{38A37C35-C432-493E-AC9A-224DAF282247}" type="pres">
      <dgm:prSet presAssocID="{CBA41404-2108-400C-8E1B-74A0D6414F80}" presName="connectorText" presStyleLbl="sibTrans2D1" presStyleIdx="3" presStyleCnt="10"/>
      <dgm:spPr/>
      <dgm:t>
        <a:bodyPr/>
        <a:lstStyle/>
        <a:p>
          <a:endParaRPr lang="zh-TW" altLang="en-US"/>
        </a:p>
      </dgm:t>
    </dgm:pt>
    <dgm:pt modelId="{4BD0F74A-88F2-4C0F-9B7D-A80D3291AB1C}" type="pres">
      <dgm:prSet presAssocID="{7DC33CA6-A664-4864-8C99-1AFF7546714D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D11B71-5D5C-45D8-AAE6-DD8A3A391A90}" type="pres">
      <dgm:prSet presAssocID="{1B9E5A33-E865-423F-810E-3A052555EB70}" presName="parTrans" presStyleLbl="sibTrans2D1" presStyleIdx="4" presStyleCnt="10"/>
      <dgm:spPr/>
      <dgm:t>
        <a:bodyPr/>
        <a:lstStyle/>
        <a:p>
          <a:endParaRPr lang="en-US" altLang="zh-HK"/>
        </a:p>
      </dgm:t>
    </dgm:pt>
    <dgm:pt modelId="{5A9E3E60-EC88-41A3-B11F-64F1E004410D}" type="pres">
      <dgm:prSet presAssocID="{1B9E5A33-E865-423F-810E-3A052555EB70}" presName="connectorText" presStyleLbl="sibTrans2D1" presStyleIdx="4" presStyleCnt="10"/>
      <dgm:spPr/>
      <dgm:t>
        <a:bodyPr/>
        <a:lstStyle/>
        <a:p>
          <a:endParaRPr lang="en-US" altLang="zh-HK"/>
        </a:p>
      </dgm:t>
    </dgm:pt>
    <dgm:pt modelId="{955A964B-DEA8-4EFA-9DCD-0647AEFE3921}" type="pres">
      <dgm:prSet presAssocID="{356B3EA1-168B-45F1-8163-D8E7797F46C5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40113AE5-CA35-4612-B1F0-6B97A8F70DDF}" type="pres">
      <dgm:prSet presAssocID="{B5EB155A-C24B-4D83-9B6A-9364923D2E0C}" presName="parTrans" presStyleLbl="sibTrans2D1" presStyleIdx="5" presStyleCnt="10"/>
      <dgm:spPr/>
      <dgm:t>
        <a:bodyPr/>
        <a:lstStyle/>
        <a:p>
          <a:endParaRPr lang="zh-TW" altLang="en-US"/>
        </a:p>
      </dgm:t>
    </dgm:pt>
    <dgm:pt modelId="{E61176A1-F1EB-4241-9FA2-DD540BCC4526}" type="pres">
      <dgm:prSet presAssocID="{B5EB155A-C24B-4D83-9B6A-9364923D2E0C}" presName="connectorText" presStyleLbl="sibTrans2D1" presStyleIdx="5" presStyleCnt="10"/>
      <dgm:spPr/>
      <dgm:t>
        <a:bodyPr/>
        <a:lstStyle/>
        <a:p>
          <a:endParaRPr lang="zh-TW" altLang="en-US"/>
        </a:p>
      </dgm:t>
    </dgm:pt>
    <dgm:pt modelId="{83C9FE3E-CEAB-4448-AFD6-C046E9C9AABB}" type="pres">
      <dgm:prSet presAssocID="{F7A11A2E-1E59-4D96-B582-E5AC813AC9FB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F8DE180-22FB-46E1-84C6-FC7670F81F52}" type="pres">
      <dgm:prSet presAssocID="{AE08BD25-EB15-494A-8B63-5E403920CB1A}" presName="parTrans" presStyleLbl="sibTrans2D1" presStyleIdx="6" presStyleCnt="10"/>
      <dgm:spPr/>
      <dgm:t>
        <a:bodyPr/>
        <a:lstStyle/>
        <a:p>
          <a:endParaRPr lang="zh-TW" altLang="en-US"/>
        </a:p>
      </dgm:t>
    </dgm:pt>
    <dgm:pt modelId="{A205F525-6BBB-48CB-9DF6-60E5D604746C}" type="pres">
      <dgm:prSet presAssocID="{AE08BD25-EB15-494A-8B63-5E403920CB1A}" presName="connectorText" presStyleLbl="sibTrans2D1" presStyleIdx="6" presStyleCnt="10"/>
      <dgm:spPr/>
      <dgm:t>
        <a:bodyPr/>
        <a:lstStyle/>
        <a:p>
          <a:endParaRPr lang="zh-TW" altLang="en-US"/>
        </a:p>
      </dgm:t>
    </dgm:pt>
    <dgm:pt modelId="{6BD14F3B-424C-4EE1-9F1C-04C87630BE3A}" type="pres">
      <dgm:prSet presAssocID="{876CD27B-B798-4703-A81F-2496690969BB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E856136-A967-40E5-9F3D-3FA8A1EC317F}" type="pres">
      <dgm:prSet presAssocID="{A2480A88-828E-437D-B4B1-5E9C20F2280E}" presName="parTrans" presStyleLbl="sibTrans2D1" presStyleIdx="7" presStyleCnt="10"/>
      <dgm:spPr/>
      <dgm:t>
        <a:bodyPr/>
        <a:lstStyle/>
        <a:p>
          <a:endParaRPr lang="zh-TW" altLang="en-US"/>
        </a:p>
      </dgm:t>
    </dgm:pt>
    <dgm:pt modelId="{D9592173-F26C-4FE2-A855-3BD477E7F65D}" type="pres">
      <dgm:prSet presAssocID="{A2480A88-828E-437D-B4B1-5E9C20F2280E}" presName="connectorText" presStyleLbl="sibTrans2D1" presStyleIdx="7" presStyleCnt="10"/>
      <dgm:spPr/>
      <dgm:t>
        <a:bodyPr/>
        <a:lstStyle/>
        <a:p>
          <a:endParaRPr lang="zh-TW" altLang="en-US"/>
        </a:p>
      </dgm:t>
    </dgm:pt>
    <dgm:pt modelId="{7905C62E-0AEC-40FF-818F-CDDADA4B0C7E}" type="pres">
      <dgm:prSet presAssocID="{57B2FD54-8715-4803-816E-AEDD70A026FA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3A8F6D1D-24DF-408C-BD5D-F2E118D2D479}" type="pres">
      <dgm:prSet presAssocID="{CF7C7D06-023E-4333-B6CF-4463F1814E00}" presName="parTrans" presStyleLbl="sibTrans2D1" presStyleIdx="8" presStyleCnt="10"/>
      <dgm:spPr/>
      <dgm:t>
        <a:bodyPr/>
        <a:lstStyle/>
        <a:p>
          <a:endParaRPr lang="zh-TW" altLang="en-US"/>
        </a:p>
      </dgm:t>
    </dgm:pt>
    <dgm:pt modelId="{19388A0C-5213-4C4C-A6DD-2413CA03E77A}" type="pres">
      <dgm:prSet presAssocID="{CF7C7D06-023E-4333-B6CF-4463F1814E00}" presName="connectorText" presStyleLbl="sibTrans2D1" presStyleIdx="8" presStyleCnt="10"/>
      <dgm:spPr/>
      <dgm:t>
        <a:bodyPr/>
        <a:lstStyle/>
        <a:p>
          <a:endParaRPr lang="zh-TW" altLang="en-US"/>
        </a:p>
      </dgm:t>
    </dgm:pt>
    <dgm:pt modelId="{52900445-50EC-4B92-BC76-7646057D239F}" type="pres">
      <dgm:prSet presAssocID="{CA2E8DB2-735A-4BD0-A7A9-AA1ACEB7C87C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F64F56B6-E3E7-4FE0-8707-98CD31948553}" type="pres">
      <dgm:prSet presAssocID="{18D084DE-94B9-4DE9-938D-32D8AAE40014}" presName="parTrans" presStyleLbl="sibTrans2D1" presStyleIdx="9" presStyleCnt="10"/>
      <dgm:spPr/>
      <dgm:t>
        <a:bodyPr/>
        <a:lstStyle/>
        <a:p>
          <a:endParaRPr lang="zh-TW" altLang="en-US"/>
        </a:p>
      </dgm:t>
    </dgm:pt>
    <dgm:pt modelId="{F61D7BF3-2348-4096-AC53-27E8756BABEF}" type="pres">
      <dgm:prSet presAssocID="{18D084DE-94B9-4DE9-938D-32D8AAE40014}" presName="connectorText" presStyleLbl="sibTrans2D1" presStyleIdx="9" presStyleCnt="10"/>
      <dgm:spPr/>
      <dgm:t>
        <a:bodyPr/>
        <a:lstStyle/>
        <a:p>
          <a:endParaRPr lang="zh-TW" altLang="en-US"/>
        </a:p>
      </dgm:t>
    </dgm:pt>
    <dgm:pt modelId="{466F7193-F6BC-4B89-8A4A-CDC48FC13C0F}" type="pres">
      <dgm:prSet presAssocID="{7090F3C0-B7DD-47BF-9D89-E73D7E5C75CE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</dgm:ptLst>
  <dgm:cxnLst>
    <dgm:cxn modelId="{EAE305A0-5BF7-4891-BDA5-3CB5F7A3A95E}" type="presOf" srcId="{2A5716FC-2FC0-4010-8243-C6DBCFE8BF78}" destId="{27A9EB0B-90B6-4415-800C-CF92561AF10E}" srcOrd="0" destOrd="0" presId="urn:microsoft.com/office/officeart/2005/8/layout/radial5"/>
    <dgm:cxn modelId="{072CDF84-6B83-4748-B021-71B2F621B935}" type="presOf" srcId="{7DC33CA6-A664-4864-8C99-1AFF7546714D}" destId="{4BD0F74A-88F2-4C0F-9B7D-A80D3291AB1C}" srcOrd="0" destOrd="0" presId="urn:microsoft.com/office/officeart/2005/8/layout/radial5"/>
    <dgm:cxn modelId="{1C3FFF58-DDDF-46B5-A1B1-520196ADD2AD}" srcId="{A9012057-EC03-469C-9EEF-E45F55173E47}" destId="{876CD27B-B798-4703-A81F-2496690969BB}" srcOrd="6" destOrd="0" parTransId="{AE08BD25-EB15-494A-8B63-5E403920CB1A}" sibTransId="{241201C8-AE5B-41DB-A024-3694F7B54737}"/>
    <dgm:cxn modelId="{670DA543-4D68-4397-AC62-47CB54B09F56}" type="presOf" srcId="{A2480A88-828E-437D-B4B1-5E9C20F2280E}" destId="{D9592173-F26C-4FE2-A855-3BD477E7F65D}" srcOrd="1" destOrd="0" presId="urn:microsoft.com/office/officeart/2005/8/layout/radial5"/>
    <dgm:cxn modelId="{9AE88C0E-DD27-4D80-B8C3-8303E4A48BD1}" type="presOf" srcId="{AE08BD25-EB15-494A-8B63-5E403920CB1A}" destId="{A205F525-6BBB-48CB-9DF6-60E5D604746C}" srcOrd="1" destOrd="0" presId="urn:microsoft.com/office/officeart/2005/8/layout/radial5"/>
    <dgm:cxn modelId="{FF977001-4348-46F2-B08A-8D45EDB63FA5}" srcId="{A9012057-EC03-469C-9EEF-E45F55173E47}" destId="{7090F3C0-B7DD-47BF-9D89-E73D7E5C75CE}" srcOrd="9" destOrd="0" parTransId="{18D084DE-94B9-4DE9-938D-32D8AAE40014}" sibTransId="{36680E73-6FA3-420B-8D56-B8FD98783311}"/>
    <dgm:cxn modelId="{1A9AE91C-D5BE-4A9F-A11E-DD2B13ECCD6E}" type="presOf" srcId="{C911E8CA-F9FE-4593-B6E1-862F8FA094E8}" destId="{632849F7-6382-4817-BA45-60570BBAEDC5}" srcOrd="1" destOrd="0" presId="urn:microsoft.com/office/officeart/2005/8/layout/radial5"/>
    <dgm:cxn modelId="{56E0525A-DB89-452A-9CB6-3BF1846275A4}" type="presOf" srcId="{CF7C7D06-023E-4333-B6CF-4463F1814E00}" destId="{19388A0C-5213-4C4C-A6DD-2413CA03E77A}" srcOrd="1" destOrd="0" presId="urn:microsoft.com/office/officeart/2005/8/layout/radial5"/>
    <dgm:cxn modelId="{40F10CE3-E4D8-432D-B74D-8D53E9677A74}" type="presOf" srcId="{B5EB155A-C24B-4D83-9B6A-9364923D2E0C}" destId="{E61176A1-F1EB-4241-9FA2-DD540BCC4526}" srcOrd="1" destOrd="0" presId="urn:microsoft.com/office/officeart/2005/8/layout/radial5"/>
    <dgm:cxn modelId="{1098FDA4-E503-43FA-866D-A26AFCB901DF}" type="presOf" srcId="{356B3EA1-168B-45F1-8163-D8E7797F46C5}" destId="{955A964B-DEA8-4EFA-9DCD-0647AEFE3921}" srcOrd="0" destOrd="0" presId="urn:microsoft.com/office/officeart/2005/8/layout/radial5"/>
    <dgm:cxn modelId="{93BA25D7-51AA-44B1-BDE4-C4BC12DD102B}" type="presOf" srcId="{876CD27B-B798-4703-A81F-2496690969BB}" destId="{6BD14F3B-424C-4EE1-9F1C-04C87630BE3A}" srcOrd="0" destOrd="0" presId="urn:microsoft.com/office/officeart/2005/8/layout/radial5"/>
    <dgm:cxn modelId="{485DA2D4-99DB-4484-83CA-249AE5549D30}" type="presOf" srcId="{C911E8CA-F9FE-4593-B6E1-862F8FA094E8}" destId="{12ED6F3F-1B3D-432B-AEB0-6A28B5439B91}" srcOrd="0" destOrd="0" presId="urn:microsoft.com/office/officeart/2005/8/layout/radial5"/>
    <dgm:cxn modelId="{67C864A9-B912-43B1-99A1-5BBB4937115F}" type="presOf" srcId="{A2480A88-828E-437D-B4B1-5E9C20F2280E}" destId="{0E856136-A967-40E5-9F3D-3FA8A1EC317F}" srcOrd="0" destOrd="0" presId="urn:microsoft.com/office/officeart/2005/8/layout/radial5"/>
    <dgm:cxn modelId="{9F1264D7-42FE-43FD-A63A-49B63EF13799}" srcId="{A9012057-EC03-469C-9EEF-E45F55173E47}" destId="{2A5716FC-2FC0-4010-8243-C6DBCFE8BF78}" srcOrd="0" destOrd="0" parTransId="{40623C59-1B8A-47A5-A003-C669CD31A660}" sibTransId="{F92C3FFA-C0C0-4785-92BE-8150BD320BDF}"/>
    <dgm:cxn modelId="{86736D42-4FD5-4D64-9D84-F2BF511A9C66}" type="presOf" srcId="{E55BC411-E521-42D3-B418-FD6CDE2FD1C9}" destId="{79BCB0E4-E532-445D-BA2D-0291557CEAD2}" srcOrd="0" destOrd="0" presId="urn:microsoft.com/office/officeart/2005/8/layout/radial5"/>
    <dgm:cxn modelId="{9207EAE5-4E9C-42A9-8466-ECBF4405A10B}" type="presOf" srcId="{18D084DE-94B9-4DE9-938D-32D8AAE40014}" destId="{F61D7BF3-2348-4096-AC53-27E8756BABEF}" srcOrd="1" destOrd="0" presId="urn:microsoft.com/office/officeart/2005/8/layout/radial5"/>
    <dgm:cxn modelId="{4ECC806B-943C-44CD-A796-CA53C6EDAF9B}" type="presOf" srcId="{CBA41404-2108-400C-8E1B-74A0D6414F80}" destId="{11C62DF1-7E3F-4F3C-8CF0-78F9C354D3FC}" srcOrd="0" destOrd="0" presId="urn:microsoft.com/office/officeart/2005/8/layout/radial5"/>
    <dgm:cxn modelId="{E208E8A9-09F0-435E-B90B-613ABC444AB0}" type="presOf" srcId="{18D084DE-94B9-4DE9-938D-32D8AAE40014}" destId="{F64F56B6-E3E7-4FE0-8707-98CD31948553}" srcOrd="0" destOrd="0" presId="urn:microsoft.com/office/officeart/2005/8/layout/radial5"/>
    <dgm:cxn modelId="{6017524A-2F7D-4644-93F1-7E20F5997978}" type="presOf" srcId="{AE08BD25-EB15-494A-8B63-5E403920CB1A}" destId="{0F8DE180-22FB-46E1-84C6-FC7670F81F52}" srcOrd="0" destOrd="0" presId="urn:microsoft.com/office/officeart/2005/8/layout/radial5"/>
    <dgm:cxn modelId="{C382610C-2FE0-42C8-A433-67B4EF6FFD39}" srcId="{A9012057-EC03-469C-9EEF-E45F55173E47}" destId="{E55BC411-E521-42D3-B418-FD6CDE2FD1C9}" srcOrd="2" destOrd="0" parTransId="{8DA8C72B-41CB-4398-9910-92F04A98A1A2}" sibTransId="{87D8E616-4F46-4EC8-9DE1-B5A0D7E28DBB}"/>
    <dgm:cxn modelId="{DF388D8D-3361-4D63-927F-C91D473169D8}" srcId="{A9012057-EC03-469C-9EEF-E45F55173E47}" destId="{57B2FD54-8715-4803-816E-AEDD70A026FA}" srcOrd="7" destOrd="0" parTransId="{A2480A88-828E-437D-B4B1-5E9C20F2280E}" sibTransId="{DBA8490F-3963-4701-9949-8F90453A06A8}"/>
    <dgm:cxn modelId="{00A0E278-2939-4B4A-A8F1-45311BFE86A3}" srcId="{A9012057-EC03-469C-9EEF-E45F55173E47}" destId="{7DC33CA6-A664-4864-8C99-1AFF7546714D}" srcOrd="3" destOrd="0" parTransId="{CBA41404-2108-400C-8E1B-74A0D6414F80}" sibTransId="{B002CE1B-52E6-47AE-8ED1-8D552C673E21}"/>
    <dgm:cxn modelId="{F408D1FC-6D6D-4E25-B0DA-E2C69ABFEE8E}" type="presOf" srcId="{A9012057-EC03-469C-9EEF-E45F55173E47}" destId="{6C5C672F-2D72-49C7-8539-8AF90A27F140}" srcOrd="0" destOrd="0" presId="urn:microsoft.com/office/officeart/2005/8/layout/radial5"/>
    <dgm:cxn modelId="{11C3DD7D-3779-43B5-AA6F-EC489138A082}" type="presOf" srcId="{AA8812A3-A42A-45ED-8E55-5CAF9173F94B}" destId="{E26E048F-8DFE-4443-A119-646A8F071BF9}" srcOrd="0" destOrd="0" presId="urn:microsoft.com/office/officeart/2005/8/layout/radial5"/>
    <dgm:cxn modelId="{B7E791F1-5670-4A6F-8FB4-106BC87A9391}" type="presOf" srcId="{B5EB155A-C24B-4D83-9B6A-9364923D2E0C}" destId="{40113AE5-CA35-4612-B1F0-6B97A8F70DDF}" srcOrd="0" destOrd="0" presId="urn:microsoft.com/office/officeart/2005/8/layout/radial5"/>
    <dgm:cxn modelId="{32ED0DC9-DA71-4FFA-BC56-7247D3322FE9}" srcId="{A9012057-EC03-469C-9EEF-E45F55173E47}" destId="{F7A11A2E-1E59-4D96-B582-E5AC813AC9FB}" srcOrd="5" destOrd="0" parTransId="{B5EB155A-C24B-4D83-9B6A-9364923D2E0C}" sibTransId="{430F909E-040C-4809-A0CC-00B33F38A8A1}"/>
    <dgm:cxn modelId="{2273DEB9-125F-45FF-B64F-D0BD1444DBEE}" type="presOf" srcId="{1B9E5A33-E865-423F-810E-3A052555EB70}" destId="{BAD11B71-5D5C-45D8-AAE6-DD8A3A391A90}" srcOrd="0" destOrd="0" presId="urn:microsoft.com/office/officeart/2005/8/layout/radial5"/>
    <dgm:cxn modelId="{EB833E0F-97D5-4C7C-93AA-03916FC9E9C5}" srcId="{A9012057-EC03-469C-9EEF-E45F55173E47}" destId="{356B3EA1-168B-45F1-8163-D8E7797F46C5}" srcOrd="4" destOrd="0" parTransId="{1B9E5A33-E865-423F-810E-3A052555EB70}" sibTransId="{4D54E47E-7D8C-43E8-A965-B2F64A76D5D0}"/>
    <dgm:cxn modelId="{653F8FA2-C937-4E10-AAA0-0D61600D8ED5}" type="presOf" srcId="{8DA8C72B-41CB-4398-9910-92F04A98A1A2}" destId="{4371BBDE-C0BC-48A9-A47C-D75559224A56}" srcOrd="0" destOrd="0" presId="urn:microsoft.com/office/officeart/2005/8/layout/radial5"/>
    <dgm:cxn modelId="{26BD3D94-8072-4225-85D0-78E44E613D70}" type="presOf" srcId="{CA2E8DB2-735A-4BD0-A7A9-AA1ACEB7C87C}" destId="{52900445-50EC-4B92-BC76-7646057D239F}" srcOrd="0" destOrd="0" presId="urn:microsoft.com/office/officeart/2005/8/layout/radial5"/>
    <dgm:cxn modelId="{03CD02E8-97C0-40AD-BB63-F3309D64DD5A}" type="presOf" srcId="{F7A11A2E-1E59-4D96-B582-E5AC813AC9FB}" destId="{83C9FE3E-CEAB-4448-AFD6-C046E9C9AABB}" srcOrd="0" destOrd="0" presId="urn:microsoft.com/office/officeart/2005/8/layout/radial5"/>
    <dgm:cxn modelId="{5A98B273-1B8E-4818-AE77-3B23AD5AC3EE}" type="presOf" srcId="{7CE22F93-8664-48FC-8034-5F3FB183AB50}" destId="{C5589157-BCC8-44F7-957C-C416A65B3E29}" srcOrd="0" destOrd="0" presId="urn:microsoft.com/office/officeart/2005/8/layout/radial5"/>
    <dgm:cxn modelId="{AF304530-201D-4012-8EE2-91E6A35153DC}" type="presOf" srcId="{40623C59-1B8A-47A5-A003-C669CD31A660}" destId="{41FAD183-64F1-41DB-9CBC-303D8B4A4BE5}" srcOrd="0" destOrd="0" presId="urn:microsoft.com/office/officeart/2005/8/layout/radial5"/>
    <dgm:cxn modelId="{8B5A64BB-9A0D-44DB-B6C5-B302C0EB0B5F}" srcId="{7CE22F93-8664-48FC-8034-5F3FB183AB50}" destId="{A9012057-EC03-469C-9EEF-E45F55173E47}" srcOrd="0" destOrd="0" parTransId="{6B25EEE8-B3FF-4C36-ABA8-F174289B6357}" sibTransId="{C58895F8-1AF6-46C8-BBC6-9399EC9501B6}"/>
    <dgm:cxn modelId="{96018967-0C0D-464F-81B3-045682F14424}" type="presOf" srcId="{1B9E5A33-E865-423F-810E-3A052555EB70}" destId="{5A9E3E60-EC88-41A3-B11F-64F1E004410D}" srcOrd="1" destOrd="0" presId="urn:microsoft.com/office/officeart/2005/8/layout/radial5"/>
    <dgm:cxn modelId="{312BF761-5765-4C10-B27C-8BCA1FC561DA}" type="presOf" srcId="{7090F3C0-B7DD-47BF-9D89-E73D7E5C75CE}" destId="{466F7193-F6BC-4B89-8A4A-CDC48FC13C0F}" srcOrd="0" destOrd="0" presId="urn:microsoft.com/office/officeart/2005/8/layout/radial5"/>
    <dgm:cxn modelId="{B86AC744-A73D-4C9C-9D51-4E92AE67B985}" type="presOf" srcId="{57B2FD54-8715-4803-816E-AEDD70A026FA}" destId="{7905C62E-0AEC-40FF-818F-CDDADA4B0C7E}" srcOrd="0" destOrd="0" presId="urn:microsoft.com/office/officeart/2005/8/layout/radial5"/>
    <dgm:cxn modelId="{C4941C97-33EE-4442-9685-63F0EC2953BD}" srcId="{A9012057-EC03-469C-9EEF-E45F55173E47}" destId="{CA2E8DB2-735A-4BD0-A7A9-AA1ACEB7C87C}" srcOrd="8" destOrd="0" parTransId="{CF7C7D06-023E-4333-B6CF-4463F1814E00}" sibTransId="{0AAC9CF7-2A75-4C8D-9546-2CB9BF1FD903}"/>
    <dgm:cxn modelId="{51AF6C16-28C2-4C63-96A3-B0A398D6F0E1}" type="presOf" srcId="{CF7C7D06-023E-4333-B6CF-4463F1814E00}" destId="{3A8F6D1D-24DF-408C-BD5D-F2E118D2D479}" srcOrd="0" destOrd="0" presId="urn:microsoft.com/office/officeart/2005/8/layout/radial5"/>
    <dgm:cxn modelId="{751CC8B9-8FEF-4C8A-ABA2-BABB6D881813}" type="presOf" srcId="{8DA8C72B-41CB-4398-9910-92F04A98A1A2}" destId="{A9DA7DE2-8A15-4A42-B4E2-CCC787DB585B}" srcOrd="1" destOrd="0" presId="urn:microsoft.com/office/officeart/2005/8/layout/radial5"/>
    <dgm:cxn modelId="{06F2D448-E34D-4346-B93D-00A05D1CDE10}" type="presOf" srcId="{40623C59-1B8A-47A5-A003-C669CD31A660}" destId="{1ED07B91-EB30-4C76-8B74-4B280D9D7995}" srcOrd="1" destOrd="0" presId="urn:microsoft.com/office/officeart/2005/8/layout/radial5"/>
    <dgm:cxn modelId="{DB8BBA25-CF2A-4CF5-8FAE-207A5AFBB023}" type="presOf" srcId="{CBA41404-2108-400C-8E1B-74A0D6414F80}" destId="{38A37C35-C432-493E-AC9A-224DAF282247}" srcOrd="1" destOrd="0" presId="urn:microsoft.com/office/officeart/2005/8/layout/radial5"/>
    <dgm:cxn modelId="{4005E525-9985-450D-B261-D86395945616}" srcId="{A9012057-EC03-469C-9EEF-E45F55173E47}" destId="{AA8812A3-A42A-45ED-8E55-5CAF9173F94B}" srcOrd="1" destOrd="0" parTransId="{C911E8CA-F9FE-4593-B6E1-862F8FA094E8}" sibTransId="{4B5F1B56-BAC6-4E98-B225-5D8CBF13C589}"/>
    <dgm:cxn modelId="{6E35F367-D012-4F8E-B24E-06CD7AF7831C}" type="presParOf" srcId="{C5589157-BCC8-44F7-957C-C416A65B3E29}" destId="{6C5C672F-2D72-49C7-8539-8AF90A27F140}" srcOrd="0" destOrd="0" presId="urn:microsoft.com/office/officeart/2005/8/layout/radial5"/>
    <dgm:cxn modelId="{B95F09C2-EBE7-472E-872E-5EF304620DB4}" type="presParOf" srcId="{C5589157-BCC8-44F7-957C-C416A65B3E29}" destId="{41FAD183-64F1-41DB-9CBC-303D8B4A4BE5}" srcOrd="1" destOrd="0" presId="urn:microsoft.com/office/officeart/2005/8/layout/radial5"/>
    <dgm:cxn modelId="{DDA2DD3E-DCC7-4B68-AA4F-4CB7F794A1E0}" type="presParOf" srcId="{41FAD183-64F1-41DB-9CBC-303D8B4A4BE5}" destId="{1ED07B91-EB30-4C76-8B74-4B280D9D7995}" srcOrd="0" destOrd="0" presId="urn:microsoft.com/office/officeart/2005/8/layout/radial5"/>
    <dgm:cxn modelId="{FD4F43EF-0CD4-4750-9161-1FDBFC3133E9}" type="presParOf" srcId="{C5589157-BCC8-44F7-957C-C416A65B3E29}" destId="{27A9EB0B-90B6-4415-800C-CF92561AF10E}" srcOrd="2" destOrd="0" presId="urn:microsoft.com/office/officeart/2005/8/layout/radial5"/>
    <dgm:cxn modelId="{FBF5FDC6-7859-4A32-9734-EE47206F2E64}" type="presParOf" srcId="{C5589157-BCC8-44F7-957C-C416A65B3E29}" destId="{12ED6F3F-1B3D-432B-AEB0-6A28B5439B91}" srcOrd="3" destOrd="0" presId="urn:microsoft.com/office/officeart/2005/8/layout/radial5"/>
    <dgm:cxn modelId="{DE319125-EE05-4FF3-B67C-57D03F498325}" type="presParOf" srcId="{12ED6F3F-1B3D-432B-AEB0-6A28B5439B91}" destId="{632849F7-6382-4817-BA45-60570BBAEDC5}" srcOrd="0" destOrd="0" presId="urn:microsoft.com/office/officeart/2005/8/layout/radial5"/>
    <dgm:cxn modelId="{81938B7A-98FB-488C-A5E3-51BAF01D9CE1}" type="presParOf" srcId="{C5589157-BCC8-44F7-957C-C416A65B3E29}" destId="{E26E048F-8DFE-4443-A119-646A8F071BF9}" srcOrd="4" destOrd="0" presId="urn:microsoft.com/office/officeart/2005/8/layout/radial5"/>
    <dgm:cxn modelId="{48FFC03B-5C28-4635-BC5E-6E7552711982}" type="presParOf" srcId="{C5589157-BCC8-44F7-957C-C416A65B3E29}" destId="{4371BBDE-C0BC-48A9-A47C-D75559224A56}" srcOrd="5" destOrd="0" presId="urn:microsoft.com/office/officeart/2005/8/layout/radial5"/>
    <dgm:cxn modelId="{3E1263F8-992D-40D2-8490-E90F7C09882C}" type="presParOf" srcId="{4371BBDE-C0BC-48A9-A47C-D75559224A56}" destId="{A9DA7DE2-8A15-4A42-B4E2-CCC787DB585B}" srcOrd="0" destOrd="0" presId="urn:microsoft.com/office/officeart/2005/8/layout/radial5"/>
    <dgm:cxn modelId="{637FE758-57A7-41B1-A9A8-3348A53E33A3}" type="presParOf" srcId="{C5589157-BCC8-44F7-957C-C416A65B3E29}" destId="{79BCB0E4-E532-445D-BA2D-0291557CEAD2}" srcOrd="6" destOrd="0" presId="urn:microsoft.com/office/officeart/2005/8/layout/radial5"/>
    <dgm:cxn modelId="{C346251C-7960-47D6-A8D2-E59DA893D2FB}" type="presParOf" srcId="{C5589157-BCC8-44F7-957C-C416A65B3E29}" destId="{11C62DF1-7E3F-4F3C-8CF0-78F9C354D3FC}" srcOrd="7" destOrd="0" presId="urn:microsoft.com/office/officeart/2005/8/layout/radial5"/>
    <dgm:cxn modelId="{08D8E979-3624-4BE6-AA98-B52C5BC6A95B}" type="presParOf" srcId="{11C62DF1-7E3F-4F3C-8CF0-78F9C354D3FC}" destId="{38A37C35-C432-493E-AC9A-224DAF282247}" srcOrd="0" destOrd="0" presId="urn:microsoft.com/office/officeart/2005/8/layout/radial5"/>
    <dgm:cxn modelId="{9853FC54-03BC-4DB8-A4BD-46B47E935AF1}" type="presParOf" srcId="{C5589157-BCC8-44F7-957C-C416A65B3E29}" destId="{4BD0F74A-88F2-4C0F-9B7D-A80D3291AB1C}" srcOrd="8" destOrd="0" presId="urn:microsoft.com/office/officeart/2005/8/layout/radial5"/>
    <dgm:cxn modelId="{ED336B96-BF74-4F1E-AB6A-EFBC035D1FBB}" type="presParOf" srcId="{C5589157-BCC8-44F7-957C-C416A65B3E29}" destId="{BAD11B71-5D5C-45D8-AAE6-DD8A3A391A90}" srcOrd="9" destOrd="0" presId="urn:microsoft.com/office/officeart/2005/8/layout/radial5"/>
    <dgm:cxn modelId="{B231327A-D8B4-4903-879F-60E4AAEF2B9A}" type="presParOf" srcId="{BAD11B71-5D5C-45D8-AAE6-DD8A3A391A90}" destId="{5A9E3E60-EC88-41A3-B11F-64F1E004410D}" srcOrd="0" destOrd="0" presId="urn:microsoft.com/office/officeart/2005/8/layout/radial5"/>
    <dgm:cxn modelId="{AF341C58-661B-4B9E-906C-55E8E513D68F}" type="presParOf" srcId="{C5589157-BCC8-44F7-957C-C416A65B3E29}" destId="{955A964B-DEA8-4EFA-9DCD-0647AEFE3921}" srcOrd="10" destOrd="0" presId="urn:microsoft.com/office/officeart/2005/8/layout/radial5"/>
    <dgm:cxn modelId="{97CDE4B2-0DAC-4BEF-A453-B4A63FE6CF40}" type="presParOf" srcId="{C5589157-BCC8-44F7-957C-C416A65B3E29}" destId="{40113AE5-CA35-4612-B1F0-6B97A8F70DDF}" srcOrd="11" destOrd="0" presId="urn:microsoft.com/office/officeart/2005/8/layout/radial5"/>
    <dgm:cxn modelId="{37969BA0-3F3F-4BC0-AE99-7BF56B4F2262}" type="presParOf" srcId="{40113AE5-CA35-4612-B1F0-6B97A8F70DDF}" destId="{E61176A1-F1EB-4241-9FA2-DD540BCC4526}" srcOrd="0" destOrd="0" presId="urn:microsoft.com/office/officeart/2005/8/layout/radial5"/>
    <dgm:cxn modelId="{57F20DE7-93E7-4C94-97EF-30DA137C930D}" type="presParOf" srcId="{C5589157-BCC8-44F7-957C-C416A65B3E29}" destId="{83C9FE3E-CEAB-4448-AFD6-C046E9C9AABB}" srcOrd="12" destOrd="0" presId="urn:microsoft.com/office/officeart/2005/8/layout/radial5"/>
    <dgm:cxn modelId="{488044C2-4032-4582-8173-9F215E6756BE}" type="presParOf" srcId="{C5589157-BCC8-44F7-957C-C416A65B3E29}" destId="{0F8DE180-22FB-46E1-84C6-FC7670F81F52}" srcOrd="13" destOrd="0" presId="urn:microsoft.com/office/officeart/2005/8/layout/radial5"/>
    <dgm:cxn modelId="{5A356E29-987A-4F18-B7B1-118DD3372C53}" type="presParOf" srcId="{0F8DE180-22FB-46E1-84C6-FC7670F81F52}" destId="{A205F525-6BBB-48CB-9DF6-60E5D604746C}" srcOrd="0" destOrd="0" presId="urn:microsoft.com/office/officeart/2005/8/layout/radial5"/>
    <dgm:cxn modelId="{09D75A35-9A4E-4F7A-9AC4-85C50469D6D7}" type="presParOf" srcId="{C5589157-BCC8-44F7-957C-C416A65B3E29}" destId="{6BD14F3B-424C-4EE1-9F1C-04C87630BE3A}" srcOrd="14" destOrd="0" presId="urn:microsoft.com/office/officeart/2005/8/layout/radial5"/>
    <dgm:cxn modelId="{39D7779F-AF6E-430D-96D1-409D29174B00}" type="presParOf" srcId="{C5589157-BCC8-44F7-957C-C416A65B3E29}" destId="{0E856136-A967-40E5-9F3D-3FA8A1EC317F}" srcOrd="15" destOrd="0" presId="urn:microsoft.com/office/officeart/2005/8/layout/radial5"/>
    <dgm:cxn modelId="{89BF434B-6FBC-4C3F-A0B6-FFA4F11E462E}" type="presParOf" srcId="{0E856136-A967-40E5-9F3D-3FA8A1EC317F}" destId="{D9592173-F26C-4FE2-A855-3BD477E7F65D}" srcOrd="0" destOrd="0" presId="urn:microsoft.com/office/officeart/2005/8/layout/radial5"/>
    <dgm:cxn modelId="{0D026740-0807-46D0-A457-96CD054E7E0C}" type="presParOf" srcId="{C5589157-BCC8-44F7-957C-C416A65B3E29}" destId="{7905C62E-0AEC-40FF-818F-CDDADA4B0C7E}" srcOrd="16" destOrd="0" presId="urn:microsoft.com/office/officeart/2005/8/layout/radial5"/>
    <dgm:cxn modelId="{9A3F5115-D765-469C-AAD8-31AE22310668}" type="presParOf" srcId="{C5589157-BCC8-44F7-957C-C416A65B3E29}" destId="{3A8F6D1D-24DF-408C-BD5D-F2E118D2D479}" srcOrd="17" destOrd="0" presId="urn:microsoft.com/office/officeart/2005/8/layout/radial5"/>
    <dgm:cxn modelId="{35EDD363-50CA-44DE-B1B5-B86248AA6B32}" type="presParOf" srcId="{3A8F6D1D-24DF-408C-BD5D-F2E118D2D479}" destId="{19388A0C-5213-4C4C-A6DD-2413CA03E77A}" srcOrd="0" destOrd="0" presId="urn:microsoft.com/office/officeart/2005/8/layout/radial5"/>
    <dgm:cxn modelId="{13DE48B4-6CB7-4A62-8A93-265D2E3E9D88}" type="presParOf" srcId="{C5589157-BCC8-44F7-957C-C416A65B3E29}" destId="{52900445-50EC-4B92-BC76-7646057D239F}" srcOrd="18" destOrd="0" presId="urn:microsoft.com/office/officeart/2005/8/layout/radial5"/>
    <dgm:cxn modelId="{A58A9FAA-EEDB-4633-945F-B99C342F2F33}" type="presParOf" srcId="{C5589157-BCC8-44F7-957C-C416A65B3E29}" destId="{F64F56B6-E3E7-4FE0-8707-98CD31948553}" srcOrd="19" destOrd="0" presId="urn:microsoft.com/office/officeart/2005/8/layout/radial5"/>
    <dgm:cxn modelId="{82B614AC-1684-434B-85E0-9612C96A67D0}" type="presParOf" srcId="{F64F56B6-E3E7-4FE0-8707-98CD31948553}" destId="{F61D7BF3-2348-4096-AC53-27E8756BABEF}" srcOrd="0" destOrd="0" presId="urn:microsoft.com/office/officeart/2005/8/layout/radial5"/>
    <dgm:cxn modelId="{432798E2-945D-4396-A840-3CFF1EA49F85}" type="presParOf" srcId="{C5589157-BCC8-44F7-957C-C416A65B3E29}" destId="{466F7193-F6BC-4B89-8A4A-CDC48FC13C0F}" srcOrd="2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E22F93-8664-48FC-8034-5F3FB183AB50}" type="doc">
      <dgm:prSet loTypeId="urn:microsoft.com/office/officeart/2005/8/layout/radial5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A9012057-EC03-469C-9EEF-E45F55173E47}">
      <dgm:prSet phldrT="[文字]" custT="1"/>
      <dgm:spPr/>
      <dgm:t>
        <a:bodyPr/>
        <a:lstStyle/>
        <a:p>
          <a:r>
            <a:rPr lang="zh-TW" altLang="en-US" sz="2400" dirty="0" smtClean="0">
              <a:solidFill>
                <a:srgbClr val="FF0000"/>
              </a:solidFill>
              <a:latin typeface="+mn-ea"/>
              <a:ea typeface="+mn-ea"/>
            </a:rPr>
            <a:t>蜜蜂淺談</a:t>
          </a:r>
          <a:endParaRPr lang="zh-TW" altLang="en-US" sz="24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B25EEE8-B3FF-4C36-ABA8-F174289B6357}" type="parTrans" cxnId="{8B5A64BB-9A0D-44DB-B6C5-B302C0EB0B5F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58895F8-1AF6-46C8-BBC6-9399EC9501B6}" type="sibTrans" cxnId="{8B5A64BB-9A0D-44DB-B6C5-B302C0EB0B5F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A5716FC-2FC0-4010-8243-C6DBCFE8BF78}">
      <dgm:prSet phldrT="[文字]" custT="1"/>
      <dgm:spPr/>
      <dgm:t>
        <a:bodyPr/>
        <a:lstStyle/>
        <a:p>
          <a:pPr rtl="0"/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構造</a:t>
          </a:r>
          <a:endParaRPr lang="zh-TW" altLang="en-US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0623C59-1B8A-47A5-A003-C669CD31A660}" type="parTrans" cxnId="{9F1264D7-42FE-43FD-A63A-49B63EF13799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92C3FFA-C0C0-4785-92BE-8150BD320BDF}" type="sibTrans" cxnId="{9F1264D7-42FE-43FD-A63A-49B63EF13799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A8812A3-A42A-45ED-8E55-5CAF9173F94B}">
      <dgm:prSet custT="1"/>
      <dgm:spPr/>
      <dgm:t>
        <a:bodyPr/>
        <a:lstStyle/>
        <a:p>
          <a:pPr rtl="0"/>
          <a:r>
            <a:rPr lang="zh-TW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優點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911E8CA-F9FE-4593-B6E1-862F8FA094E8}" type="parTrans" cxnId="{4005E525-9985-450D-B261-D86395945616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B5F1B56-BAC6-4E98-B225-5D8CBF13C589}" type="sibTrans" cxnId="{4005E525-9985-450D-B261-D86395945616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55BC411-E521-42D3-B418-FD6CDE2FD1C9}">
      <dgm:prSet custT="1"/>
      <dgm:spPr/>
      <dgm:t>
        <a:bodyPr/>
        <a:lstStyle/>
        <a:p>
          <a:pPr rtl="0"/>
          <a:r>
            <a:rPr lang="zh-TW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缺點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DA8C72B-41CB-4398-9910-92F04A98A1A2}" type="parTrans" cxnId="{C382610C-2FE0-42C8-A433-67B4EF6FFD39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7D8E616-4F46-4EC8-9DE1-B5A0D7E28DBB}" type="sibTrans" cxnId="{C382610C-2FE0-42C8-A433-67B4EF6FFD39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DC33CA6-A664-4864-8C99-1AFF7546714D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外形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BA41404-2108-400C-8E1B-74A0D6414F80}" type="parTrans" cxnId="{00A0E278-2939-4B4A-A8F1-45311BFE86A3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002CE1B-52E6-47AE-8ED1-8D552C673E21}" type="sibTrans" cxnId="{00A0E278-2939-4B4A-A8F1-45311BFE86A3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7A11A2E-1E59-4D96-B582-E5AC813AC9FB}">
      <dgm:prSet custT="1"/>
      <dgm:spPr/>
      <dgm:t>
        <a:bodyPr/>
        <a:lstStyle/>
        <a:p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種類</a:t>
          </a:r>
          <a:endParaRPr lang="zh-TW" altLang="en-US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5EB155A-C24B-4D83-9B6A-9364923D2E0C}" type="parTrans" cxnId="{32ED0DC9-DA71-4FFA-BC56-7247D3322FE9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30F909E-040C-4809-A0CC-00B33F38A8A1}" type="sibTrans" cxnId="{32ED0DC9-DA71-4FFA-BC56-7247D3322FE9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76CD27B-B798-4703-A81F-2496690969BB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材料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E08BD25-EB15-494A-8B63-5E403920CB1A}" type="parTrans" cxnId="{1C3FFF58-DDDF-46B5-A1B1-520196ADD2AD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41201C8-AE5B-41DB-A024-3694F7B54737}" type="sibTrans" cxnId="{1C3FFF58-DDDF-46B5-A1B1-520196ADD2AD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56B3EA1-168B-45F1-8163-D8E7797F46C5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用途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B9E5A33-E865-423F-810E-3A052555EB70}" type="parTrans" cxnId="{EB833E0F-97D5-4C7C-93AA-03916FC9E9C5}">
      <dgm:prSet custT="1"/>
      <dgm:spPr/>
      <dgm:t>
        <a:bodyPr/>
        <a:lstStyle/>
        <a:p>
          <a:endParaRPr lang="en-US" altLang="zh-HK" sz="2400"/>
        </a:p>
      </dgm:t>
    </dgm:pt>
    <dgm:pt modelId="{4D54E47E-7D8C-43E8-A965-B2F64A76D5D0}" type="sibTrans" cxnId="{EB833E0F-97D5-4C7C-93AA-03916FC9E9C5}">
      <dgm:prSet/>
      <dgm:spPr/>
      <dgm:t>
        <a:bodyPr/>
        <a:lstStyle/>
        <a:p>
          <a:endParaRPr lang="en-US" altLang="zh-HK" sz="2400"/>
        </a:p>
      </dgm:t>
    </dgm:pt>
    <dgm:pt modelId="{57B2FD54-8715-4803-816E-AEDD70A026FA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定義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2480A88-828E-437D-B4B1-5E9C20F2280E}" type="parTrans" cxnId="{DF388D8D-3361-4D63-927F-C91D473169D8}">
      <dgm:prSet custT="1"/>
      <dgm:spPr/>
      <dgm:t>
        <a:bodyPr/>
        <a:lstStyle/>
        <a:p>
          <a:endParaRPr lang="en-US" altLang="zh-HK" sz="2400"/>
        </a:p>
      </dgm:t>
    </dgm:pt>
    <dgm:pt modelId="{DBA8490F-3963-4701-9949-8F90453A06A8}" type="sibTrans" cxnId="{DF388D8D-3361-4D63-927F-C91D473169D8}">
      <dgm:prSet/>
      <dgm:spPr/>
      <dgm:t>
        <a:bodyPr/>
        <a:lstStyle/>
        <a:p>
          <a:endParaRPr lang="en-US" altLang="zh-HK" sz="2400"/>
        </a:p>
      </dgm:t>
    </dgm:pt>
    <dgm:pt modelId="{CA2E8DB2-735A-4BD0-A7A9-AA1ACEB7C87C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方法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F7C7D06-023E-4333-B6CF-4463F1814E00}" type="parTrans" cxnId="{C4941C97-33EE-4442-9685-63F0EC2953BD}">
      <dgm:prSet custT="1"/>
      <dgm:spPr/>
      <dgm:t>
        <a:bodyPr/>
        <a:lstStyle/>
        <a:p>
          <a:endParaRPr lang="en-US" altLang="zh-HK" sz="2400"/>
        </a:p>
      </dgm:t>
    </dgm:pt>
    <dgm:pt modelId="{0AAC9CF7-2A75-4C8D-9546-2CB9BF1FD903}" type="sibTrans" cxnId="{C4941C97-33EE-4442-9685-63F0EC2953BD}">
      <dgm:prSet/>
      <dgm:spPr/>
      <dgm:t>
        <a:bodyPr/>
        <a:lstStyle/>
        <a:p>
          <a:endParaRPr lang="en-US" altLang="zh-HK" sz="2400"/>
        </a:p>
      </dgm:t>
    </dgm:pt>
    <dgm:pt modelId="{7090F3C0-B7DD-47BF-9D89-E73D7E5C75CE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特點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8D084DE-94B9-4DE9-938D-32D8AAE40014}" type="parTrans" cxnId="{FF977001-4348-46F2-B08A-8D45EDB63FA5}">
      <dgm:prSet custT="1"/>
      <dgm:spPr/>
      <dgm:t>
        <a:bodyPr/>
        <a:lstStyle/>
        <a:p>
          <a:endParaRPr lang="en-US" altLang="zh-HK" sz="2400"/>
        </a:p>
      </dgm:t>
    </dgm:pt>
    <dgm:pt modelId="{36680E73-6FA3-420B-8D56-B8FD98783311}" type="sibTrans" cxnId="{FF977001-4348-46F2-B08A-8D45EDB63FA5}">
      <dgm:prSet/>
      <dgm:spPr/>
      <dgm:t>
        <a:bodyPr/>
        <a:lstStyle/>
        <a:p>
          <a:endParaRPr lang="en-US" altLang="zh-HK" sz="2400"/>
        </a:p>
      </dgm:t>
    </dgm:pt>
    <dgm:pt modelId="{C5589157-BCC8-44F7-957C-C416A65B3E29}" type="pres">
      <dgm:prSet presAssocID="{7CE22F93-8664-48FC-8034-5F3FB183AB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C5C672F-2D72-49C7-8539-8AF90A27F140}" type="pres">
      <dgm:prSet presAssocID="{A9012057-EC03-469C-9EEF-E45F55173E47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41FAD183-64F1-41DB-9CBC-303D8B4A4BE5}" type="pres">
      <dgm:prSet presAssocID="{40623C59-1B8A-47A5-A003-C669CD31A660}" presName="parTrans" presStyleLbl="sibTrans2D1" presStyleIdx="0" presStyleCnt="10"/>
      <dgm:spPr/>
      <dgm:t>
        <a:bodyPr/>
        <a:lstStyle/>
        <a:p>
          <a:endParaRPr lang="zh-TW" altLang="en-US"/>
        </a:p>
      </dgm:t>
    </dgm:pt>
    <dgm:pt modelId="{1ED07B91-EB30-4C76-8B74-4B280D9D7995}" type="pres">
      <dgm:prSet presAssocID="{40623C59-1B8A-47A5-A003-C669CD31A660}" presName="connectorText" presStyleLbl="sibTrans2D1" presStyleIdx="0" presStyleCnt="10"/>
      <dgm:spPr/>
      <dgm:t>
        <a:bodyPr/>
        <a:lstStyle/>
        <a:p>
          <a:endParaRPr lang="zh-TW" altLang="en-US"/>
        </a:p>
      </dgm:t>
    </dgm:pt>
    <dgm:pt modelId="{27A9EB0B-90B6-4415-800C-CF92561AF10E}" type="pres">
      <dgm:prSet presAssocID="{2A5716FC-2FC0-4010-8243-C6DBCFE8BF78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ED6F3F-1B3D-432B-AEB0-6A28B5439B91}" type="pres">
      <dgm:prSet presAssocID="{C911E8CA-F9FE-4593-B6E1-862F8FA094E8}" presName="parTrans" presStyleLbl="sibTrans2D1" presStyleIdx="1" presStyleCnt="10"/>
      <dgm:spPr/>
      <dgm:t>
        <a:bodyPr/>
        <a:lstStyle/>
        <a:p>
          <a:endParaRPr lang="zh-TW" altLang="en-US"/>
        </a:p>
      </dgm:t>
    </dgm:pt>
    <dgm:pt modelId="{632849F7-6382-4817-BA45-60570BBAEDC5}" type="pres">
      <dgm:prSet presAssocID="{C911E8CA-F9FE-4593-B6E1-862F8FA094E8}" presName="connectorText" presStyleLbl="sibTrans2D1" presStyleIdx="1" presStyleCnt="10"/>
      <dgm:spPr/>
      <dgm:t>
        <a:bodyPr/>
        <a:lstStyle/>
        <a:p>
          <a:endParaRPr lang="zh-TW" altLang="en-US"/>
        </a:p>
      </dgm:t>
    </dgm:pt>
    <dgm:pt modelId="{E26E048F-8DFE-4443-A119-646A8F071BF9}" type="pres">
      <dgm:prSet presAssocID="{AA8812A3-A42A-45ED-8E55-5CAF9173F94B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71BBDE-C0BC-48A9-A47C-D75559224A56}" type="pres">
      <dgm:prSet presAssocID="{8DA8C72B-41CB-4398-9910-92F04A98A1A2}" presName="parTrans" presStyleLbl="sibTrans2D1" presStyleIdx="2" presStyleCnt="10"/>
      <dgm:spPr/>
      <dgm:t>
        <a:bodyPr/>
        <a:lstStyle/>
        <a:p>
          <a:endParaRPr lang="zh-TW" altLang="en-US"/>
        </a:p>
      </dgm:t>
    </dgm:pt>
    <dgm:pt modelId="{A9DA7DE2-8A15-4A42-B4E2-CCC787DB585B}" type="pres">
      <dgm:prSet presAssocID="{8DA8C72B-41CB-4398-9910-92F04A98A1A2}" presName="connectorText" presStyleLbl="sibTrans2D1" presStyleIdx="2" presStyleCnt="10"/>
      <dgm:spPr/>
      <dgm:t>
        <a:bodyPr/>
        <a:lstStyle/>
        <a:p>
          <a:endParaRPr lang="zh-TW" altLang="en-US"/>
        </a:p>
      </dgm:t>
    </dgm:pt>
    <dgm:pt modelId="{79BCB0E4-E532-445D-BA2D-0291557CEAD2}" type="pres">
      <dgm:prSet presAssocID="{E55BC411-E521-42D3-B418-FD6CDE2FD1C9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C62DF1-7E3F-4F3C-8CF0-78F9C354D3FC}" type="pres">
      <dgm:prSet presAssocID="{CBA41404-2108-400C-8E1B-74A0D6414F80}" presName="parTrans" presStyleLbl="sibTrans2D1" presStyleIdx="3" presStyleCnt="10"/>
      <dgm:spPr/>
      <dgm:t>
        <a:bodyPr/>
        <a:lstStyle/>
        <a:p>
          <a:endParaRPr lang="zh-TW" altLang="en-US"/>
        </a:p>
      </dgm:t>
    </dgm:pt>
    <dgm:pt modelId="{38A37C35-C432-493E-AC9A-224DAF282247}" type="pres">
      <dgm:prSet presAssocID="{CBA41404-2108-400C-8E1B-74A0D6414F80}" presName="connectorText" presStyleLbl="sibTrans2D1" presStyleIdx="3" presStyleCnt="10"/>
      <dgm:spPr/>
      <dgm:t>
        <a:bodyPr/>
        <a:lstStyle/>
        <a:p>
          <a:endParaRPr lang="zh-TW" altLang="en-US"/>
        </a:p>
      </dgm:t>
    </dgm:pt>
    <dgm:pt modelId="{4BD0F74A-88F2-4C0F-9B7D-A80D3291AB1C}" type="pres">
      <dgm:prSet presAssocID="{7DC33CA6-A664-4864-8C99-1AFF7546714D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D11B71-5D5C-45D8-AAE6-DD8A3A391A90}" type="pres">
      <dgm:prSet presAssocID="{1B9E5A33-E865-423F-810E-3A052555EB70}" presName="parTrans" presStyleLbl="sibTrans2D1" presStyleIdx="4" presStyleCnt="10"/>
      <dgm:spPr/>
      <dgm:t>
        <a:bodyPr/>
        <a:lstStyle/>
        <a:p>
          <a:endParaRPr lang="en-US" altLang="zh-HK"/>
        </a:p>
      </dgm:t>
    </dgm:pt>
    <dgm:pt modelId="{5A9E3E60-EC88-41A3-B11F-64F1E004410D}" type="pres">
      <dgm:prSet presAssocID="{1B9E5A33-E865-423F-810E-3A052555EB70}" presName="connectorText" presStyleLbl="sibTrans2D1" presStyleIdx="4" presStyleCnt="10"/>
      <dgm:spPr/>
      <dgm:t>
        <a:bodyPr/>
        <a:lstStyle/>
        <a:p>
          <a:endParaRPr lang="en-US" altLang="zh-HK"/>
        </a:p>
      </dgm:t>
    </dgm:pt>
    <dgm:pt modelId="{955A964B-DEA8-4EFA-9DCD-0647AEFE3921}" type="pres">
      <dgm:prSet presAssocID="{356B3EA1-168B-45F1-8163-D8E7797F46C5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40113AE5-CA35-4612-B1F0-6B97A8F70DDF}" type="pres">
      <dgm:prSet presAssocID="{B5EB155A-C24B-4D83-9B6A-9364923D2E0C}" presName="parTrans" presStyleLbl="sibTrans2D1" presStyleIdx="5" presStyleCnt="10"/>
      <dgm:spPr/>
      <dgm:t>
        <a:bodyPr/>
        <a:lstStyle/>
        <a:p>
          <a:endParaRPr lang="zh-TW" altLang="en-US"/>
        </a:p>
      </dgm:t>
    </dgm:pt>
    <dgm:pt modelId="{E61176A1-F1EB-4241-9FA2-DD540BCC4526}" type="pres">
      <dgm:prSet presAssocID="{B5EB155A-C24B-4D83-9B6A-9364923D2E0C}" presName="connectorText" presStyleLbl="sibTrans2D1" presStyleIdx="5" presStyleCnt="10"/>
      <dgm:spPr/>
      <dgm:t>
        <a:bodyPr/>
        <a:lstStyle/>
        <a:p>
          <a:endParaRPr lang="zh-TW" altLang="en-US"/>
        </a:p>
      </dgm:t>
    </dgm:pt>
    <dgm:pt modelId="{83C9FE3E-CEAB-4448-AFD6-C046E9C9AABB}" type="pres">
      <dgm:prSet presAssocID="{F7A11A2E-1E59-4D96-B582-E5AC813AC9FB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F8DE180-22FB-46E1-84C6-FC7670F81F52}" type="pres">
      <dgm:prSet presAssocID="{AE08BD25-EB15-494A-8B63-5E403920CB1A}" presName="parTrans" presStyleLbl="sibTrans2D1" presStyleIdx="6" presStyleCnt="10"/>
      <dgm:spPr/>
      <dgm:t>
        <a:bodyPr/>
        <a:lstStyle/>
        <a:p>
          <a:endParaRPr lang="zh-TW" altLang="en-US"/>
        </a:p>
      </dgm:t>
    </dgm:pt>
    <dgm:pt modelId="{A205F525-6BBB-48CB-9DF6-60E5D604746C}" type="pres">
      <dgm:prSet presAssocID="{AE08BD25-EB15-494A-8B63-5E403920CB1A}" presName="connectorText" presStyleLbl="sibTrans2D1" presStyleIdx="6" presStyleCnt="10"/>
      <dgm:spPr/>
      <dgm:t>
        <a:bodyPr/>
        <a:lstStyle/>
        <a:p>
          <a:endParaRPr lang="zh-TW" altLang="en-US"/>
        </a:p>
      </dgm:t>
    </dgm:pt>
    <dgm:pt modelId="{6BD14F3B-424C-4EE1-9F1C-04C87630BE3A}" type="pres">
      <dgm:prSet presAssocID="{876CD27B-B798-4703-A81F-2496690969BB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E856136-A967-40E5-9F3D-3FA8A1EC317F}" type="pres">
      <dgm:prSet presAssocID="{A2480A88-828E-437D-B4B1-5E9C20F2280E}" presName="parTrans" presStyleLbl="sibTrans2D1" presStyleIdx="7" presStyleCnt="10"/>
      <dgm:spPr/>
      <dgm:t>
        <a:bodyPr/>
        <a:lstStyle/>
        <a:p>
          <a:endParaRPr lang="zh-TW" altLang="en-US"/>
        </a:p>
      </dgm:t>
    </dgm:pt>
    <dgm:pt modelId="{D9592173-F26C-4FE2-A855-3BD477E7F65D}" type="pres">
      <dgm:prSet presAssocID="{A2480A88-828E-437D-B4B1-5E9C20F2280E}" presName="connectorText" presStyleLbl="sibTrans2D1" presStyleIdx="7" presStyleCnt="10"/>
      <dgm:spPr/>
      <dgm:t>
        <a:bodyPr/>
        <a:lstStyle/>
        <a:p>
          <a:endParaRPr lang="zh-TW" altLang="en-US"/>
        </a:p>
      </dgm:t>
    </dgm:pt>
    <dgm:pt modelId="{7905C62E-0AEC-40FF-818F-CDDADA4B0C7E}" type="pres">
      <dgm:prSet presAssocID="{57B2FD54-8715-4803-816E-AEDD70A026FA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3A8F6D1D-24DF-408C-BD5D-F2E118D2D479}" type="pres">
      <dgm:prSet presAssocID="{CF7C7D06-023E-4333-B6CF-4463F1814E00}" presName="parTrans" presStyleLbl="sibTrans2D1" presStyleIdx="8" presStyleCnt="10"/>
      <dgm:spPr/>
      <dgm:t>
        <a:bodyPr/>
        <a:lstStyle/>
        <a:p>
          <a:endParaRPr lang="zh-TW" altLang="en-US"/>
        </a:p>
      </dgm:t>
    </dgm:pt>
    <dgm:pt modelId="{19388A0C-5213-4C4C-A6DD-2413CA03E77A}" type="pres">
      <dgm:prSet presAssocID="{CF7C7D06-023E-4333-B6CF-4463F1814E00}" presName="connectorText" presStyleLbl="sibTrans2D1" presStyleIdx="8" presStyleCnt="10"/>
      <dgm:spPr/>
      <dgm:t>
        <a:bodyPr/>
        <a:lstStyle/>
        <a:p>
          <a:endParaRPr lang="zh-TW" altLang="en-US"/>
        </a:p>
      </dgm:t>
    </dgm:pt>
    <dgm:pt modelId="{52900445-50EC-4B92-BC76-7646057D239F}" type="pres">
      <dgm:prSet presAssocID="{CA2E8DB2-735A-4BD0-A7A9-AA1ACEB7C87C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F64F56B6-E3E7-4FE0-8707-98CD31948553}" type="pres">
      <dgm:prSet presAssocID="{18D084DE-94B9-4DE9-938D-32D8AAE40014}" presName="parTrans" presStyleLbl="sibTrans2D1" presStyleIdx="9" presStyleCnt="10"/>
      <dgm:spPr/>
      <dgm:t>
        <a:bodyPr/>
        <a:lstStyle/>
        <a:p>
          <a:endParaRPr lang="zh-TW" altLang="en-US"/>
        </a:p>
      </dgm:t>
    </dgm:pt>
    <dgm:pt modelId="{F61D7BF3-2348-4096-AC53-27E8756BABEF}" type="pres">
      <dgm:prSet presAssocID="{18D084DE-94B9-4DE9-938D-32D8AAE40014}" presName="connectorText" presStyleLbl="sibTrans2D1" presStyleIdx="9" presStyleCnt="10"/>
      <dgm:spPr/>
      <dgm:t>
        <a:bodyPr/>
        <a:lstStyle/>
        <a:p>
          <a:endParaRPr lang="zh-TW" altLang="en-US"/>
        </a:p>
      </dgm:t>
    </dgm:pt>
    <dgm:pt modelId="{466F7193-F6BC-4B89-8A4A-CDC48FC13C0F}" type="pres">
      <dgm:prSet presAssocID="{7090F3C0-B7DD-47BF-9D89-E73D7E5C75CE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</dgm:ptLst>
  <dgm:cxnLst>
    <dgm:cxn modelId="{EAE305A0-5BF7-4891-BDA5-3CB5F7A3A95E}" type="presOf" srcId="{2A5716FC-2FC0-4010-8243-C6DBCFE8BF78}" destId="{27A9EB0B-90B6-4415-800C-CF92561AF10E}" srcOrd="0" destOrd="0" presId="urn:microsoft.com/office/officeart/2005/8/layout/radial5"/>
    <dgm:cxn modelId="{072CDF84-6B83-4748-B021-71B2F621B935}" type="presOf" srcId="{7DC33CA6-A664-4864-8C99-1AFF7546714D}" destId="{4BD0F74A-88F2-4C0F-9B7D-A80D3291AB1C}" srcOrd="0" destOrd="0" presId="urn:microsoft.com/office/officeart/2005/8/layout/radial5"/>
    <dgm:cxn modelId="{1C3FFF58-DDDF-46B5-A1B1-520196ADD2AD}" srcId="{A9012057-EC03-469C-9EEF-E45F55173E47}" destId="{876CD27B-B798-4703-A81F-2496690969BB}" srcOrd="6" destOrd="0" parTransId="{AE08BD25-EB15-494A-8B63-5E403920CB1A}" sibTransId="{241201C8-AE5B-41DB-A024-3694F7B54737}"/>
    <dgm:cxn modelId="{670DA543-4D68-4397-AC62-47CB54B09F56}" type="presOf" srcId="{A2480A88-828E-437D-B4B1-5E9C20F2280E}" destId="{D9592173-F26C-4FE2-A855-3BD477E7F65D}" srcOrd="1" destOrd="0" presId="urn:microsoft.com/office/officeart/2005/8/layout/radial5"/>
    <dgm:cxn modelId="{9AE88C0E-DD27-4D80-B8C3-8303E4A48BD1}" type="presOf" srcId="{AE08BD25-EB15-494A-8B63-5E403920CB1A}" destId="{A205F525-6BBB-48CB-9DF6-60E5D604746C}" srcOrd="1" destOrd="0" presId="urn:microsoft.com/office/officeart/2005/8/layout/radial5"/>
    <dgm:cxn modelId="{FF977001-4348-46F2-B08A-8D45EDB63FA5}" srcId="{A9012057-EC03-469C-9EEF-E45F55173E47}" destId="{7090F3C0-B7DD-47BF-9D89-E73D7E5C75CE}" srcOrd="9" destOrd="0" parTransId="{18D084DE-94B9-4DE9-938D-32D8AAE40014}" sibTransId="{36680E73-6FA3-420B-8D56-B8FD98783311}"/>
    <dgm:cxn modelId="{1A9AE91C-D5BE-4A9F-A11E-DD2B13ECCD6E}" type="presOf" srcId="{C911E8CA-F9FE-4593-B6E1-862F8FA094E8}" destId="{632849F7-6382-4817-BA45-60570BBAEDC5}" srcOrd="1" destOrd="0" presId="urn:microsoft.com/office/officeart/2005/8/layout/radial5"/>
    <dgm:cxn modelId="{56E0525A-DB89-452A-9CB6-3BF1846275A4}" type="presOf" srcId="{CF7C7D06-023E-4333-B6CF-4463F1814E00}" destId="{19388A0C-5213-4C4C-A6DD-2413CA03E77A}" srcOrd="1" destOrd="0" presId="urn:microsoft.com/office/officeart/2005/8/layout/radial5"/>
    <dgm:cxn modelId="{40F10CE3-E4D8-432D-B74D-8D53E9677A74}" type="presOf" srcId="{B5EB155A-C24B-4D83-9B6A-9364923D2E0C}" destId="{E61176A1-F1EB-4241-9FA2-DD540BCC4526}" srcOrd="1" destOrd="0" presId="urn:microsoft.com/office/officeart/2005/8/layout/radial5"/>
    <dgm:cxn modelId="{1098FDA4-E503-43FA-866D-A26AFCB901DF}" type="presOf" srcId="{356B3EA1-168B-45F1-8163-D8E7797F46C5}" destId="{955A964B-DEA8-4EFA-9DCD-0647AEFE3921}" srcOrd="0" destOrd="0" presId="urn:microsoft.com/office/officeart/2005/8/layout/radial5"/>
    <dgm:cxn modelId="{93BA25D7-51AA-44B1-BDE4-C4BC12DD102B}" type="presOf" srcId="{876CD27B-B798-4703-A81F-2496690969BB}" destId="{6BD14F3B-424C-4EE1-9F1C-04C87630BE3A}" srcOrd="0" destOrd="0" presId="urn:microsoft.com/office/officeart/2005/8/layout/radial5"/>
    <dgm:cxn modelId="{485DA2D4-99DB-4484-83CA-249AE5549D30}" type="presOf" srcId="{C911E8CA-F9FE-4593-B6E1-862F8FA094E8}" destId="{12ED6F3F-1B3D-432B-AEB0-6A28B5439B91}" srcOrd="0" destOrd="0" presId="urn:microsoft.com/office/officeart/2005/8/layout/radial5"/>
    <dgm:cxn modelId="{67C864A9-B912-43B1-99A1-5BBB4937115F}" type="presOf" srcId="{A2480A88-828E-437D-B4B1-5E9C20F2280E}" destId="{0E856136-A967-40E5-9F3D-3FA8A1EC317F}" srcOrd="0" destOrd="0" presId="urn:microsoft.com/office/officeart/2005/8/layout/radial5"/>
    <dgm:cxn modelId="{9F1264D7-42FE-43FD-A63A-49B63EF13799}" srcId="{A9012057-EC03-469C-9EEF-E45F55173E47}" destId="{2A5716FC-2FC0-4010-8243-C6DBCFE8BF78}" srcOrd="0" destOrd="0" parTransId="{40623C59-1B8A-47A5-A003-C669CD31A660}" sibTransId="{F92C3FFA-C0C0-4785-92BE-8150BD320BDF}"/>
    <dgm:cxn modelId="{86736D42-4FD5-4D64-9D84-F2BF511A9C66}" type="presOf" srcId="{E55BC411-E521-42D3-B418-FD6CDE2FD1C9}" destId="{79BCB0E4-E532-445D-BA2D-0291557CEAD2}" srcOrd="0" destOrd="0" presId="urn:microsoft.com/office/officeart/2005/8/layout/radial5"/>
    <dgm:cxn modelId="{9207EAE5-4E9C-42A9-8466-ECBF4405A10B}" type="presOf" srcId="{18D084DE-94B9-4DE9-938D-32D8AAE40014}" destId="{F61D7BF3-2348-4096-AC53-27E8756BABEF}" srcOrd="1" destOrd="0" presId="urn:microsoft.com/office/officeart/2005/8/layout/radial5"/>
    <dgm:cxn modelId="{4ECC806B-943C-44CD-A796-CA53C6EDAF9B}" type="presOf" srcId="{CBA41404-2108-400C-8E1B-74A0D6414F80}" destId="{11C62DF1-7E3F-4F3C-8CF0-78F9C354D3FC}" srcOrd="0" destOrd="0" presId="urn:microsoft.com/office/officeart/2005/8/layout/radial5"/>
    <dgm:cxn modelId="{E208E8A9-09F0-435E-B90B-613ABC444AB0}" type="presOf" srcId="{18D084DE-94B9-4DE9-938D-32D8AAE40014}" destId="{F64F56B6-E3E7-4FE0-8707-98CD31948553}" srcOrd="0" destOrd="0" presId="urn:microsoft.com/office/officeart/2005/8/layout/radial5"/>
    <dgm:cxn modelId="{6017524A-2F7D-4644-93F1-7E20F5997978}" type="presOf" srcId="{AE08BD25-EB15-494A-8B63-5E403920CB1A}" destId="{0F8DE180-22FB-46E1-84C6-FC7670F81F52}" srcOrd="0" destOrd="0" presId="urn:microsoft.com/office/officeart/2005/8/layout/radial5"/>
    <dgm:cxn modelId="{C382610C-2FE0-42C8-A433-67B4EF6FFD39}" srcId="{A9012057-EC03-469C-9EEF-E45F55173E47}" destId="{E55BC411-E521-42D3-B418-FD6CDE2FD1C9}" srcOrd="2" destOrd="0" parTransId="{8DA8C72B-41CB-4398-9910-92F04A98A1A2}" sibTransId="{87D8E616-4F46-4EC8-9DE1-B5A0D7E28DBB}"/>
    <dgm:cxn modelId="{DF388D8D-3361-4D63-927F-C91D473169D8}" srcId="{A9012057-EC03-469C-9EEF-E45F55173E47}" destId="{57B2FD54-8715-4803-816E-AEDD70A026FA}" srcOrd="7" destOrd="0" parTransId="{A2480A88-828E-437D-B4B1-5E9C20F2280E}" sibTransId="{DBA8490F-3963-4701-9949-8F90453A06A8}"/>
    <dgm:cxn modelId="{00A0E278-2939-4B4A-A8F1-45311BFE86A3}" srcId="{A9012057-EC03-469C-9EEF-E45F55173E47}" destId="{7DC33CA6-A664-4864-8C99-1AFF7546714D}" srcOrd="3" destOrd="0" parTransId="{CBA41404-2108-400C-8E1B-74A0D6414F80}" sibTransId="{B002CE1B-52E6-47AE-8ED1-8D552C673E21}"/>
    <dgm:cxn modelId="{F408D1FC-6D6D-4E25-B0DA-E2C69ABFEE8E}" type="presOf" srcId="{A9012057-EC03-469C-9EEF-E45F55173E47}" destId="{6C5C672F-2D72-49C7-8539-8AF90A27F140}" srcOrd="0" destOrd="0" presId="urn:microsoft.com/office/officeart/2005/8/layout/radial5"/>
    <dgm:cxn modelId="{11C3DD7D-3779-43B5-AA6F-EC489138A082}" type="presOf" srcId="{AA8812A3-A42A-45ED-8E55-5CAF9173F94B}" destId="{E26E048F-8DFE-4443-A119-646A8F071BF9}" srcOrd="0" destOrd="0" presId="urn:microsoft.com/office/officeart/2005/8/layout/radial5"/>
    <dgm:cxn modelId="{B7E791F1-5670-4A6F-8FB4-106BC87A9391}" type="presOf" srcId="{B5EB155A-C24B-4D83-9B6A-9364923D2E0C}" destId="{40113AE5-CA35-4612-B1F0-6B97A8F70DDF}" srcOrd="0" destOrd="0" presId="urn:microsoft.com/office/officeart/2005/8/layout/radial5"/>
    <dgm:cxn modelId="{32ED0DC9-DA71-4FFA-BC56-7247D3322FE9}" srcId="{A9012057-EC03-469C-9EEF-E45F55173E47}" destId="{F7A11A2E-1E59-4D96-B582-E5AC813AC9FB}" srcOrd="5" destOrd="0" parTransId="{B5EB155A-C24B-4D83-9B6A-9364923D2E0C}" sibTransId="{430F909E-040C-4809-A0CC-00B33F38A8A1}"/>
    <dgm:cxn modelId="{2273DEB9-125F-45FF-B64F-D0BD1444DBEE}" type="presOf" srcId="{1B9E5A33-E865-423F-810E-3A052555EB70}" destId="{BAD11B71-5D5C-45D8-AAE6-DD8A3A391A90}" srcOrd="0" destOrd="0" presId="urn:microsoft.com/office/officeart/2005/8/layout/radial5"/>
    <dgm:cxn modelId="{EB833E0F-97D5-4C7C-93AA-03916FC9E9C5}" srcId="{A9012057-EC03-469C-9EEF-E45F55173E47}" destId="{356B3EA1-168B-45F1-8163-D8E7797F46C5}" srcOrd="4" destOrd="0" parTransId="{1B9E5A33-E865-423F-810E-3A052555EB70}" sibTransId="{4D54E47E-7D8C-43E8-A965-B2F64A76D5D0}"/>
    <dgm:cxn modelId="{653F8FA2-C937-4E10-AAA0-0D61600D8ED5}" type="presOf" srcId="{8DA8C72B-41CB-4398-9910-92F04A98A1A2}" destId="{4371BBDE-C0BC-48A9-A47C-D75559224A56}" srcOrd="0" destOrd="0" presId="urn:microsoft.com/office/officeart/2005/8/layout/radial5"/>
    <dgm:cxn modelId="{26BD3D94-8072-4225-85D0-78E44E613D70}" type="presOf" srcId="{CA2E8DB2-735A-4BD0-A7A9-AA1ACEB7C87C}" destId="{52900445-50EC-4B92-BC76-7646057D239F}" srcOrd="0" destOrd="0" presId="urn:microsoft.com/office/officeart/2005/8/layout/radial5"/>
    <dgm:cxn modelId="{03CD02E8-97C0-40AD-BB63-F3309D64DD5A}" type="presOf" srcId="{F7A11A2E-1E59-4D96-B582-E5AC813AC9FB}" destId="{83C9FE3E-CEAB-4448-AFD6-C046E9C9AABB}" srcOrd="0" destOrd="0" presId="urn:microsoft.com/office/officeart/2005/8/layout/radial5"/>
    <dgm:cxn modelId="{5A98B273-1B8E-4818-AE77-3B23AD5AC3EE}" type="presOf" srcId="{7CE22F93-8664-48FC-8034-5F3FB183AB50}" destId="{C5589157-BCC8-44F7-957C-C416A65B3E29}" srcOrd="0" destOrd="0" presId="urn:microsoft.com/office/officeart/2005/8/layout/radial5"/>
    <dgm:cxn modelId="{AF304530-201D-4012-8EE2-91E6A35153DC}" type="presOf" srcId="{40623C59-1B8A-47A5-A003-C669CD31A660}" destId="{41FAD183-64F1-41DB-9CBC-303D8B4A4BE5}" srcOrd="0" destOrd="0" presId="urn:microsoft.com/office/officeart/2005/8/layout/radial5"/>
    <dgm:cxn modelId="{8B5A64BB-9A0D-44DB-B6C5-B302C0EB0B5F}" srcId="{7CE22F93-8664-48FC-8034-5F3FB183AB50}" destId="{A9012057-EC03-469C-9EEF-E45F55173E47}" srcOrd="0" destOrd="0" parTransId="{6B25EEE8-B3FF-4C36-ABA8-F174289B6357}" sibTransId="{C58895F8-1AF6-46C8-BBC6-9399EC9501B6}"/>
    <dgm:cxn modelId="{96018967-0C0D-464F-81B3-045682F14424}" type="presOf" srcId="{1B9E5A33-E865-423F-810E-3A052555EB70}" destId="{5A9E3E60-EC88-41A3-B11F-64F1E004410D}" srcOrd="1" destOrd="0" presId="urn:microsoft.com/office/officeart/2005/8/layout/radial5"/>
    <dgm:cxn modelId="{312BF761-5765-4C10-B27C-8BCA1FC561DA}" type="presOf" srcId="{7090F3C0-B7DD-47BF-9D89-E73D7E5C75CE}" destId="{466F7193-F6BC-4B89-8A4A-CDC48FC13C0F}" srcOrd="0" destOrd="0" presId="urn:microsoft.com/office/officeart/2005/8/layout/radial5"/>
    <dgm:cxn modelId="{B86AC744-A73D-4C9C-9D51-4E92AE67B985}" type="presOf" srcId="{57B2FD54-8715-4803-816E-AEDD70A026FA}" destId="{7905C62E-0AEC-40FF-818F-CDDADA4B0C7E}" srcOrd="0" destOrd="0" presId="urn:microsoft.com/office/officeart/2005/8/layout/radial5"/>
    <dgm:cxn modelId="{C4941C97-33EE-4442-9685-63F0EC2953BD}" srcId="{A9012057-EC03-469C-9EEF-E45F55173E47}" destId="{CA2E8DB2-735A-4BD0-A7A9-AA1ACEB7C87C}" srcOrd="8" destOrd="0" parTransId="{CF7C7D06-023E-4333-B6CF-4463F1814E00}" sibTransId="{0AAC9CF7-2A75-4C8D-9546-2CB9BF1FD903}"/>
    <dgm:cxn modelId="{51AF6C16-28C2-4C63-96A3-B0A398D6F0E1}" type="presOf" srcId="{CF7C7D06-023E-4333-B6CF-4463F1814E00}" destId="{3A8F6D1D-24DF-408C-BD5D-F2E118D2D479}" srcOrd="0" destOrd="0" presId="urn:microsoft.com/office/officeart/2005/8/layout/radial5"/>
    <dgm:cxn modelId="{751CC8B9-8FEF-4C8A-ABA2-BABB6D881813}" type="presOf" srcId="{8DA8C72B-41CB-4398-9910-92F04A98A1A2}" destId="{A9DA7DE2-8A15-4A42-B4E2-CCC787DB585B}" srcOrd="1" destOrd="0" presId="urn:microsoft.com/office/officeart/2005/8/layout/radial5"/>
    <dgm:cxn modelId="{06F2D448-E34D-4346-B93D-00A05D1CDE10}" type="presOf" srcId="{40623C59-1B8A-47A5-A003-C669CD31A660}" destId="{1ED07B91-EB30-4C76-8B74-4B280D9D7995}" srcOrd="1" destOrd="0" presId="urn:microsoft.com/office/officeart/2005/8/layout/radial5"/>
    <dgm:cxn modelId="{DB8BBA25-CF2A-4CF5-8FAE-207A5AFBB023}" type="presOf" srcId="{CBA41404-2108-400C-8E1B-74A0D6414F80}" destId="{38A37C35-C432-493E-AC9A-224DAF282247}" srcOrd="1" destOrd="0" presId="urn:microsoft.com/office/officeart/2005/8/layout/radial5"/>
    <dgm:cxn modelId="{4005E525-9985-450D-B261-D86395945616}" srcId="{A9012057-EC03-469C-9EEF-E45F55173E47}" destId="{AA8812A3-A42A-45ED-8E55-5CAF9173F94B}" srcOrd="1" destOrd="0" parTransId="{C911E8CA-F9FE-4593-B6E1-862F8FA094E8}" sibTransId="{4B5F1B56-BAC6-4E98-B225-5D8CBF13C589}"/>
    <dgm:cxn modelId="{6E35F367-D012-4F8E-B24E-06CD7AF7831C}" type="presParOf" srcId="{C5589157-BCC8-44F7-957C-C416A65B3E29}" destId="{6C5C672F-2D72-49C7-8539-8AF90A27F140}" srcOrd="0" destOrd="0" presId="urn:microsoft.com/office/officeart/2005/8/layout/radial5"/>
    <dgm:cxn modelId="{B95F09C2-EBE7-472E-872E-5EF304620DB4}" type="presParOf" srcId="{C5589157-BCC8-44F7-957C-C416A65B3E29}" destId="{41FAD183-64F1-41DB-9CBC-303D8B4A4BE5}" srcOrd="1" destOrd="0" presId="urn:microsoft.com/office/officeart/2005/8/layout/radial5"/>
    <dgm:cxn modelId="{DDA2DD3E-DCC7-4B68-AA4F-4CB7F794A1E0}" type="presParOf" srcId="{41FAD183-64F1-41DB-9CBC-303D8B4A4BE5}" destId="{1ED07B91-EB30-4C76-8B74-4B280D9D7995}" srcOrd="0" destOrd="0" presId="urn:microsoft.com/office/officeart/2005/8/layout/radial5"/>
    <dgm:cxn modelId="{FD4F43EF-0CD4-4750-9161-1FDBFC3133E9}" type="presParOf" srcId="{C5589157-BCC8-44F7-957C-C416A65B3E29}" destId="{27A9EB0B-90B6-4415-800C-CF92561AF10E}" srcOrd="2" destOrd="0" presId="urn:microsoft.com/office/officeart/2005/8/layout/radial5"/>
    <dgm:cxn modelId="{FBF5FDC6-7859-4A32-9734-EE47206F2E64}" type="presParOf" srcId="{C5589157-BCC8-44F7-957C-C416A65B3E29}" destId="{12ED6F3F-1B3D-432B-AEB0-6A28B5439B91}" srcOrd="3" destOrd="0" presId="urn:microsoft.com/office/officeart/2005/8/layout/radial5"/>
    <dgm:cxn modelId="{DE319125-EE05-4FF3-B67C-57D03F498325}" type="presParOf" srcId="{12ED6F3F-1B3D-432B-AEB0-6A28B5439B91}" destId="{632849F7-6382-4817-BA45-60570BBAEDC5}" srcOrd="0" destOrd="0" presId="urn:microsoft.com/office/officeart/2005/8/layout/radial5"/>
    <dgm:cxn modelId="{81938B7A-98FB-488C-A5E3-51BAF01D9CE1}" type="presParOf" srcId="{C5589157-BCC8-44F7-957C-C416A65B3E29}" destId="{E26E048F-8DFE-4443-A119-646A8F071BF9}" srcOrd="4" destOrd="0" presId="urn:microsoft.com/office/officeart/2005/8/layout/radial5"/>
    <dgm:cxn modelId="{48FFC03B-5C28-4635-BC5E-6E7552711982}" type="presParOf" srcId="{C5589157-BCC8-44F7-957C-C416A65B3E29}" destId="{4371BBDE-C0BC-48A9-A47C-D75559224A56}" srcOrd="5" destOrd="0" presId="urn:microsoft.com/office/officeart/2005/8/layout/radial5"/>
    <dgm:cxn modelId="{3E1263F8-992D-40D2-8490-E90F7C09882C}" type="presParOf" srcId="{4371BBDE-C0BC-48A9-A47C-D75559224A56}" destId="{A9DA7DE2-8A15-4A42-B4E2-CCC787DB585B}" srcOrd="0" destOrd="0" presId="urn:microsoft.com/office/officeart/2005/8/layout/radial5"/>
    <dgm:cxn modelId="{637FE758-57A7-41B1-A9A8-3348A53E33A3}" type="presParOf" srcId="{C5589157-BCC8-44F7-957C-C416A65B3E29}" destId="{79BCB0E4-E532-445D-BA2D-0291557CEAD2}" srcOrd="6" destOrd="0" presId="urn:microsoft.com/office/officeart/2005/8/layout/radial5"/>
    <dgm:cxn modelId="{C346251C-7960-47D6-A8D2-E59DA893D2FB}" type="presParOf" srcId="{C5589157-BCC8-44F7-957C-C416A65B3E29}" destId="{11C62DF1-7E3F-4F3C-8CF0-78F9C354D3FC}" srcOrd="7" destOrd="0" presId="urn:microsoft.com/office/officeart/2005/8/layout/radial5"/>
    <dgm:cxn modelId="{08D8E979-3624-4BE6-AA98-B52C5BC6A95B}" type="presParOf" srcId="{11C62DF1-7E3F-4F3C-8CF0-78F9C354D3FC}" destId="{38A37C35-C432-493E-AC9A-224DAF282247}" srcOrd="0" destOrd="0" presId="urn:microsoft.com/office/officeart/2005/8/layout/radial5"/>
    <dgm:cxn modelId="{9853FC54-03BC-4DB8-A4BD-46B47E935AF1}" type="presParOf" srcId="{C5589157-BCC8-44F7-957C-C416A65B3E29}" destId="{4BD0F74A-88F2-4C0F-9B7D-A80D3291AB1C}" srcOrd="8" destOrd="0" presId="urn:microsoft.com/office/officeart/2005/8/layout/radial5"/>
    <dgm:cxn modelId="{ED336B96-BF74-4F1E-AB6A-EFBC035D1FBB}" type="presParOf" srcId="{C5589157-BCC8-44F7-957C-C416A65B3E29}" destId="{BAD11B71-5D5C-45D8-AAE6-DD8A3A391A90}" srcOrd="9" destOrd="0" presId="urn:microsoft.com/office/officeart/2005/8/layout/radial5"/>
    <dgm:cxn modelId="{B231327A-D8B4-4903-879F-60E4AAEF2B9A}" type="presParOf" srcId="{BAD11B71-5D5C-45D8-AAE6-DD8A3A391A90}" destId="{5A9E3E60-EC88-41A3-B11F-64F1E004410D}" srcOrd="0" destOrd="0" presId="urn:microsoft.com/office/officeart/2005/8/layout/radial5"/>
    <dgm:cxn modelId="{AF341C58-661B-4B9E-906C-55E8E513D68F}" type="presParOf" srcId="{C5589157-BCC8-44F7-957C-C416A65B3E29}" destId="{955A964B-DEA8-4EFA-9DCD-0647AEFE3921}" srcOrd="10" destOrd="0" presId="urn:microsoft.com/office/officeart/2005/8/layout/radial5"/>
    <dgm:cxn modelId="{97CDE4B2-0DAC-4BEF-A453-B4A63FE6CF40}" type="presParOf" srcId="{C5589157-BCC8-44F7-957C-C416A65B3E29}" destId="{40113AE5-CA35-4612-B1F0-6B97A8F70DDF}" srcOrd="11" destOrd="0" presId="urn:microsoft.com/office/officeart/2005/8/layout/radial5"/>
    <dgm:cxn modelId="{37969BA0-3F3F-4BC0-AE99-7BF56B4F2262}" type="presParOf" srcId="{40113AE5-CA35-4612-B1F0-6B97A8F70DDF}" destId="{E61176A1-F1EB-4241-9FA2-DD540BCC4526}" srcOrd="0" destOrd="0" presId="urn:microsoft.com/office/officeart/2005/8/layout/radial5"/>
    <dgm:cxn modelId="{57F20DE7-93E7-4C94-97EF-30DA137C930D}" type="presParOf" srcId="{C5589157-BCC8-44F7-957C-C416A65B3E29}" destId="{83C9FE3E-CEAB-4448-AFD6-C046E9C9AABB}" srcOrd="12" destOrd="0" presId="urn:microsoft.com/office/officeart/2005/8/layout/radial5"/>
    <dgm:cxn modelId="{488044C2-4032-4582-8173-9F215E6756BE}" type="presParOf" srcId="{C5589157-BCC8-44F7-957C-C416A65B3E29}" destId="{0F8DE180-22FB-46E1-84C6-FC7670F81F52}" srcOrd="13" destOrd="0" presId="urn:microsoft.com/office/officeart/2005/8/layout/radial5"/>
    <dgm:cxn modelId="{5A356E29-987A-4F18-B7B1-118DD3372C53}" type="presParOf" srcId="{0F8DE180-22FB-46E1-84C6-FC7670F81F52}" destId="{A205F525-6BBB-48CB-9DF6-60E5D604746C}" srcOrd="0" destOrd="0" presId="urn:microsoft.com/office/officeart/2005/8/layout/radial5"/>
    <dgm:cxn modelId="{09D75A35-9A4E-4F7A-9AC4-85C50469D6D7}" type="presParOf" srcId="{C5589157-BCC8-44F7-957C-C416A65B3E29}" destId="{6BD14F3B-424C-4EE1-9F1C-04C87630BE3A}" srcOrd="14" destOrd="0" presId="urn:microsoft.com/office/officeart/2005/8/layout/radial5"/>
    <dgm:cxn modelId="{39D7779F-AF6E-430D-96D1-409D29174B00}" type="presParOf" srcId="{C5589157-BCC8-44F7-957C-C416A65B3E29}" destId="{0E856136-A967-40E5-9F3D-3FA8A1EC317F}" srcOrd="15" destOrd="0" presId="urn:microsoft.com/office/officeart/2005/8/layout/radial5"/>
    <dgm:cxn modelId="{89BF434B-6FBC-4C3F-A0B6-FFA4F11E462E}" type="presParOf" srcId="{0E856136-A967-40E5-9F3D-3FA8A1EC317F}" destId="{D9592173-F26C-4FE2-A855-3BD477E7F65D}" srcOrd="0" destOrd="0" presId="urn:microsoft.com/office/officeart/2005/8/layout/radial5"/>
    <dgm:cxn modelId="{0D026740-0807-46D0-A457-96CD054E7E0C}" type="presParOf" srcId="{C5589157-BCC8-44F7-957C-C416A65B3E29}" destId="{7905C62E-0AEC-40FF-818F-CDDADA4B0C7E}" srcOrd="16" destOrd="0" presId="urn:microsoft.com/office/officeart/2005/8/layout/radial5"/>
    <dgm:cxn modelId="{9A3F5115-D765-469C-AAD8-31AE22310668}" type="presParOf" srcId="{C5589157-BCC8-44F7-957C-C416A65B3E29}" destId="{3A8F6D1D-24DF-408C-BD5D-F2E118D2D479}" srcOrd="17" destOrd="0" presId="urn:microsoft.com/office/officeart/2005/8/layout/radial5"/>
    <dgm:cxn modelId="{35EDD363-50CA-44DE-B1B5-B86248AA6B32}" type="presParOf" srcId="{3A8F6D1D-24DF-408C-BD5D-F2E118D2D479}" destId="{19388A0C-5213-4C4C-A6DD-2413CA03E77A}" srcOrd="0" destOrd="0" presId="urn:microsoft.com/office/officeart/2005/8/layout/radial5"/>
    <dgm:cxn modelId="{13DE48B4-6CB7-4A62-8A93-265D2E3E9D88}" type="presParOf" srcId="{C5589157-BCC8-44F7-957C-C416A65B3E29}" destId="{52900445-50EC-4B92-BC76-7646057D239F}" srcOrd="18" destOrd="0" presId="urn:microsoft.com/office/officeart/2005/8/layout/radial5"/>
    <dgm:cxn modelId="{A58A9FAA-EEDB-4633-945F-B99C342F2F33}" type="presParOf" srcId="{C5589157-BCC8-44F7-957C-C416A65B3E29}" destId="{F64F56B6-E3E7-4FE0-8707-98CD31948553}" srcOrd="19" destOrd="0" presId="urn:microsoft.com/office/officeart/2005/8/layout/radial5"/>
    <dgm:cxn modelId="{82B614AC-1684-434B-85E0-9612C96A67D0}" type="presParOf" srcId="{F64F56B6-E3E7-4FE0-8707-98CD31948553}" destId="{F61D7BF3-2348-4096-AC53-27E8756BABEF}" srcOrd="0" destOrd="0" presId="urn:microsoft.com/office/officeart/2005/8/layout/radial5"/>
    <dgm:cxn modelId="{432798E2-945D-4396-A840-3CFF1EA49F85}" type="presParOf" srcId="{C5589157-BCC8-44F7-957C-C416A65B3E29}" destId="{466F7193-F6BC-4B89-8A4A-CDC48FC13C0F}" srcOrd="2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E22F93-8664-48FC-8034-5F3FB183AB50}" type="doc">
      <dgm:prSet loTypeId="urn:microsoft.com/office/officeart/2005/8/layout/radial5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A9012057-EC03-469C-9EEF-E45F55173E47}">
      <dgm:prSet phldrT="[文字]" custT="1"/>
      <dgm:spPr/>
      <dgm:t>
        <a:bodyPr/>
        <a:lstStyle/>
        <a:p>
          <a:r>
            <a:rPr lang="zh-TW" altLang="en-US" sz="2400" dirty="0" smtClean="0">
              <a:solidFill>
                <a:srgbClr val="FF0000"/>
              </a:solidFill>
              <a:latin typeface="+mn-ea"/>
              <a:ea typeface="+mn-ea"/>
            </a:rPr>
            <a:t>蜜蜂</a:t>
          </a:r>
          <a:endParaRPr lang="zh-TW" altLang="en-US" sz="24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B25EEE8-B3FF-4C36-ABA8-F174289B6357}" type="parTrans" cxnId="{8B5A64BB-9A0D-44DB-B6C5-B302C0EB0B5F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58895F8-1AF6-46C8-BBC6-9399EC9501B6}" type="sibTrans" cxnId="{8B5A64BB-9A0D-44DB-B6C5-B302C0EB0B5F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A5716FC-2FC0-4010-8243-C6DBCFE8BF78}">
      <dgm:prSet phldrT="[文字]" custT="1"/>
      <dgm:spPr/>
      <dgm:t>
        <a:bodyPr/>
        <a:lstStyle/>
        <a:p>
          <a:pPr rtl="0"/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構造</a:t>
          </a:r>
          <a:endParaRPr lang="zh-TW" altLang="en-US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0623C59-1B8A-47A5-A003-C669CD31A660}" type="parTrans" cxnId="{9F1264D7-42FE-43FD-A63A-49B63EF13799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92C3FFA-C0C0-4785-92BE-8150BD320BDF}" type="sibTrans" cxnId="{9F1264D7-42FE-43FD-A63A-49B63EF13799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A8812A3-A42A-45ED-8E55-5CAF9173F94B}">
      <dgm:prSet custT="1"/>
      <dgm:spPr/>
      <dgm:t>
        <a:bodyPr/>
        <a:lstStyle/>
        <a:p>
          <a:pPr rtl="0"/>
          <a:r>
            <a:rPr lang="zh-TW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優點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911E8CA-F9FE-4593-B6E1-862F8FA094E8}" type="parTrans" cxnId="{4005E525-9985-450D-B261-D86395945616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B5F1B56-BAC6-4E98-B225-5D8CBF13C589}" type="sibTrans" cxnId="{4005E525-9985-450D-B261-D86395945616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55BC411-E521-42D3-B418-FD6CDE2FD1C9}">
      <dgm:prSet custT="1"/>
      <dgm:spPr/>
      <dgm:t>
        <a:bodyPr/>
        <a:lstStyle/>
        <a:p>
          <a:pPr rtl="0"/>
          <a:r>
            <a:rPr lang="zh-TW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缺點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DA8C72B-41CB-4398-9910-92F04A98A1A2}" type="parTrans" cxnId="{C382610C-2FE0-42C8-A433-67B4EF6FFD39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7D8E616-4F46-4EC8-9DE1-B5A0D7E28DBB}" type="sibTrans" cxnId="{C382610C-2FE0-42C8-A433-67B4EF6FFD39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DC33CA6-A664-4864-8C99-1AFF7546714D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外形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BA41404-2108-400C-8E1B-74A0D6414F80}" type="parTrans" cxnId="{00A0E278-2939-4B4A-A8F1-45311BFE86A3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002CE1B-52E6-47AE-8ED1-8D552C673E21}" type="sibTrans" cxnId="{00A0E278-2939-4B4A-A8F1-45311BFE86A3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7A11A2E-1E59-4D96-B582-E5AC813AC9FB}">
      <dgm:prSet custT="1"/>
      <dgm:spPr/>
      <dgm:t>
        <a:bodyPr/>
        <a:lstStyle/>
        <a:p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種類</a:t>
          </a:r>
          <a:endParaRPr lang="zh-TW" altLang="en-US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5EB155A-C24B-4D83-9B6A-9364923D2E0C}" type="parTrans" cxnId="{32ED0DC9-DA71-4FFA-BC56-7247D3322FE9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30F909E-040C-4809-A0CC-00B33F38A8A1}" type="sibTrans" cxnId="{32ED0DC9-DA71-4FFA-BC56-7247D3322FE9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76CD27B-B798-4703-A81F-2496690969BB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材料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E08BD25-EB15-494A-8B63-5E403920CB1A}" type="parTrans" cxnId="{1C3FFF58-DDDF-46B5-A1B1-520196ADD2AD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41201C8-AE5B-41DB-A024-3694F7B54737}" type="sibTrans" cxnId="{1C3FFF58-DDDF-46B5-A1B1-520196ADD2AD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56B3EA1-168B-45F1-8163-D8E7797F46C5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用途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B9E5A33-E865-423F-810E-3A052555EB70}" type="parTrans" cxnId="{EB833E0F-97D5-4C7C-93AA-03916FC9E9C5}">
      <dgm:prSet custT="1"/>
      <dgm:spPr/>
      <dgm:t>
        <a:bodyPr/>
        <a:lstStyle/>
        <a:p>
          <a:endParaRPr lang="en-US" altLang="zh-HK" sz="2400"/>
        </a:p>
      </dgm:t>
    </dgm:pt>
    <dgm:pt modelId="{4D54E47E-7D8C-43E8-A965-B2F64A76D5D0}" type="sibTrans" cxnId="{EB833E0F-97D5-4C7C-93AA-03916FC9E9C5}">
      <dgm:prSet/>
      <dgm:spPr/>
      <dgm:t>
        <a:bodyPr/>
        <a:lstStyle/>
        <a:p>
          <a:endParaRPr lang="en-US" altLang="zh-HK" sz="2400"/>
        </a:p>
      </dgm:t>
    </dgm:pt>
    <dgm:pt modelId="{57B2FD54-8715-4803-816E-AEDD70A026FA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定義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2480A88-828E-437D-B4B1-5E9C20F2280E}" type="parTrans" cxnId="{DF388D8D-3361-4D63-927F-C91D473169D8}">
      <dgm:prSet custT="1"/>
      <dgm:spPr/>
      <dgm:t>
        <a:bodyPr/>
        <a:lstStyle/>
        <a:p>
          <a:endParaRPr lang="en-US" altLang="zh-HK" sz="2400"/>
        </a:p>
      </dgm:t>
    </dgm:pt>
    <dgm:pt modelId="{DBA8490F-3963-4701-9949-8F90453A06A8}" type="sibTrans" cxnId="{DF388D8D-3361-4D63-927F-C91D473169D8}">
      <dgm:prSet/>
      <dgm:spPr/>
      <dgm:t>
        <a:bodyPr/>
        <a:lstStyle/>
        <a:p>
          <a:endParaRPr lang="en-US" altLang="zh-HK" sz="2400"/>
        </a:p>
      </dgm:t>
    </dgm:pt>
    <dgm:pt modelId="{CA2E8DB2-735A-4BD0-A7A9-AA1ACEB7C87C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方法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F7C7D06-023E-4333-B6CF-4463F1814E00}" type="parTrans" cxnId="{C4941C97-33EE-4442-9685-63F0EC2953BD}">
      <dgm:prSet custT="1"/>
      <dgm:spPr/>
      <dgm:t>
        <a:bodyPr/>
        <a:lstStyle/>
        <a:p>
          <a:endParaRPr lang="en-US" altLang="zh-HK" sz="2400"/>
        </a:p>
      </dgm:t>
    </dgm:pt>
    <dgm:pt modelId="{0AAC9CF7-2A75-4C8D-9546-2CB9BF1FD903}" type="sibTrans" cxnId="{C4941C97-33EE-4442-9685-63F0EC2953BD}">
      <dgm:prSet/>
      <dgm:spPr/>
      <dgm:t>
        <a:bodyPr/>
        <a:lstStyle/>
        <a:p>
          <a:endParaRPr lang="en-US" altLang="zh-HK" sz="2400"/>
        </a:p>
      </dgm:t>
    </dgm:pt>
    <dgm:pt modelId="{7090F3C0-B7DD-47BF-9D89-E73D7E5C75CE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特點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8D084DE-94B9-4DE9-938D-32D8AAE40014}" type="parTrans" cxnId="{FF977001-4348-46F2-B08A-8D45EDB63FA5}">
      <dgm:prSet custT="1"/>
      <dgm:spPr/>
      <dgm:t>
        <a:bodyPr/>
        <a:lstStyle/>
        <a:p>
          <a:endParaRPr lang="en-US" altLang="zh-HK" sz="2400"/>
        </a:p>
      </dgm:t>
    </dgm:pt>
    <dgm:pt modelId="{36680E73-6FA3-420B-8D56-B8FD98783311}" type="sibTrans" cxnId="{FF977001-4348-46F2-B08A-8D45EDB63FA5}">
      <dgm:prSet/>
      <dgm:spPr/>
      <dgm:t>
        <a:bodyPr/>
        <a:lstStyle/>
        <a:p>
          <a:endParaRPr lang="en-US" altLang="zh-HK" sz="2400"/>
        </a:p>
      </dgm:t>
    </dgm:pt>
    <dgm:pt modelId="{C5589157-BCC8-44F7-957C-C416A65B3E29}" type="pres">
      <dgm:prSet presAssocID="{7CE22F93-8664-48FC-8034-5F3FB183AB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C5C672F-2D72-49C7-8539-8AF90A27F140}" type="pres">
      <dgm:prSet presAssocID="{A9012057-EC03-469C-9EEF-E45F55173E47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41FAD183-64F1-41DB-9CBC-303D8B4A4BE5}" type="pres">
      <dgm:prSet presAssocID="{40623C59-1B8A-47A5-A003-C669CD31A660}" presName="parTrans" presStyleLbl="sibTrans2D1" presStyleIdx="0" presStyleCnt="10"/>
      <dgm:spPr/>
      <dgm:t>
        <a:bodyPr/>
        <a:lstStyle/>
        <a:p>
          <a:endParaRPr lang="zh-TW" altLang="en-US"/>
        </a:p>
      </dgm:t>
    </dgm:pt>
    <dgm:pt modelId="{1ED07B91-EB30-4C76-8B74-4B280D9D7995}" type="pres">
      <dgm:prSet presAssocID="{40623C59-1B8A-47A5-A003-C669CD31A660}" presName="connectorText" presStyleLbl="sibTrans2D1" presStyleIdx="0" presStyleCnt="10"/>
      <dgm:spPr/>
      <dgm:t>
        <a:bodyPr/>
        <a:lstStyle/>
        <a:p>
          <a:endParaRPr lang="zh-TW" altLang="en-US"/>
        </a:p>
      </dgm:t>
    </dgm:pt>
    <dgm:pt modelId="{27A9EB0B-90B6-4415-800C-CF92561AF10E}" type="pres">
      <dgm:prSet presAssocID="{2A5716FC-2FC0-4010-8243-C6DBCFE8BF78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ED6F3F-1B3D-432B-AEB0-6A28B5439B91}" type="pres">
      <dgm:prSet presAssocID="{C911E8CA-F9FE-4593-B6E1-862F8FA094E8}" presName="parTrans" presStyleLbl="sibTrans2D1" presStyleIdx="1" presStyleCnt="10"/>
      <dgm:spPr/>
      <dgm:t>
        <a:bodyPr/>
        <a:lstStyle/>
        <a:p>
          <a:endParaRPr lang="zh-TW" altLang="en-US"/>
        </a:p>
      </dgm:t>
    </dgm:pt>
    <dgm:pt modelId="{632849F7-6382-4817-BA45-60570BBAEDC5}" type="pres">
      <dgm:prSet presAssocID="{C911E8CA-F9FE-4593-B6E1-862F8FA094E8}" presName="connectorText" presStyleLbl="sibTrans2D1" presStyleIdx="1" presStyleCnt="10"/>
      <dgm:spPr/>
      <dgm:t>
        <a:bodyPr/>
        <a:lstStyle/>
        <a:p>
          <a:endParaRPr lang="zh-TW" altLang="en-US"/>
        </a:p>
      </dgm:t>
    </dgm:pt>
    <dgm:pt modelId="{E26E048F-8DFE-4443-A119-646A8F071BF9}" type="pres">
      <dgm:prSet presAssocID="{AA8812A3-A42A-45ED-8E55-5CAF9173F94B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71BBDE-C0BC-48A9-A47C-D75559224A56}" type="pres">
      <dgm:prSet presAssocID="{8DA8C72B-41CB-4398-9910-92F04A98A1A2}" presName="parTrans" presStyleLbl="sibTrans2D1" presStyleIdx="2" presStyleCnt="10"/>
      <dgm:spPr/>
      <dgm:t>
        <a:bodyPr/>
        <a:lstStyle/>
        <a:p>
          <a:endParaRPr lang="zh-TW" altLang="en-US"/>
        </a:p>
      </dgm:t>
    </dgm:pt>
    <dgm:pt modelId="{A9DA7DE2-8A15-4A42-B4E2-CCC787DB585B}" type="pres">
      <dgm:prSet presAssocID="{8DA8C72B-41CB-4398-9910-92F04A98A1A2}" presName="connectorText" presStyleLbl="sibTrans2D1" presStyleIdx="2" presStyleCnt="10"/>
      <dgm:spPr/>
      <dgm:t>
        <a:bodyPr/>
        <a:lstStyle/>
        <a:p>
          <a:endParaRPr lang="zh-TW" altLang="en-US"/>
        </a:p>
      </dgm:t>
    </dgm:pt>
    <dgm:pt modelId="{79BCB0E4-E532-445D-BA2D-0291557CEAD2}" type="pres">
      <dgm:prSet presAssocID="{E55BC411-E521-42D3-B418-FD6CDE2FD1C9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C62DF1-7E3F-4F3C-8CF0-78F9C354D3FC}" type="pres">
      <dgm:prSet presAssocID="{CBA41404-2108-400C-8E1B-74A0D6414F80}" presName="parTrans" presStyleLbl="sibTrans2D1" presStyleIdx="3" presStyleCnt="10"/>
      <dgm:spPr/>
      <dgm:t>
        <a:bodyPr/>
        <a:lstStyle/>
        <a:p>
          <a:endParaRPr lang="zh-TW" altLang="en-US"/>
        </a:p>
      </dgm:t>
    </dgm:pt>
    <dgm:pt modelId="{38A37C35-C432-493E-AC9A-224DAF282247}" type="pres">
      <dgm:prSet presAssocID="{CBA41404-2108-400C-8E1B-74A0D6414F80}" presName="connectorText" presStyleLbl="sibTrans2D1" presStyleIdx="3" presStyleCnt="10"/>
      <dgm:spPr/>
      <dgm:t>
        <a:bodyPr/>
        <a:lstStyle/>
        <a:p>
          <a:endParaRPr lang="zh-TW" altLang="en-US"/>
        </a:p>
      </dgm:t>
    </dgm:pt>
    <dgm:pt modelId="{4BD0F74A-88F2-4C0F-9B7D-A80D3291AB1C}" type="pres">
      <dgm:prSet presAssocID="{7DC33CA6-A664-4864-8C99-1AFF7546714D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D11B71-5D5C-45D8-AAE6-DD8A3A391A90}" type="pres">
      <dgm:prSet presAssocID="{1B9E5A33-E865-423F-810E-3A052555EB70}" presName="parTrans" presStyleLbl="sibTrans2D1" presStyleIdx="4" presStyleCnt="10"/>
      <dgm:spPr/>
      <dgm:t>
        <a:bodyPr/>
        <a:lstStyle/>
        <a:p>
          <a:endParaRPr lang="en-US" altLang="zh-HK"/>
        </a:p>
      </dgm:t>
    </dgm:pt>
    <dgm:pt modelId="{5A9E3E60-EC88-41A3-B11F-64F1E004410D}" type="pres">
      <dgm:prSet presAssocID="{1B9E5A33-E865-423F-810E-3A052555EB70}" presName="connectorText" presStyleLbl="sibTrans2D1" presStyleIdx="4" presStyleCnt="10"/>
      <dgm:spPr/>
      <dgm:t>
        <a:bodyPr/>
        <a:lstStyle/>
        <a:p>
          <a:endParaRPr lang="en-US" altLang="zh-HK"/>
        </a:p>
      </dgm:t>
    </dgm:pt>
    <dgm:pt modelId="{955A964B-DEA8-4EFA-9DCD-0647AEFE3921}" type="pres">
      <dgm:prSet presAssocID="{356B3EA1-168B-45F1-8163-D8E7797F46C5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40113AE5-CA35-4612-B1F0-6B97A8F70DDF}" type="pres">
      <dgm:prSet presAssocID="{B5EB155A-C24B-4D83-9B6A-9364923D2E0C}" presName="parTrans" presStyleLbl="sibTrans2D1" presStyleIdx="5" presStyleCnt="10"/>
      <dgm:spPr/>
      <dgm:t>
        <a:bodyPr/>
        <a:lstStyle/>
        <a:p>
          <a:endParaRPr lang="zh-TW" altLang="en-US"/>
        </a:p>
      </dgm:t>
    </dgm:pt>
    <dgm:pt modelId="{E61176A1-F1EB-4241-9FA2-DD540BCC4526}" type="pres">
      <dgm:prSet presAssocID="{B5EB155A-C24B-4D83-9B6A-9364923D2E0C}" presName="connectorText" presStyleLbl="sibTrans2D1" presStyleIdx="5" presStyleCnt="10"/>
      <dgm:spPr/>
      <dgm:t>
        <a:bodyPr/>
        <a:lstStyle/>
        <a:p>
          <a:endParaRPr lang="zh-TW" altLang="en-US"/>
        </a:p>
      </dgm:t>
    </dgm:pt>
    <dgm:pt modelId="{83C9FE3E-CEAB-4448-AFD6-C046E9C9AABB}" type="pres">
      <dgm:prSet presAssocID="{F7A11A2E-1E59-4D96-B582-E5AC813AC9FB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F8DE180-22FB-46E1-84C6-FC7670F81F52}" type="pres">
      <dgm:prSet presAssocID="{AE08BD25-EB15-494A-8B63-5E403920CB1A}" presName="parTrans" presStyleLbl="sibTrans2D1" presStyleIdx="6" presStyleCnt="10"/>
      <dgm:spPr/>
      <dgm:t>
        <a:bodyPr/>
        <a:lstStyle/>
        <a:p>
          <a:endParaRPr lang="zh-TW" altLang="en-US"/>
        </a:p>
      </dgm:t>
    </dgm:pt>
    <dgm:pt modelId="{A205F525-6BBB-48CB-9DF6-60E5D604746C}" type="pres">
      <dgm:prSet presAssocID="{AE08BD25-EB15-494A-8B63-5E403920CB1A}" presName="connectorText" presStyleLbl="sibTrans2D1" presStyleIdx="6" presStyleCnt="10"/>
      <dgm:spPr/>
      <dgm:t>
        <a:bodyPr/>
        <a:lstStyle/>
        <a:p>
          <a:endParaRPr lang="zh-TW" altLang="en-US"/>
        </a:p>
      </dgm:t>
    </dgm:pt>
    <dgm:pt modelId="{6BD14F3B-424C-4EE1-9F1C-04C87630BE3A}" type="pres">
      <dgm:prSet presAssocID="{876CD27B-B798-4703-A81F-2496690969BB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E856136-A967-40E5-9F3D-3FA8A1EC317F}" type="pres">
      <dgm:prSet presAssocID="{A2480A88-828E-437D-B4B1-5E9C20F2280E}" presName="parTrans" presStyleLbl="sibTrans2D1" presStyleIdx="7" presStyleCnt="10"/>
      <dgm:spPr/>
      <dgm:t>
        <a:bodyPr/>
        <a:lstStyle/>
        <a:p>
          <a:endParaRPr lang="zh-TW" altLang="en-US"/>
        </a:p>
      </dgm:t>
    </dgm:pt>
    <dgm:pt modelId="{D9592173-F26C-4FE2-A855-3BD477E7F65D}" type="pres">
      <dgm:prSet presAssocID="{A2480A88-828E-437D-B4B1-5E9C20F2280E}" presName="connectorText" presStyleLbl="sibTrans2D1" presStyleIdx="7" presStyleCnt="10"/>
      <dgm:spPr/>
      <dgm:t>
        <a:bodyPr/>
        <a:lstStyle/>
        <a:p>
          <a:endParaRPr lang="zh-TW" altLang="en-US"/>
        </a:p>
      </dgm:t>
    </dgm:pt>
    <dgm:pt modelId="{7905C62E-0AEC-40FF-818F-CDDADA4B0C7E}" type="pres">
      <dgm:prSet presAssocID="{57B2FD54-8715-4803-816E-AEDD70A026FA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3A8F6D1D-24DF-408C-BD5D-F2E118D2D479}" type="pres">
      <dgm:prSet presAssocID="{CF7C7D06-023E-4333-B6CF-4463F1814E00}" presName="parTrans" presStyleLbl="sibTrans2D1" presStyleIdx="8" presStyleCnt="10"/>
      <dgm:spPr/>
      <dgm:t>
        <a:bodyPr/>
        <a:lstStyle/>
        <a:p>
          <a:endParaRPr lang="zh-TW" altLang="en-US"/>
        </a:p>
      </dgm:t>
    </dgm:pt>
    <dgm:pt modelId="{19388A0C-5213-4C4C-A6DD-2413CA03E77A}" type="pres">
      <dgm:prSet presAssocID="{CF7C7D06-023E-4333-B6CF-4463F1814E00}" presName="connectorText" presStyleLbl="sibTrans2D1" presStyleIdx="8" presStyleCnt="10"/>
      <dgm:spPr/>
      <dgm:t>
        <a:bodyPr/>
        <a:lstStyle/>
        <a:p>
          <a:endParaRPr lang="zh-TW" altLang="en-US"/>
        </a:p>
      </dgm:t>
    </dgm:pt>
    <dgm:pt modelId="{52900445-50EC-4B92-BC76-7646057D239F}" type="pres">
      <dgm:prSet presAssocID="{CA2E8DB2-735A-4BD0-A7A9-AA1ACEB7C87C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F64F56B6-E3E7-4FE0-8707-98CD31948553}" type="pres">
      <dgm:prSet presAssocID="{18D084DE-94B9-4DE9-938D-32D8AAE40014}" presName="parTrans" presStyleLbl="sibTrans2D1" presStyleIdx="9" presStyleCnt="10"/>
      <dgm:spPr/>
      <dgm:t>
        <a:bodyPr/>
        <a:lstStyle/>
        <a:p>
          <a:endParaRPr lang="zh-TW" altLang="en-US"/>
        </a:p>
      </dgm:t>
    </dgm:pt>
    <dgm:pt modelId="{F61D7BF3-2348-4096-AC53-27E8756BABEF}" type="pres">
      <dgm:prSet presAssocID="{18D084DE-94B9-4DE9-938D-32D8AAE40014}" presName="connectorText" presStyleLbl="sibTrans2D1" presStyleIdx="9" presStyleCnt="10"/>
      <dgm:spPr/>
      <dgm:t>
        <a:bodyPr/>
        <a:lstStyle/>
        <a:p>
          <a:endParaRPr lang="zh-TW" altLang="en-US"/>
        </a:p>
      </dgm:t>
    </dgm:pt>
    <dgm:pt modelId="{466F7193-F6BC-4B89-8A4A-CDC48FC13C0F}" type="pres">
      <dgm:prSet presAssocID="{7090F3C0-B7DD-47BF-9D89-E73D7E5C75CE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</dgm:ptLst>
  <dgm:cxnLst>
    <dgm:cxn modelId="{EAE305A0-5BF7-4891-BDA5-3CB5F7A3A95E}" type="presOf" srcId="{2A5716FC-2FC0-4010-8243-C6DBCFE8BF78}" destId="{27A9EB0B-90B6-4415-800C-CF92561AF10E}" srcOrd="0" destOrd="0" presId="urn:microsoft.com/office/officeart/2005/8/layout/radial5"/>
    <dgm:cxn modelId="{072CDF84-6B83-4748-B021-71B2F621B935}" type="presOf" srcId="{7DC33CA6-A664-4864-8C99-1AFF7546714D}" destId="{4BD0F74A-88F2-4C0F-9B7D-A80D3291AB1C}" srcOrd="0" destOrd="0" presId="urn:microsoft.com/office/officeart/2005/8/layout/radial5"/>
    <dgm:cxn modelId="{1C3FFF58-DDDF-46B5-A1B1-520196ADD2AD}" srcId="{A9012057-EC03-469C-9EEF-E45F55173E47}" destId="{876CD27B-B798-4703-A81F-2496690969BB}" srcOrd="6" destOrd="0" parTransId="{AE08BD25-EB15-494A-8B63-5E403920CB1A}" sibTransId="{241201C8-AE5B-41DB-A024-3694F7B54737}"/>
    <dgm:cxn modelId="{670DA543-4D68-4397-AC62-47CB54B09F56}" type="presOf" srcId="{A2480A88-828E-437D-B4B1-5E9C20F2280E}" destId="{D9592173-F26C-4FE2-A855-3BD477E7F65D}" srcOrd="1" destOrd="0" presId="urn:microsoft.com/office/officeart/2005/8/layout/radial5"/>
    <dgm:cxn modelId="{9AE88C0E-DD27-4D80-B8C3-8303E4A48BD1}" type="presOf" srcId="{AE08BD25-EB15-494A-8B63-5E403920CB1A}" destId="{A205F525-6BBB-48CB-9DF6-60E5D604746C}" srcOrd="1" destOrd="0" presId="urn:microsoft.com/office/officeart/2005/8/layout/radial5"/>
    <dgm:cxn modelId="{FF977001-4348-46F2-B08A-8D45EDB63FA5}" srcId="{A9012057-EC03-469C-9EEF-E45F55173E47}" destId="{7090F3C0-B7DD-47BF-9D89-E73D7E5C75CE}" srcOrd="9" destOrd="0" parTransId="{18D084DE-94B9-4DE9-938D-32D8AAE40014}" sibTransId="{36680E73-6FA3-420B-8D56-B8FD98783311}"/>
    <dgm:cxn modelId="{1A9AE91C-D5BE-4A9F-A11E-DD2B13ECCD6E}" type="presOf" srcId="{C911E8CA-F9FE-4593-B6E1-862F8FA094E8}" destId="{632849F7-6382-4817-BA45-60570BBAEDC5}" srcOrd="1" destOrd="0" presId="urn:microsoft.com/office/officeart/2005/8/layout/radial5"/>
    <dgm:cxn modelId="{56E0525A-DB89-452A-9CB6-3BF1846275A4}" type="presOf" srcId="{CF7C7D06-023E-4333-B6CF-4463F1814E00}" destId="{19388A0C-5213-4C4C-A6DD-2413CA03E77A}" srcOrd="1" destOrd="0" presId="urn:microsoft.com/office/officeart/2005/8/layout/radial5"/>
    <dgm:cxn modelId="{40F10CE3-E4D8-432D-B74D-8D53E9677A74}" type="presOf" srcId="{B5EB155A-C24B-4D83-9B6A-9364923D2E0C}" destId="{E61176A1-F1EB-4241-9FA2-DD540BCC4526}" srcOrd="1" destOrd="0" presId="urn:microsoft.com/office/officeart/2005/8/layout/radial5"/>
    <dgm:cxn modelId="{1098FDA4-E503-43FA-866D-A26AFCB901DF}" type="presOf" srcId="{356B3EA1-168B-45F1-8163-D8E7797F46C5}" destId="{955A964B-DEA8-4EFA-9DCD-0647AEFE3921}" srcOrd="0" destOrd="0" presId="urn:microsoft.com/office/officeart/2005/8/layout/radial5"/>
    <dgm:cxn modelId="{93BA25D7-51AA-44B1-BDE4-C4BC12DD102B}" type="presOf" srcId="{876CD27B-B798-4703-A81F-2496690969BB}" destId="{6BD14F3B-424C-4EE1-9F1C-04C87630BE3A}" srcOrd="0" destOrd="0" presId="urn:microsoft.com/office/officeart/2005/8/layout/radial5"/>
    <dgm:cxn modelId="{485DA2D4-99DB-4484-83CA-249AE5549D30}" type="presOf" srcId="{C911E8CA-F9FE-4593-B6E1-862F8FA094E8}" destId="{12ED6F3F-1B3D-432B-AEB0-6A28B5439B91}" srcOrd="0" destOrd="0" presId="urn:microsoft.com/office/officeart/2005/8/layout/radial5"/>
    <dgm:cxn modelId="{67C864A9-B912-43B1-99A1-5BBB4937115F}" type="presOf" srcId="{A2480A88-828E-437D-B4B1-5E9C20F2280E}" destId="{0E856136-A967-40E5-9F3D-3FA8A1EC317F}" srcOrd="0" destOrd="0" presId="urn:microsoft.com/office/officeart/2005/8/layout/radial5"/>
    <dgm:cxn modelId="{9F1264D7-42FE-43FD-A63A-49B63EF13799}" srcId="{A9012057-EC03-469C-9EEF-E45F55173E47}" destId="{2A5716FC-2FC0-4010-8243-C6DBCFE8BF78}" srcOrd="0" destOrd="0" parTransId="{40623C59-1B8A-47A5-A003-C669CD31A660}" sibTransId="{F92C3FFA-C0C0-4785-92BE-8150BD320BDF}"/>
    <dgm:cxn modelId="{86736D42-4FD5-4D64-9D84-F2BF511A9C66}" type="presOf" srcId="{E55BC411-E521-42D3-B418-FD6CDE2FD1C9}" destId="{79BCB0E4-E532-445D-BA2D-0291557CEAD2}" srcOrd="0" destOrd="0" presId="urn:microsoft.com/office/officeart/2005/8/layout/radial5"/>
    <dgm:cxn modelId="{9207EAE5-4E9C-42A9-8466-ECBF4405A10B}" type="presOf" srcId="{18D084DE-94B9-4DE9-938D-32D8AAE40014}" destId="{F61D7BF3-2348-4096-AC53-27E8756BABEF}" srcOrd="1" destOrd="0" presId="urn:microsoft.com/office/officeart/2005/8/layout/radial5"/>
    <dgm:cxn modelId="{4ECC806B-943C-44CD-A796-CA53C6EDAF9B}" type="presOf" srcId="{CBA41404-2108-400C-8E1B-74A0D6414F80}" destId="{11C62DF1-7E3F-4F3C-8CF0-78F9C354D3FC}" srcOrd="0" destOrd="0" presId="urn:microsoft.com/office/officeart/2005/8/layout/radial5"/>
    <dgm:cxn modelId="{E208E8A9-09F0-435E-B90B-613ABC444AB0}" type="presOf" srcId="{18D084DE-94B9-4DE9-938D-32D8AAE40014}" destId="{F64F56B6-E3E7-4FE0-8707-98CD31948553}" srcOrd="0" destOrd="0" presId="urn:microsoft.com/office/officeart/2005/8/layout/radial5"/>
    <dgm:cxn modelId="{6017524A-2F7D-4644-93F1-7E20F5997978}" type="presOf" srcId="{AE08BD25-EB15-494A-8B63-5E403920CB1A}" destId="{0F8DE180-22FB-46E1-84C6-FC7670F81F52}" srcOrd="0" destOrd="0" presId="urn:microsoft.com/office/officeart/2005/8/layout/radial5"/>
    <dgm:cxn modelId="{C382610C-2FE0-42C8-A433-67B4EF6FFD39}" srcId="{A9012057-EC03-469C-9EEF-E45F55173E47}" destId="{E55BC411-E521-42D3-B418-FD6CDE2FD1C9}" srcOrd="2" destOrd="0" parTransId="{8DA8C72B-41CB-4398-9910-92F04A98A1A2}" sibTransId="{87D8E616-4F46-4EC8-9DE1-B5A0D7E28DBB}"/>
    <dgm:cxn modelId="{DF388D8D-3361-4D63-927F-C91D473169D8}" srcId="{A9012057-EC03-469C-9EEF-E45F55173E47}" destId="{57B2FD54-8715-4803-816E-AEDD70A026FA}" srcOrd="7" destOrd="0" parTransId="{A2480A88-828E-437D-B4B1-5E9C20F2280E}" sibTransId="{DBA8490F-3963-4701-9949-8F90453A06A8}"/>
    <dgm:cxn modelId="{00A0E278-2939-4B4A-A8F1-45311BFE86A3}" srcId="{A9012057-EC03-469C-9EEF-E45F55173E47}" destId="{7DC33CA6-A664-4864-8C99-1AFF7546714D}" srcOrd="3" destOrd="0" parTransId="{CBA41404-2108-400C-8E1B-74A0D6414F80}" sibTransId="{B002CE1B-52E6-47AE-8ED1-8D552C673E21}"/>
    <dgm:cxn modelId="{F408D1FC-6D6D-4E25-B0DA-E2C69ABFEE8E}" type="presOf" srcId="{A9012057-EC03-469C-9EEF-E45F55173E47}" destId="{6C5C672F-2D72-49C7-8539-8AF90A27F140}" srcOrd="0" destOrd="0" presId="urn:microsoft.com/office/officeart/2005/8/layout/radial5"/>
    <dgm:cxn modelId="{11C3DD7D-3779-43B5-AA6F-EC489138A082}" type="presOf" srcId="{AA8812A3-A42A-45ED-8E55-5CAF9173F94B}" destId="{E26E048F-8DFE-4443-A119-646A8F071BF9}" srcOrd="0" destOrd="0" presId="urn:microsoft.com/office/officeart/2005/8/layout/radial5"/>
    <dgm:cxn modelId="{B7E791F1-5670-4A6F-8FB4-106BC87A9391}" type="presOf" srcId="{B5EB155A-C24B-4D83-9B6A-9364923D2E0C}" destId="{40113AE5-CA35-4612-B1F0-6B97A8F70DDF}" srcOrd="0" destOrd="0" presId="urn:microsoft.com/office/officeart/2005/8/layout/radial5"/>
    <dgm:cxn modelId="{32ED0DC9-DA71-4FFA-BC56-7247D3322FE9}" srcId="{A9012057-EC03-469C-9EEF-E45F55173E47}" destId="{F7A11A2E-1E59-4D96-B582-E5AC813AC9FB}" srcOrd="5" destOrd="0" parTransId="{B5EB155A-C24B-4D83-9B6A-9364923D2E0C}" sibTransId="{430F909E-040C-4809-A0CC-00B33F38A8A1}"/>
    <dgm:cxn modelId="{2273DEB9-125F-45FF-B64F-D0BD1444DBEE}" type="presOf" srcId="{1B9E5A33-E865-423F-810E-3A052555EB70}" destId="{BAD11B71-5D5C-45D8-AAE6-DD8A3A391A90}" srcOrd="0" destOrd="0" presId="urn:microsoft.com/office/officeart/2005/8/layout/radial5"/>
    <dgm:cxn modelId="{EB833E0F-97D5-4C7C-93AA-03916FC9E9C5}" srcId="{A9012057-EC03-469C-9EEF-E45F55173E47}" destId="{356B3EA1-168B-45F1-8163-D8E7797F46C5}" srcOrd="4" destOrd="0" parTransId="{1B9E5A33-E865-423F-810E-3A052555EB70}" sibTransId="{4D54E47E-7D8C-43E8-A965-B2F64A76D5D0}"/>
    <dgm:cxn modelId="{653F8FA2-C937-4E10-AAA0-0D61600D8ED5}" type="presOf" srcId="{8DA8C72B-41CB-4398-9910-92F04A98A1A2}" destId="{4371BBDE-C0BC-48A9-A47C-D75559224A56}" srcOrd="0" destOrd="0" presId="urn:microsoft.com/office/officeart/2005/8/layout/radial5"/>
    <dgm:cxn modelId="{26BD3D94-8072-4225-85D0-78E44E613D70}" type="presOf" srcId="{CA2E8DB2-735A-4BD0-A7A9-AA1ACEB7C87C}" destId="{52900445-50EC-4B92-BC76-7646057D239F}" srcOrd="0" destOrd="0" presId="urn:microsoft.com/office/officeart/2005/8/layout/radial5"/>
    <dgm:cxn modelId="{03CD02E8-97C0-40AD-BB63-F3309D64DD5A}" type="presOf" srcId="{F7A11A2E-1E59-4D96-B582-E5AC813AC9FB}" destId="{83C9FE3E-CEAB-4448-AFD6-C046E9C9AABB}" srcOrd="0" destOrd="0" presId="urn:microsoft.com/office/officeart/2005/8/layout/radial5"/>
    <dgm:cxn modelId="{5A98B273-1B8E-4818-AE77-3B23AD5AC3EE}" type="presOf" srcId="{7CE22F93-8664-48FC-8034-5F3FB183AB50}" destId="{C5589157-BCC8-44F7-957C-C416A65B3E29}" srcOrd="0" destOrd="0" presId="urn:microsoft.com/office/officeart/2005/8/layout/radial5"/>
    <dgm:cxn modelId="{AF304530-201D-4012-8EE2-91E6A35153DC}" type="presOf" srcId="{40623C59-1B8A-47A5-A003-C669CD31A660}" destId="{41FAD183-64F1-41DB-9CBC-303D8B4A4BE5}" srcOrd="0" destOrd="0" presId="urn:microsoft.com/office/officeart/2005/8/layout/radial5"/>
    <dgm:cxn modelId="{8B5A64BB-9A0D-44DB-B6C5-B302C0EB0B5F}" srcId="{7CE22F93-8664-48FC-8034-5F3FB183AB50}" destId="{A9012057-EC03-469C-9EEF-E45F55173E47}" srcOrd="0" destOrd="0" parTransId="{6B25EEE8-B3FF-4C36-ABA8-F174289B6357}" sibTransId="{C58895F8-1AF6-46C8-BBC6-9399EC9501B6}"/>
    <dgm:cxn modelId="{96018967-0C0D-464F-81B3-045682F14424}" type="presOf" srcId="{1B9E5A33-E865-423F-810E-3A052555EB70}" destId="{5A9E3E60-EC88-41A3-B11F-64F1E004410D}" srcOrd="1" destOrd="0" presId="urn:microsoft.com/office/officeart/2005/8/layout/radial5"/>
    <dgm:cxn modelId="{312BF761-5765-4C10-B27C-8BCA1FC561DA}" type="presOf" srcId="{7090F3C0-B7DD-47BF-9D89-E73D7E5C75CE}" destId="{466F7193-F6BC-4B89-8A4A-CDC48FC13C0F}" srcOrd="0" destOrd="0" presId="urn:microsoft.com/office/officeart/2005/8/layout/radial5"/>
    <dgm:cxn modelId="{B86AC744-A73D-4C9C-9D51-4E92AE67B985}" type="presOf" srcId="{57B2FD54-8715-4803-816E-AEDD70A026FA}" destId="{7905C62E-0AEC-40FF-818F-CDDADA4B0C7E}" srcOrd="0" destOrd="0" presId="urn:microsoft.com/office/officeart/2005/8/layout/radial5"/>
    <dgm:cxn modelId="{C4941C97-33EE-4442-9685-63F0EC2953BD}" srcId="{A9012057-EC03-469C-9EEF-E45F55173E47}" destId="{CA2E8DB2-735A-4BD0-A7A9-AA1ACEB7C87C}" srcOrd="8" destOrd="0" parTransId="{CF7C7D06-023E-4333-B6CF-4463F1814E00}" sibTransId="{0AAC9CF7-2A75-4C8D-9546-2CB9BF1FD903}"/>
    <dgm:cxn modelId="{51AF6C16-28C2-4C63-96A3-B0A398D6F0E1}" type="presOf" srcId="{CF7C7D06-023E-4333-B6CF-4463F1814E00}" destId="{3A8F6D1D-24DF-408C-BD5D-F2E118D2D479}" srcOrd="0" destOrd="0" presId="urn:microsoft.com/office/officeart/2005/8/layout/radial5"/>
    <dgm:cxn modelId="{751CC8B9-8FEF-4C8A-ABA2-BABB6D881813}" type="presOf" srcId="{8DA8C72B-41CB-4398-9910-92F04A98A1A2}" destId="{A9DA7DE2-8A15-4A42-B4E2-CCC787DB585B}" srcOrd="1" destOrd="0" presId="urn:microsoft.com/office/officeart/2005/8/layout/radial5"/>
    <dgm:cxn modelId="{06F2D448-E34D-4346-B93D-00A05D1CDE10}" type="presOf" srcId="{40623C59-1B8A-47A5-A003-C669CD31A660}" destId="{1ED07B91-EB30-4C76-8B74-4B280D9D7995}" srcOrd="1" destOrd="0" presId="urn:microsoft.com/office/officeart/2005/8/layout/radial5"/>
    <dgm:cxn modelId="{DB8BBA25-CF2A-4CF5-8FAE-207A5AFBB023}" type="presOf" srcId="{CBA41404-2108-400C-8E1B-74A0D6414F80}" destId="{38A37C35-C432-493E-AC9A-224DAF282247}" srcOrd="1" destOrd="0" presId="urn:microsoft.com/office/officeart/2005/8/layout/radial5"/>
    <dgm:cxn modelId="{4005E525-9985-450D-B261-D86395945616}" srcId="{A9012057-EC03-469C-9EEF-E45F55173E47}" destId="{AA8812A3-A42A-45ED-8E55-5CAF9173F94B}" srcOrd="1" destOrd="0" parTransId="{C911E8CA-F9FE-4593-B6E1-862F8FA094E8}" sibTransId="{4B5F1B56-BAC6-4E98-B225-5D8CBF13C589}"/>
    <dgm:cxn modelId="{6E35F367-D012-4F8E-B24E-06CD7AF7831C}" type="presParOf" srcId="{C5589157-BCC8-44F7-957C-C416A65B3E29}" destId="{6C5C672F-2D72-49C7-8539-8AF90A27F140}" srcOrd="0" destOrd="0" presId="urn:microsoft.com/office/officeart/2005/8/layout/radial5"/>
    <dgm:cxn modelId="{B95F09C2-EBE7-472E-872E-5EF304620DB4}" type="presParOf" srcId="{C5589157-BCC8-44F7-957C-C416A65B3E29}" destId="{41FAD183-64F1-41DB-9CBC-303D8B4A4BE5}" srcOrd="1" destOrd="0" presId="urn:microsoft.com/office/officeart/2005/8/layout/radial5"/>
    <dgm:cxn modelId="{DDA2DD3E-DCC7-4B68-AA4F-4CB7F794A1E0}" type="presParOf" srcId="{41FAD183-64F1-41DB-9CBC-303D8B4A4BE5}" destId="{1ED07B91-EB30-4C76-8B74-4B280D9D7995}" srcOrd="0" destOrd="0" presId="urn:microsoft.com/office/officeart/2005/8/layout/radial5"/>
    <dgm:cxn modelId="{FD4F43EF-0CD4-4750-9161-1FDBFC3133E9}" type="presParOf" srcId="{C5589157-BCC8-44F7-957C-C416A65B3E29}" destId="{27A9EB0B-90B6-4415-800C-CF92561AF10E}" srcOrd="2" destOrd="0" presId="urn:microsoft.com/office/officeart/2005/8/layout/radial5"/>
    <dgm:cxn modelId="{FBF5FDC6-7859-4A32-9734-EE47206F2E64}" type="presParOf" srcId="{C5589157-BCC8-44F7-957C-C416A65B3E29}" destId="{12ED6F3F-1B3D-432B-AEB0-6A28B5439B91}" srcOrd="3" destOrd="0" presId="urn:microsoft.com/office/officeart/2005/8/layout/radial5"/>
    <dgm:cxn modelId="{DE319125-EE05-4FF3-B67C-57D03F498325}" type="presParOf" srcId="{12ED6F3F-1B3D-432B-AEB0-6A28B5439B91}" destId="{632849F7-6382-4817-BA45-60570BBAEDC5}" srcOrd="0" destOrd="0" presId="urn:microsoft.com/office/officeart/2005/8/layout/radial5"/>
    <dgm:cxn modelId="{81938B7A-98FB-488C-A5E3-51BAF01D9CE1}" type="presParOf" srcId="{C5589157-BCC8-44F7-957C-C416A65B3E29}" destId="{E26E048F-8DFE-4443-A119-646A8F071BF9}" srcOrd="4" destOrd="0" presId="urn:microsoft.com/office/officeart/2005/8/layout/radial5"/>
    <dgm:cxn modelId="{48FFC03B-5C28-4635-BC5E-6E7552711982}" type="presParOf" srcId="{C5589157-BCC8-44F7-957C-C416A65B3E29}" destId="{4371BBDE-C0BC-48A9-A47C-D75559224A56}" srcOrd="5" destOrd="0" presId="urn:microsoft.com/office/officeart/2005/8/layout/radial5"/>
    <dgm:cxn modelId="{3E1263F8-992D-40D2-8490-E90F7C09882C}" type="presParOf" srcId="{4371BBDE-C0BC-48A9-A47C-D75559224A56}" destId="{A9DA7DE2-8A15-4A42-B4E2-CCC787DB585B}" srcOrd="0" destOrd="0" presId="urn:microsoft.com/office/officeart/2005/8/layout/radial5"/>
    <dgm:cxn modelId="{637FE758-57A7-41B1-A9A8-3348A53E33A3}" type="presParOf" srcId="{C5589157-BCC8-44F7-957C-C416A65B3E29}" destId="{79BCB0E4-E532-445D-BA2D-0291557CEAD2}" srcOrd="6" destOrd="0" presId="urn:microsoft.com/office/officeart/2005/8/layout/radial5"/>
    <dgm:cxn modelId="{C346251C-7960-47D6-A8D2-E59DA893D2FB}" type="presParOf" srcId="{C5589157-BCC8-44F7-957C-C416A65B3E29}" destId="{11C62DF1-7E3F-4F3C-8CF0-78F9C354D3FC}" srcOrd="7" destOrd="0" presId="urn:microsoft.com/office/officeart/2005/8/layout/radial5"/>
    <dgm:cxn modelId="{08D8E979-3624-4BE6-AA98-B52C5BC6A95B}" type="presParOf" srcId="{11C62DF1-7E3F-4F3C-8CF0-78F9C354D3FC}" destId="{38A37C35-C432-493E-AC9A-224DAF282247}" srcOrd="0" destOrd="0" presId="urn:microsoft.com/office/officeart/2005/8/layout/radial5"/>
    <dgm:cxn modelId="{9853FC54-03BC-4DB8-A4BD-46B47E935AF1}" type="presParOf" srcId="{C5589157-BCC8-44F7-957C-C416A65B3E29}" destId="{4BD0F74A-88F2-4C0F-9B7D-A80D3291AB1C}" srcOrd="8" destOrd="0" presId="urn:microsoft.com/office/officeart/2005/8/layout/radial5"/>
    <dgm:cxn modelId="{ED336B96-BF74-4F1E-AB6A-EFBC035D1FBB}" type="presParOf" srcId="{C5589157-BCC8-44F7-957C-C416A65B3E29}" destId="{BAD11B71-5D5C-45D8-AAE6-DD8A3A391A90}" srcOrd="9" destOrd="0" presId="urn:microsoft.com/office/officeart/2005/8/layout/radial5"/>
    <dgm:cxn modelId="{B231327A-D8B4-4903-879F-60E4AAEF2B9A}" type="presParOf" srcId="{BAD11B71-5D5C-45D8-AAE6-DD8A3A391A90}" destId="{5A9E3E60-EC88-41A3-B11F-64F1E004410D}" srcOrd="0" destOrd="0" presId="urn:microsoft.com/office/officeart/2005/8/layout/radial5"/>
    <dgm:cxn modelId="{AF341C58-661B-4B9E-906C-55E8E513D68F}" type="presParOf" srcId="{C5589157-BCC8-44F7-957C-C416A65B3E29}" destId="{955A964B-DEA8-4EFA-9DCD-0647AEFE3921}" srcOrd="10" destOrd="0" presId="urn:microsoft.com/office/officeart/2005/8/layout/radial5"/>
    <dgm:cxn modelId="{97CDE4B2-0DAC-4BEF-A453-B4A63FE6CF40}" type="presParOf" srcId="{C5589157-BCC8-44F7-957C-C416A65B3E29}" destId="{40113AE5-CA35-4612-B1F0-6B97A8F70DDF}" srcOrd="11" destOrd="0" presId="urn:microsoft.com/office/officeart/2005/8/layout/radial5"/>
    <dgm:cxn modelId="{37969BA0-3F3F-4BC0-AE99-7BF56B4F2262}" type="presParOf" srcId="{40113AE5-CA35-4612-B1F0-6B97A8F70DDF}" destId="{E61176A1-F1EB-4241-9FA2-DD540BCC4526}" srcOrd="0" destOrd="0" presId="urn:microsoft.com/office/officeart/2005/8/layout/radial5"/>
    <dgm:cxn modelId="{57F20DE7-93E7-4C94-97EF-30DA137C930D}" type="presParOf" srcId="{C5589157-BCC8-44F7-957C-C416A65B3E29}" destId="{83C9FE3E-CEAB-4448-AFD6-C046E9C9AABB}" srcOrd="12" destOrd="0" presId="urn:microsoft.com/office/officeart/2005/8/layout/radial5"/>
    <dgm:cxn modelId="{488044C2-4032-4582-8173-9F215E6756BE}" type="presParOf" srcId="{C5589157-BCC8-44F7-957C-C416A65B3E29}" destId="{0F8DE180-22FB-46E1-84C6-FC7670F81F52}" srcOrd="13" destOrd="0" presId="urn:microsoft.com/office/officeart/2005/8/layout/radial5"/>
    <dgm:cxn modelId="{5A356E29-987A-4F18-B7B1-118DD3372C53}" type="presParOf" srcId="{0F8DE180-22FB-46E1-84C6-FC7670F81F52}" destId="{A205F525-6BBB-48CB-9DF6-60E5D604746C}" srcOrd="0" destOrd="0" presId="urn:microsoft.com/office/officeart/2005/8/layout/radial5"/>
    <dgm:cxn modelId="{09D75A35-9A4E-4F7A-9AC4-85C50469D6D7}" type="presParOf" srcId="{C5589157-BCC8-44F7-957C-C416A65B3E29}" destId="{6BD14F3B-424C-4EE1-9F1C-04C87630BE3A}" srcOrd="14" destOrd="0" presId="urn:microsoft.com/office/officeart/2005/8/layout/radial5"/>
    <dgm:cxn modelId="{39D7779F-AF6E-430D-96D1-409D29174B00}" type="presParOf" srcId="{C5589157-BCC8-44F7-957C-C416A65B3E29}" destId="{0E856136-A967-40E5-9F3D-3FA8A1EC317F}" srcOrd="15" destOrd="0" presId="urn:microsoft.com/office/officeart/2005/8/layout/radial5"/>
    <dgm:cxn modelId="{89BF434B-6FBC-4C3F-A0B6-FFA4F11E462E}" type="presParOf" srcId="{0E856136-A967-40E5-9F3D-3FA8A1EC317F}" destId="{D9592173-F26C-4FE2-A855-3BD477E7F65D}" srcOrd="0" destOrd="0" presId="urn:microsoft.com/office/officeart/2005/8/layout/radial5"/>
    <dgm:cxn modelId="{0D026740-0807-46D0-A457-96CD054E7E0C}" type="presParOf" srcId="{C5589157-BCC8-44F7-957C-C416A65B3E29}" destId="{7905C62E-0AEC-40FF-818F-CDDADA4B0C7E}" srcOrd="16" destOrd="0" presId="urn:microsoft.com/office/officeart/2005/8/layout/radial5"/>
    <dgm:cxn modelId="{9A3F5115-D765-469C-AAD8-31AE22310668}" type="presParOf" srcId="{C5589157-BCC8-44F7-957C-C416A65B3E29}" destId="{3A8F6D1D-24DF-408C-BD5D-F2E118D2D479}" srcOrd="17" destOrd="0" presId="urn:microsoft.com/office/officeart/2005/8/layout/radial5"/>
    <dgm:cxn modelId="{35EDD363-50CA-44DE-B1B5-B86248AA6B32}" type="presParOf" srcId="{3A8F6D1D-24DF-408C-BD5D-F2E118D2D479}" destId="{19388A0C-5213-4C4C-A6DD-2413CA03E77A}" srcOrd="0" destOrd="0" presId="urn:microsoft.com/office/officeart/2005/8/layout/radial5"/>
    <dgm:cxn modelId="{13DE48B4-6CB7-4A62-8A93-265D2E3E9D88}" type="presParOf" srcId="{C5589157-BCC8-44F7-957C-C416A65B3E29}" destId="{52900445-50EC-4B92-BC76-7646057D239F}" srcOrd="18" destOrd="0" presId="urn:microsoft.com/office/officeart/2005/8/layout/radial5"/>
    <dgm:cxn modelId="{A58A9FAA-EEDB-4633-945F-B99C342F2F33}" type="presParOf" srcId="{C5589157-BCC8-44F7-957C-C416A65B3E29}" destId="{F64F56B6-E3E7-4FE0-8707-98CD31948553}" srcOrd="19" destOrd="0" presId="urn:microsoft.com/office/officeart/2005/8/layout/radial5"/>
    <dgm:cxn modelId="{82B614AC-1684-434B-85E0-9612C96A67D0}" type="presParOf" srcId="{F64F56B6-E3E7-4FE0-8707-98CD31948553}" destId="{F61D7BF3-2348-4096-AC53-27E8756BABEF}" srcOrd="0" destOrd="0" presId="urn:microsoft.com/office/officeart/2005/8/layout/radial5"/>
    <dgm:cxn modelId="{432798E2-945D-4396-A840-3CFF1EA49F85}" type="presParOf" srcId="{C5589157-BCC8-44F7-957C-C416A65B3E29}" destId="{466F7193-F6BC-4B89-8A4A-CDC48FC13C0F}" srcOrd="2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CE22F93-8664-48FC-8034-5F3FB183AB50}" type="doc">
      <dgm:prSet loTypeId="urn:microsoft.com/office/officeart/2005/8/layout/radial5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A9012057-EC03-469C-9EEF-E45F55173E47}">
      <dgm:prSet phldrT="[文字]" custT="1"/>
      <dgm:spPr/>
      <dgm:t>
        <a:bodyPr/>
        <a:lstStyle/>
        <a:p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主題</a:t>
          </a:r>
          <a:endParaRPr lang="zh-TW" altLang="en-US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B25EEE8-B3FF-4C36-ABA8-F174289B6357}" type="parTrans" cxnId="{8B5A64BB-9A0D-44DB-B6C5-B302C0EB0B5F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58895F8-1AF6-46C8-BBC6-9399EC9501B6}" type="sibTrans" cxnId="{8B5A64BB-9A0D-44DB-B6C5-B302C0EB0B5F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A5716FC-2FC0-4010-8243-C6DBCFE8BF78}">
      <dgm:prSet phldrT="[文字]" custT="1"/>
      <dgm:spPr/>
      <dgm:t>
        <a:bodyPr/>
        <a:lstStyle/>
        <a:p>
          <a:pPr rtl="0"/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構造</a:t>
          </a:r>
          <a:endParaRPr lang="zh-TW" altLang="en-US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0623C59-1B8A-47A5-A003-C669CD31A660}" type="parTrans" cxnId="{9F1264D7-42FE-43FD-A63A-49B63EF13799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92C3FFA-C0C0-4785-92BE-8150BD320BDF}" type="sibTrans" cxnId="{9F1264D7-42FE-43FD-A63A-49B63EF13799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A8812A3-A42A-45ED-8E55-5CAF9173F94B}">
      <dgm:prSet custT="1"/>
      <dgm:spPr/>
      <dgm:t>
        <a:bodyPr/>
        <a:lstStyle/>
        <a:p>
          <a:pPr rtl="0"/>
          <a:r>
            <a:rPr lang="zh-TW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優點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911E8CA-F9FE-4593-B6E1-862F8FA094E8}" type="parTrans" cxnId="{4005E525-9985-450D-B261-D86395945616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B5F1B56-BAC6-4E98-B225-5D8CBF13C589}" type="sibTrans" cxnId="{4005E525-9985-450D-B261-D86395945616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55BC411-E521-42D3-B418-FD6CDE2FD1C9}">
      <dgm:prSet custT="1"/>
      <dgm:spPr/>
      <dgm:t>
        <a:bodyPr/>
        <a:lstStyle/>
        <a:p>
          <a:pPr rtl="0"/>
          <a:r>
            <a:rPr lang="zh-TW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缺點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DA8C72B-41CB-4398-9910-92F04A98A1A2}" type="parTrans" cxnId="{C382610C-2FE0-42C8-A433-67B4EF6FFD39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7D8E616-4F46-4EC8-9DE1-B5A0D7E28DBB}" type="sibTrans" cxnId="{C382610C-2FE0-42C8-A433-67B4EF6FFD39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DC33CA6-A664-4864-8C99-1AFF7546714D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外形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BA41404-2108-400C-8E1B-74A0D6414F80}" type="parTrans" cxnId="{00A0E278-2939-4B4A-A8F1-45311BFE86A3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002CE1B-52E6-47AE-8ED1-8D552C673E21}" type="sibTrans" cxnId="{00A0E278-2939-4B4A-A8F1-45311BFE86A3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7A11A2E-1E59-4D96-B582-E5AC813AC9FB}">
      <dgm:prSet custT="1"/>
      <dgm:spPr/>
      <dgm:t>
        <a:bodyPr/>
        <a:lstStyle/>
        <a:p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種類</a:t>
          </a:r>
          <a:endParaRPr lang="zh-TW" altLang="en-US" sz="24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5EB155A-C24B-4D83-9B6A-9364923D2E0C}" type="parTrans" cxnId="{32ED0DC9-DA71-4FFA-BC56-7247D3322FE9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30F909E-040C-4809-A0CC-00B33F38A8A1}" type="sibTrans" cxnId="{32ED0DC9-DA71-4FFA-BC56-7247D3322FE9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76CD27B-B798-4703-A81F-2496690969BB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材料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E08BD25-EB15-494A-8B63-5E403920CB1A}" type="parTrans" cxnId="{1C3FFF58-DDDF-46B5-A1B1-520196ADD2AD}">
      <dgm:prSet custT="1"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41201C8-AE5B-41DB-A024-3694F7B54737}" type="sibTrans" cxnId="{1C3FFF58-DDDF-46B5-A1B1-520196ADD2AD}">
      <dgm:prSet/>
      <dgm:spPr/>
      <dgm:t>
        <a:bodyPr/>
        <a:lstStyle/>
        <a:p>
          <a:endParaRPr lang="zh-TW" altLang="en-US" sz="240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56B3EA1-168B-45F1-8163-D8E7797F46C5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用途</a:t>
          </a:r>
          <a:endParaRPr lang="zh-TW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B9E5A33-E865-423F-810E-3A052555EB70}" type="parTrans" cxnId="{EB833E0F-97D5-4C7C-93AA-03916FC9E9C5}">
      <dgm:prSet custT="1"/>
      <dgm:spPr/>
      <dgm:t>
        <a:bodyPr/>
        <a:lstStyle/>
        <a:p>
          <a:endParaRPr lang="en-US" altLang="zh-HK" sz="2400"/>
        </a:p>
      </dgm:t>
    </dgm:pt>
    <dgm:pt modelId="{4D54E47E-7D8C-43E8-A965-B2F64A76D5D0}" type="sibTrans" cxnId="{EB833E0F-97D5-4C7C-93AA-03916FC9E9C5}">
      <dgm:prSet/>
      <dgm:spPr/>
      <dgm:t>
        <a:bodyPr/>
        <a:lstStyle/>
        <a:p>
          <a:endParaRPr lang="en-US" altLang="zh-HK" sz="2400"/>
        </a:p>
      </dgm:t>
    </dgm:pt>
    <dgm:pt modelId="{57B2FD54-8715-4803-816E-AEDD70A026FA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定義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2480A88-828E-437D-B4B1-5E9C20F2280E}" type="parTrans" cxnId="{DF388D8D-3361-4D63-927F-C91D473169D8}">
      <dgm:prSet custT="1"/>
      <dgm:spPr/>
      <dgm:t>
        <a:bodyPr/>
        <a:lstStyle/>
        <a:p>
          <a:endParaRPr lang="en-US" altLang="zh-HK" sz="2400"/>
        </a:p>
      </dgm:t>
    </dgm:pt>
    <dgm:pt modelId="{DBA8490F-3963-4701-9949-8F90453A06A8}" type="sibTrans" cxnId="{DF388D8D-3361-4D63-927F-C91D473169D8}">
      <dgm:prSet/>
      <dgm:spPr/>
      <dgm:t>
        <a:bodyPr/>
        <a:lstStyle/>
        <a:p>
          <a:endParaRPr lang="en-US" altLang="zh-HK" sz="2400"/>
        </a:p>
      </dgm:t>
    </dgm:pt>
    <dgm:pt modelId="{CA2E8DB2-735A-4BD0-A7A9-AA1ACEB7C87C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方法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F7C7D06-023E-4333-B6CF-4463F1814E00}" type="parTrans" cxnId="{C4941C97-33EE-4442-9685-63F0EC2953BD}">
      <dgm:prSet custT="1"/>
      <dgm:spPr/>
      <dgm:t>
        <a:bodyPr/>
        <a:lstStyle/>
        <a:p>
          <a:endParaRPr lang="en-US" altLang="zh-HK" sz="2400"/>
        </a:p>
      </dgm:t>
    </dgm:pt>
    <dgm:pt modelId="{0AAC9CF7-2A75-4C8D-9546-2CB9BF1FD903}" type="sibTrans" cxnId="{C4941C97-33EE-4442-9685-63F0EC2953BD}">
      <dgm:prSet/>
      <dgm:spPr/>
      <dgm:t>
        <a:bodyPr/>
        <a:lstStyle/>
        <a:p>
          <a:endParaRPr lang="en-US" altLang="zh-HK" sz="2400"/>
        </a:p>
      </dgm:t>
    </dgm:pt>
    <dgm:pt modelId="{7090F3C0-B7DD-47BF-9D89-E73D7E5C75CE}">
      <dgm:prSet custT="1"/>
      <dgm:spPr/>
      <dgm:t>
        <a:bodyPr/>
        <a:lstStyle/>
        <a:p>
          <a:pPr rtl="0"/>
          <a:r>
            <a:rPr lang="zh-TW" altLang="en-US" sz="2400" b="0" i="0" u="none" dirty="0" smtClean="0">
              <a:latin typeface="標楷體" panose="03000509000000000000" pitchFamily="65" charset="-120"/>
              <a:ea typeface="標楷體" panose="03000509000000000000" pitchFamily="65" charset="-120"/>
            </a:rPr>
            <a:t>特點</a:t>
          </a:r>
          <a:endParaRPr lang="zh-TW" altLang="en-US" sz="2400" b="0" i="0" u="none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8D084DE-94B9-4DE9-938D-32D8AAE40014}" type="parTrans" cxnId="{FF977001-4348-46F2-B08A-8D45EDB63FA5}">
      <dgm:prSet custT="1"/>
      <dgm:spPr/>
      <dgm:t>
        <a:bodyPr/>
        <a:lstStyle/>
        <a:p>
          <a:endParaRPr lang="en-US" altLang="zh-HK" sz="2400"/>
        </a:p>
      </dgm:t>
    </dgm:pt>
    <dgm:pt modelId="{36680E73-6FA3-420B-8D56-B8FD98783311}" type="sibTrans" cxnId="{FF977001-4348-46F2-B08A-8D45EDB63FA5}">
      <dgm:prSet/>
      <dgm:spPr/>
      <dgm:t>
        <a:bodyPr/>
        <a:lstStyle/>
        <a:p>
          <a:endParaRPr lang="en-US" altLang="zh-HK" sz="2400"/>
        </a:p>
      </dgm:t>
    </dgm:pt>
    <dgm:pt modelId="{C5589157-BCC8-44F7-957C-C416A65B3E29}" type="pres">
      <dgm:prSet presAssocID="{7CE22F93-8664-48FC-8034-5F3FB183AB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C5C672F-2D72-49C7-8539-8AF90A27F140}" type="pres">
      <dgm:prSet presAssocID="{A9012057-EC03-469C-9EEF-E45F55173E47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41FAD183-64F1-41DB-9CBC-303D8B4A4BE5}" type="pres">
      <dgm:prSet presAssocID="{40623C59-1B8A-47A5-A003-C669CD31A660}" presName="parTrans" presStyleLbl="sibTrans2D1" presStyleIdx="0" presStyleCnt="10"/>
      <dgm:spPr/>
      <dgm:t>
        <a:bodyPr/>
        <a:lstStyle/>
        <a:p>
          <a:endParaRPr lang="zh-TW" altLang="en-US"/>
        </a:p>
      </dgm:t>
    </dgm:pt>
    <dgm:pt modelId="{1ED07B91-EB30-4C76-8B74-4B280D9D7995}" type="pres">
      <dgm:prSet presAssocID="{40623C59-1B8A-47A5-A003-C669CD31A660}" presName="connectorText" presStyleLbl="sibTrans2D1" presStyleIdx="0" presStyleCnt="10"/>
      <dgm:spPr/>
      <dgm:t>
        <a:bodyPr/>
        <a:lstStyle/>
        <a:p>
          <a:endParaRPr lang="zh-TW" altLang="en-US"/>
        </a:p>
      </dgm:t>
    </dgm:pt>
    <dgm:pt modelId="{27A9EB0B-90B6-4415-800C-CF92561AF10E}" type="pres">
      <dgm:prSet presAssocID="{2A5716FC-2FC0-4010-8243-C6DBCFE8BF78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ED6F3F-1B3D-432B-AEB0-6A28B5439B91}" type="pres">
      <dgm:prSet presAssocID="{C911E8CA-F9FE-4593-B6E1-862F8FA094E8}" presName="parTrans" presStyleLbl="sibTrans2D1" presStyleIdx="1" presStyleCnt="10"/>
      <dgm:spPr/>
      <dgm:t>
        <a:bodyPr/>
        <a:lstStyle/>
        <a:p>
          <a:endParaRPr lang="zh-TW" altLang="en-US"/>
        </a:p>
      </dgm:t>
    </dgm:pt>
    <dgm:pt modelId="{632849F7-6382-4817-BA45-60570BBAEDC5}" type="pres">
      <dgm:prSet presAssocID="{C911E8CA-F9FE-4593-B6E1-862F8FA094E8}" presName="connectorText" presStyleLbl="sibTrans2D1" presStyleIdx="1" presStyleCnt="10"/>
      <dgm:spPr/>
      <dgm:t>
        <a:bodyPr/>
        <a:lstStyle/>
        <a:p>
          <a:endParaRPr lang="zh-TW" altLang="en-US"/>
        </a:p>
      </dgm:t>
    </dgm:pt>
    <dgm:pt modelId="{E26E048F-8DFE-4443-A119-646A8F071BF9}" type="pres">
      <dgm:prSet presAssocID="{AA8812A3-A42A-45ED-8E55-5CAF9173F94B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71BBDE-C0BC-48A9-A47C-D75559224A56}" type="pres">
      <dgm:prSet presAssocID="{8DA8C72B-41CB-4398-9910-92F04A98A1A2}" presName="parTrans" presStyleLbl="sibTrans2D1" presStyleIdx="2" presStyleCnt="10"/>
      <dgm:spPr/>
      <dgm:t>
        <a:bodyPr/>
        <a:lstStyle/>
        <a:p>
          <a:endParaRPr lang="zh-TW" altLang="en-US"/>
        </a:p>
      </dgm:t>
    </dgm:pt>
    <dgm:pt modelId="{A9DA7DE2-8A15-4A42-B4E2-CCC787DB585B}" type="pres">
      <dgm:prSet presAssocID="{8DA8C72B-41CB-4398-9910-92F04A98A1A2}" presName="connectorText" presStyleLbl="sibTrans2D1" presStyleIdx="2" presStyleCnt="10"/>
      <dgm:spPr/>
      <dgm:t>
        <a:bodyPr/>
        <a:lstStyle/>
        <a:p>
          <a:endParaRPr lang="zh-TW" altLang="en-US"/>
        </a:p>
      </dgm:t>
    </dgm:pt>
    <dgm:pt modelId="{79BCB0E4-E532-445D-BA2D-0291557CEAD2}" type="pres">
      <dgm:prSet presAssocID="{E55BC411-E521-42D3-B418-FD6CDE2FD1C9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C62DF1-7E3F-4F3C-8CF0-78F9C354D3FC}" type="pres">
      <dgm:prSet presAssocID="{CBA41404-2108-400C-8E1B-74A0D6414F80}" presName="parTrans" presStyleLbl="sibTrans2D1" presStyleIdx="3" presStyleCnt="10"/>
      <dgm:spPr/>
      <dgm:t>
        <a:bodyPr/>
        <a:lstStyle/>
        <a:p>
          <a:endParaRPr lang="zh-TW" altLang="en-US"/>
        </a:p>
      </dgm:t>
    </dgm:pt>
    <dgm:pt modelId="{38A37C35-C432-493E-AC9A-224DAF282247}" type="pres">
      <dgm:prSet presAssocID="{CBA41404-2108-400C-8E1B-74A0D6414F80}" presName="connectorText" presStyleLbl="sibTrans2D1" presStyleIdx="3" presStyleCnt="10"/>
      <dgm:spPr/>
      <dgm:t>
        <a:bodyPr/>
        <a:lstStyle/>
        <a:p>
          <a:endParaRPr lang="zh-TW" altLang="en-US"/>
        </a:p>
      </dgm:t>
    </dgm:pt>
    <dgm:pt modelId="{4BD0F74A-88F2-4C0F-9B7D-A80D3291AB1C}" type="pres">
      <dgm:prSet presAssocID="{7DC33CA6-A664-4864-8C99-1AFF7546714D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AD11B71-5D5C-45D8-AAE6-DD8A3A391A90}" type="pres">
      <dgm:prSet presAssocID="{1B9E5A33-E865-423F-810E-3A052555EB70}" presName="parTrans" presStyleLbl="sibTrans2D1" presStyleIdx="4" presStyleCnt="10"/>
      <dgm:spPr/>
      <dgm:t>
        <a:bodyPr/>
        <a:lstStyle/>
        <a:p>
          <a:endParaRPr lang="en-US" altLang="zh-HK"/>
        </a:p>
      </dgm:t>
    </dgm:pt>
    <dgm:pt modelId="{5A9E3E60-EC88-41A3-B11F-64F1E004410D}" type="pres">
      <dgm:prSet presAssocID="{1B9E5A33-E865-423F-810E-3A052555EB70}" presName="connectorText" presStyleLbl="sibTrans2D1" presStyleIdx="4" presStyleCnt="10"/>
      <dgm:spPr/>
      <dgm:t>
        <a:bodyPr/>
        <a:lstStyle/>
        <a:p>
          <a:endParaRPr lang="en-US" altLang="zh-HK"/>
        </a:p>
      </dgm:t>
    </dgm:pt>
    <dgm:pt modelId="{955A964B-DEA8-4EFA-9DCD-0647AEFE3921}" type="pres">
      <dgm:prSet presAssocID="{356B3EA1-168B-45F1-8163-D8E7797F46C5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40113AE5-CA35-4612-B1F0-6B97A8F70DDF}" type="pres">
      <dgm:prSet presAssocID="{B5EB155A-C24B-4D83-9B6A-9364923D2E0C}" presName="parTrans" presStyleLbl="sibTrans2D1" presStyleIdx="5" presStyleCnt="10" custLinFactNeighborX="-3422" custLinFactNeighborY="-3639"/>
      <dgm:spPr/>
      <dgm:t>
        <a:bodyPr/>
        <a:lstStyle/>
        <a:p>
          <a:endParaRPr lang="zh-TW" altLang="en-US"/>
        </a:p>
      </dgm:t>
    </dgm:pt>
    <dgm:pt modelId="{E61176A1-F1EB-4241-9FA2-DD540BCC4526}" type="pres">
      <dgm:prSet presAssocID="{B5EB155A-C24B-4D83-9B6A-9364923D2E0C}" presName="connectorText" presStyleLbl="sibTrans2D1" presStyleIdx="5" presStyleCnt="10"/>
      <dgm:spPr/>
      <dgm:t>
        <a:bodyPr/>
        <a:lstStyle/>
        <a:p>
          <a:endParaRPr lang="zh-TW" altLang="en-US"/>
        </a:p>
      </dgm:t>
    </dgm:pt>
    <dgm:pt modelId="{83C9FE3E-CEAB-4448-AFD6-C046E9C9AABB}" type="pres">
      <dgm:prSet presAssocID="{F7A11A2E-1E59-4D96-B582-E5AC813AC9FB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F8DE180-22FB-46E1-84C6-FC7670F81F52}" type="pres">
      <dgm:prSet presAssocID="{AE08BD25-EB15-494A-8B63-5E403920CB1A}" presName="parTrans" presStyleLbl="sibTrans2D1" presStyleIdx="6" presStyleCnt="10"/>
      <dgm:spPr/>
      <dgm:t>
        <a:bodyPr/>
        <a:lstStyle/>
        <a:p>
          <a:endParaRPr lang="zh-TW" altLang="en-US"/>
        </a:p>
      </dgm:t>
    </dgm:pt>
    <dgm:pt modelId="{A205F525-6BBB-48CB-9DF6-60E5D604746C}" type="pres">
      <dgm:prSet presAssocID="{AE08BD25-EB15-494A-8B63-5E403920CB1A}" presName="connectorText" presStyleLbl="sibTrans2D1" presStyleIdx="6" presStyleCnt="10"/>
      <dgm:spPr/>
      <dgm:t>
        <a:bodyPr/>
        <a:lstStyle/>
        <a:p>
          <a:endParaRPr lang="zh-TW" altLang="en-US"/>
        </a:p>
      </dgm:t>
    </dgm:pt>
    <dgm:pt modelId="{6BD14F3B-424C-4EE1-9F1C-04C87630BE3A}" type="pres">
      <dgm:prSet presAssocID="{876CD27B-B798-4703-A81F-2496690969BB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E856136-A967-40E5-9F3D-3FA8A1EC317F}" type="pres">
      <dgm:prSet presAssocID="{A2480A88-828E-437D-B4B1-5E9C20F2280E}" presName="parTrans" presStyleLbl="sibTrans2D1" presStyleIdx="7" presStyleCnt="10"/>
      <dgm:spPr/>
      <dgm:t>
        <a:bodyPr/>
        <a:lstStyle/>
        <a:p>
          <a:endParaRPr lang="zh-TW" altLang="en-US"/>
        </a:p>
      </dgm:t>
    </dgm:pt>
    <dgm:pt modelId="{D9592173-F26C-4FE2-A855-3BD477E7F65D}" type="pres">
      <dgm:prSet presAssocID="{A2480A88-828E-437D-B4B1-5E9C20F2280E}" presName="connectorText" presStyleLbl="sibTrans2D1" presStyleIdx="7" presStyleCnt="10"/>
      <dgm:spPr/>
      <dgm:t>
        <a:bodyPr/>
        <a:lstStyle/>
        <a:p>
          <a:endParaRPr lang="zh-TW" altLang="en-US"/>
        </a:p>
      </dgm:t>
    </dgm:pt>
    <dgm:pt modelId="{7905C62E-0AEC-40FF-818F-CDDADA4B0C7E}" type="pres">
      <dgm:prSet presAssocID="{57B2FD54-8715-4803-816E-AEDD70A026FA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3A8F6D1D-24DF-408C-BD5D-F2E118D2D479}" type="pres">
      <dgm:prSet presAssocID="{CF7C7D06-023E-4333-B6CF-4463F1814E00}" presName="parTrans" presStyleLbl="sibTrans2D1" presStyleIdx="8" presStyleCnt="10"/>
      <dgm:spPr/>
      <dgm:t>
        <a:bodyPr/>
        <a:lstStyle/>
        <a:p>
          <a:endParaRPr lang="zh-TW" altLang="en-US"/>
        </a:p>
      </dgm:t>
    </dgm:pt>
    <dgm:pt modelId="{19388A0C-5213-4C4C-A6DD-2413CA03E77A}" type="pres">
      <dgm:prSet presAssocID="{CF7C7D06-023E-4333-B6CF-4463F1814E00}" presName="connectorText" presStyleLbl="sibTrans2D1" presStyleIdx="8" presStyleCnt="10"/>
      <dgm:spPr/>
      <dgm:t>
        <a:bodyPr/>
        <a:lstStyle/>
        <a:p>
          <a:endParaRPr lang="zh-TW" altLang="en-US"/>
        </a:p>
      </dgm:t>
    </dgm:pt>
    <dgm:pt modelId="{52900445-50EC-4B92-BC76-7646057D239F}" type="pres">
      <dgm:prSet presAssocID="{CA2E8DB2-735A-4BD0-A7A9-AA1ACEB7C87C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F64F56B6-E3E7-4FE0-8707-98CD31948553}" type="pres">
      <dgm:prSet presAssocID="{18D084DE-94B9-4DE9-938D-32D8AAE40014}" presName="parTrans" presStyleLbl="sibTrans2D1" presStyleIdx="9" presStyleCnt="10"/>
      <dgm:spPr/>
      <dgm:t>
        <a:bodyPr/>
        <a:lstStyle/>
        <a:p>
          <a:endParaRPr lang="zh-TW" altLang="en-US"/>
        </a:p>
      </dgm:t>
    </dgm:pt>
    <dgm:pt modelId="{F61D7BF3-2348-4096-AC53-27E8756BABEF}" type="pres">
      <dgm:prSet presAssocID="{18D084DE-94B9-4DE9-938D-32D8AAE40014}" presName="connectorText" presStyleLbl="sibTrans2D1" presStyleIdx="9" presStyleCnt="10"/>
      <dgm:spPr/>
      <dgm:t>
        <a:bodyPr/>
        <a:lstStyle/>
        <a:p>
          <a:endParaRPr lang="zh-TW" altLang="en-US"/>
        </a:p>
      </dgm:t>
    </dgm:pt>
    <dgm:pt modelId="{466F7193-F6BC-4B89-8A4A-CDC48FC13C0F}" type="pres">
      <dgm:prSet presAssocID="{7090F3C0-B7DD-47BF-9D89-E73D7E5C75CE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</dgm:ptLst>
  <dgm:cxnLst>
    <dgm:cxn modelId="{EAE305A0-5BF7-4891-BDA5-3CB5F7A3A95E}" type="presOf" srcId="{2A5716FC-2FC0-4010-8243-C6DBCFE8BF78}" destId="{27A9EB0B-90B6-4415-800C-CF92561AF10E}" srcOrd="0" destOrd="0" presId="urn:microsoft.com/office/officeart/2005/8/layout/radial5"/>
    <dgm:cxn modelId="{072CDF84-6B83-4748-B021-71B2F621B935}" type="presOf" srcId="{7DC33CA6-A664-4864-8C99-1AFF7546714D}" destId="{4BD0F74A-88F2-4C0F-9B7D-A80D3291AB1C}" srcOrd="0" destOrd="0" presId="urn:microsoft.com/office/officeart/2005/8/layout/radial5"/>
    <dgm:cxn modelId="{1C3FFF58-DDDF-46B5-A1B1-520196ADD2AD}" srcId="{A9012057-EC03-469C-9EEF-E45F55173E47}" destId="{876CD27B-B798-4703-A81F-2496690969BB}" srcOrd="6" destOrd="0" parTransId="{AE08BD25-EB15-494A-8B63-5E403920CB1A}" sibTransId="{241201C8-AE5B-41DB-A024-3694F7B54737}"/>
    <dgm:cxn modelId="{670DA543-4D68-4397-AC62-47CB54B09F56}" type="presOf" srcId="{A2480A88-828E-437D-B4B1-5E9C20F2280E}" destId="{D9592173-F26C-4FE2-A855-3BD477E7F65D}" srcOrd="1" destOrd="0" presId="urn:microsoft.com/office/officeart/2005/8/layout/radial5"/>
    <dgm:cxn modelId="{9AE88C0E-DD27-4D80-B8C3-8303E4A48BD1}" type="presOf" srcId="{AE08BD25-EB15-494A-8B63-5E403920CB1A}" destId="{A205F525-6BBB-48CB-9DF6-60E5D604746C}" srcOrd="1" destOrd="0" presId="urn:microsoft.com/office/officeart/2005/8/layout/radial5"/>
    <dgm:cxn modelId="{FF977001-4348-46F2-B08A-8D45EDB63FA5}" srcId="{A9012057-EC03-469C-9EEF-E45F55173E47}" destId="{7090F3C0-B7DD-47BF-9D89-E73D7E5C75CE}" srcOrd="9" destOrd="0" parTransId="{18D084DE-94B9-4DE9-938D-32D8AAE40014}" sibTransId="{36680E73-6FA3-420B-8D56-B8FD98783311}"/>
    <dgm:cxn modelId="{1A9AE91C-D5BE-4A9F-A11E-DD2B13ECCD6E}" type="presOf" srcId="{C911E8CA-F9FE-4593-B6E1-862F8FA094E8}" destId="{632849F7-6382-4817-BA45-60570BBAEDC5}" srcOrd="1" destOrd="0" presId="urn:microsoft.com/office/officeart/2005/8/layout/radial5"/>
    <dgm:cxn modelId="{56E0525A-DB89-452A-9CB6-3BF1846275A4}" type="presOf" srcId="{CF7C7D06-023E-4333-B6CF-4463F1814E00}" destId="{19388A0C-5213-4C4C-A6DD-2413CA03E77A}" srcOrd="1" destOrd="0" presId="urn:microsoft.com/office/officeart/2005/8/layout/radial5"/>
    <dgm:cxn modelId="{40F10CE3-E4D8-432D-B74D-8D53E9677A74}" type="presOf" srcId="{B5EB155A-C24B-4D83-9B6A-9364923D2E0C}" destId="{E61176A1-F1EB-4241-9FA2-DD540BCC4526}" srcOrd="1" destOrd="0" presId="urn:microsoft.com/office/officeart/2005/8/layout/radial5"/>
    <dgm:cxn modelId="{1098FDA4-E503-43FA-866D-A26AFCB901DF}" type="presOf" srcId="{356B3EA1-168B-45F1-8163-D8E7797F46C5}" destId="{955A964B-DEA8-4EFA-9DCD-0647AEFE3921}" srcOrd="0" destOrd="0" presId="urn:microsoft.com/office/officeart/2005/8/layout/radial5"/>
    <dgm:cxn modelId="{93BA25D7-51AA-44B1-BDE4-C4BC12DD102B}" type="presOf" srcId="{876CD27B-B798-4703-A81F-2496690969BB}" destId="{6BD14F3B-424C-4EE1-9F1C-04C87630BE3A}" srcOrd="0" destOrd="0" presId="urn:microsoft.com/office/officeart/2005/8/layout/radial5"/>
    <dgm:cxn modelId="{485DA2D4-99DB-4484-83CA-249AE5549D30}" type="presOf" srcId="{C911E8CA-F9FE-4593-B6E1-862F8FA094E8}" destId="{12ED6F3F-1B3D-432B-AEB0-6A28B5439B91}" srcOrd="0" destOrd="0" presId="urn:microsoft.com/office/officeart/2005/8/layout/radial5"/>
    <dgm:cxn modelId="{67C864A9-B912-43B1-99A1-5BBB4937115F}" type="presOf" srcId="{A2480A88-828E-437D-B4B1-5E9C20F2280E}" destId="{0E856136-A967-40E5-9F3D-3FA8A1EC317F}" srcOrd="0" destOrd="0" presId="urn:microsoft.com/office/officeart/2005/8/layout/radial5"/>
    <dgm:cxn modelId="{9F1264D7-42FE-43FD-A63A-49B63EF13799}" srcId="{A9012057-EC03-469C-9EEF-E45F55173E47}" destId="{2A5716FC-2FC0-4010-8243-C6DBCFE8BF78}" srcOrd="0" destOrd="0" parTransId="{40623C59-1B8A-47A5-A003-C669CD31A660}" sibTransId="{F92C3FFA-C0C0-4785-92BE-8150BD320BDF}"/>
    <dgm:cxn modelId="{86736D42-4FD5-4D64-9D84-F2BF511A9C66}" type="presOf" srcId="{E55BC411-E521-42D3-B418-FD6CDE2FD1C9}" destId="{79BCB0E4-E532-445D-BA2D-0291557CEAD2}" srcOrd="0" destOrd="0" presId="urn:microsoft.com/office/officeart/2005/8/layout/radial5"/>
    <dgm:cxn modelId="{9207EAE5-4E9C-42A9-8466-ECBF4405A10B}" type="presOf" srcId="{18D084DE-94B9-4DE9-938D-32D8AAE40014}" destId="{F61D7BF3-2348-4096-AC53-27E8756BABEF}" srcOrd="1" destOrd="0" presId="urn:microsoft.com/office/officeart/2005/8/layout/radial5"/>
    <dgm:cxn modelId="{4ECC806B-943C-44CD-A796-CA53C6EDAF9B}" type="presOf" srcId="{CBA41404-2108-400C-8E1B-74A0D6414F80}" destId="{11C62DF1-7E3F-4F3C-8CF0-78F9C354D3FC}" srcOrd="0" destOrd="0" presId="urn:microsoft.com/office/officeart/2005/8/layout/radial5"/>
    <dgm:cxn modelId="{E208E8A9-09F0-435E-B90B-613ABC444AB0}" type="presOf" srcId="{18D084DE-94B9-4DE9-938D-32D8AAE40014}" destId="{F64F56B6-E3E7-4FE0-8707-98CD31948553}" srcOrd="0" destOrd="0" presId="urn:microsoft.com/office/officeart/2005/8/layout/radial5"/>
    <dgm:cxn modelId="{6017524A-2F7D-4644-93F1-7E20F5997978}" type="presOf" srcId="{AE08BD25-EB15-494A-8B63-5E403920CB1A}" destId="{0F8DE180-22FB-46E1-84C6-FC7670F81F52}" srcOrd="0" destOrd="0" presId="urn:microsoft.com/office/officeart/2005/8/layout/radial5"/>
    <dgm:cxn modelId="{C382610C-2FE0-42C8-A433-67B4EF6FFD39}" srcId="{A9012057-EC03-469C-9EEF-E45F55173E47}" destId="{E55BC411-E521-42D3-B418-FD6CDE2FD1C9}" srcOrd="2" destOrd="0" parTransId="{8DA8C72B-41CB-4398-9910-92F04A98A1A2}" sibTransId="{87D8E616-4F46-4EC8-9DE1-B5A0D7E28DBB}"/>
    <dgm:cxn modelId="{DF388D8D-3361-4D63-927F-C91D473169D8}" srcId="{A9012057-EC03-469C-9EEF-E45F55173E47}" destId="{57B2FD54-8715-4803-816E-AEDD70A026FA}" srcOrd="7" destOrd="0" parTransId="{A2480A88-828E-437D-B4B1-5E9C20F2280E}" sibTransId="{DBA8490F-3963-4701-9949-8F90453A06A8}"/>
    <dgm:cxn modelId="{00A0E278-2939-4B4A-A8F1-45311BFE86A3}" srcId="{A9012057-EC03-469C-9EEF-E45F55173E47}" destId="{7DC33CA6-A664-4864-8C99-1AFF7546714D}" srcOrd="3" destOrd="0" parTransId="{CBA41404-2108-400C-8E1B-74A0D6414F80}" sibTransId="{B002CE1B-52E6-47AE-8ED1-8D552C673E21}"/>
    <dgm:cxn modelId="{F408D1FC-6D6D-4E25-B0DA-E2C69ABFEE8E}" type="presOf" srcId="{A9012057-EC03-469C-9EEF-E45F55173E47}" destId="{6C5C672F-2D72-49C7-8539-8AF90A27F140}" srcOrd="0" destOrd="0" presId="urn:microsoft.com/office/officeart/2005/8/layout/radial5"/>
    <dgm:cxn modelId="{11C3DD7D-3779-43B5-AA6F-EC489138A082}" type="presOf" srcId="{AA8812A3-A42A-45ED-8E55-5CAF9173F94B}" destId="{E26E048F-8DFE-4443-A119-646A8F071BF9}" srcOrd="0" destOrd="0" presId="urn:microsoft.com/office/officeart/2005/8/layout/radial5"/>
    <dgm:cxn modelId="{B7E791F1-5670-4A6F-8FB4-106BC87A9391}" type="presOf" srcId="{B5EB155A-C24B-4D83-9B6A-9364923D2E0C}" destId="{40113AE5-CA35-4612-B1F0-6B97A8F70DDF}" srcOrd="0" destOrd="0" presId="urn:microsoft.com/office/officeart/2005/8/layout/radial5"/>
    <dgm:cxn modelId="{32ED0DC9-DA71-4FFA-BC56-7247D3322FE9}" srcId="{A9012057-EC03-469C-9EEF-E45F55173E47}" destId="{F7A11A2E-1E59-4D96-B582-E5AC813AC9FB}" srcOrd="5" destOrd="0" parTransId="{B5EB155A-C24B-4D83-9B6A-9364923D2E0C}" sibTransId="{430F909E-040C-4809-A0CC-00B33F38A8A1}"/>
    <dgm:cxn modelId="{2273DEB9-125F-45FF-B64F-D0BD1444DBEE}" type="presOf" srcId="{1B9E5A33-E865-423F-810E-3A052555EB70}" destId="{BAD11B71-5D5C-45D8-AAE6-DD8A3A391A90}" srcOrd="0" destOrd="0" presId="urn:microsoft.com/office/officeart/2005/8/layout/radial5"/>
    <dgm:cxn modelId="{EB833E0F-97D5-4C7C-93AA-03916FC9E9C5}" srcId="{A9012057-EC03-469C-9EEF-E45F55173E47}" destId="{356B3EA1-168B-45F1-8163-D8E7797F46C5}" srcOrd="4" destOrd="0" parTransId="{1B9E5A33-E865-423F-810E-3A052555EB70}" sibTransId="{4D54E47E-7D8C-43E8-A965-B2F64A76D5D0}"/>
    <dgm:cxn modelId="{653F8FA2-C937-4E10-AAA0-0D61600D8ED5}" type="presOf" srcId="{8DA8C72B-41CB-4398-9910-92F04A98A1A2}" destId="{4371BBDE-C0BC-48A9-A47C-D75559224A56}" srcOrd="0" destOrd="0" presId="urn:microsoft.com/office/officeart/2005/8/layout/radial5"/>
    <dgm:cxn modelId="{26BD3D94-8072-4225-85D0-78E44E613D70}" type="presOf" srcId="{CA2E8DB2-735A-4BD0-A7A9-AA1ACEB7C87C}" destId="{52900445-50EC-4B92-BC76-7646057D239F}" srcOrd="0" destOrd="0" presId="urn:microsoft.com/office/officeart/2005/8/layout/radial5"/>
    <dgm:cxn modelId="{03CD02E8-97C0-40AD-BB63-F3309D64DD5A}" type="presOf" srcId="{F7A11A2E-1E59-4D96-B582-E5AC813AC9FB}" destId="{83C9FE3E-CEAB-4448-AFD6-C046E9C9AABB}" srcOrd="0" destOrd="0" presId="urn:microsoft.com/office/officeart/2005/8/layout/radial5"/>
    <dgm:cxn modelId="{5A98B273-1B8E-4818-AE77-3B23AD5AC3EE}" type="presOf" srcId="{7CE22F93-8664-48FC-8034-5F3FB183AB50}" destId="{C5589157-BCC8-44F7-957C-C416A65B3E29}" srcOrd="0" destOrd="0" presId="urn:microsoft.com/office/officeart/2005/8/layout/radial5"/>
    <dgm:cxn modelId="{AF304530-201D-4012-8EE2-91E6A35153DC}" type="presOf" srcId="{40623C59-1B8A-47A5-A003-C669CD31A660}" destId="{41FAD183-64F1-41DB-9CBC-303D8B4A4BE5}" srcOrd="0" destOrd="0" presId="urn:microsoft.com/office/officeart/2005/8/layout/radial5"/>
    <dgm:cxn modelId="{8B5A64BB-9A0D-44DB-B6C5-B302C0EB0B5F}" srcId="{7CE22F93-8664-48FC-8034-5F3FB183AB50}" destId="{A9012057-EC03-469C-9EEF-E45F55173E47}" srcOrd="0" destOrd="0" parTransId="{6B25EEE8-B3FF-4C36-ABA8-F174289B6357}" sibTransId="{C58895F8-1AF6-46C8-BBC6-9399EC9501B6}"/>
    <dgm:cxn modelId="{96018967-0C0D-464F-81B3-045682F14424}" type="presOf" srcId="{1B9E5A33-E865-423F-810E-3A052555EB70}" destId="{5A9E3E60-EC88-41A3-B11F-64F1E004410D}" srcOrd="1" destOrd="0" presId="urn:microsoft.com/office/officeart/2005/8/layout/radial5"/>
    <dgm:cxn modelId="{312BF761-5765-4C10-B27C-8BCA1FC561DA}" type="presOf" srcId="{7090F3C0-B7DD-47BF-9D89-E73D7E5C75CE}" destId="{466F7193-F6BC-4B89-8A4A-CDC48FC13C0F}" srcOrd="0" destOrd="0" presId="urn:microsoft.com/office/officeart/2005/8/layout/radial5"/>
    <dgm:cxn modelId="{B86AC744-A73D-4C9C-9D51-4E92AE67B985}" type="presOf" srcId="{57B2FD54-8715-4803-816E-AEDD70A026FA}" destId="{7905C62E-0AEC-40FF-818F-CDDADA4B0C7E}" srcOrd="0" destOrd="0" presId="urn:microsoft.com/office/officeart/2005/8/layout/radial5"/>
    <dgm:cxn modelId="{C4941C97-33EE-4442-9685-63F0EC2953BD}" srcId="{A9012057-EC03-469C-9EEF-E45F55173E47}" destId="{CA2E8DB2-735A-4BD0-A7A9-AA1ACEB7C87C}" srcOrd="8" destOrd="0" parTransId="{CF7C7D06-023E-4333-B6CF-4463F1814E00}" sibTransId="{0AAC9CF7-2A75-4C8D-9546-2CB9BF1FD903}"/>
    <dgm:cxn modelId="{51AF6C16-28C2-4C63-96A3-B0A398D6F0E1}" type="presOf" srcId="{CF7C7D06-023E-4333-B6CF-4463F1814E00}" destId="{3A8F6D1D-24DF-408C-BD5D-F2E118D2D479}" srcOrd="0" destOrd="0" presId="urn:microsoft.com/office/officeart/2005/8/layout/radial5"/>
    <dgm:cxn modelId="{751CC8B9-8FEF-4C8A-ABA2-BABB6D881813}" type="presOf" srcId="{8DA8C72B-41CB-4398-9910-92F04A98A1A2}" destId="{A9DA7DE2-8A15-4A42-B4E2-CCC787DB585B}" srcOrd="1" destOrd="0" presId="urn:microsoft.com/office/officeart/2005/8/layout/radial5"/>
    <dgm:cxn modelId="{06F2D448-E34D-4346-B93D-00A05D1CDE10}" type="presOf" srcId="{40623C59-1B8A-47A5-A003-C669CD31A660}" destId="{1ED07B91-EB30-4C76-8B74-4B280D9D7995}" srcOrd="1" destOrd="0" presId="urn:microsoft.com/office/officeart/2005/8/layout/radial5"/>
    <dgm:cxn modelId="{DB8BBA25-CF2A-4CF5-8FAE-207A5AFBB023}" type="presOf" srcId="{CBA41404-2108-400C-8E1B-74A0D6414F80}" destId="{38A37C35-C432-493E-AC9A-224DAF282247}" srcOrd="1" destOrd="0" presId="urn:microsoft.com/office/officeart/2005/8/layout/radial5"/>
    <dgm:cxn modelId="{4005E525-9985-450D-B261-D86395945616}" srcId="{A9012057-EC03-469C-9EEF-E45F55173E47}" destId="{AA8812A3-A42A-45ED-8E55-5CAF9173F94B}" srcOrd="1" destOrd="0" parTransId="{C911E8CA-F9FE-4593-B6E1-862F8FA094E8}" sibTransId="{4B5F1B56-BAC6-4E98-B225-5D8CBF13C589}"/>
    <dgm:cxn modelId="{6E35F367-D012-4F8E-B24E-06CD7AF7831C}" type="presParOf" srcId="{C5589157-BCC8-44F7-957C-C416A65B3E29}" destId="{6C5C672F-2D72-49C7-8539-8AF90A27F140}" srcOrd="0" destOrd="0" presId="urn:microsoft.com/office/officeart/2005/8/layout/radial5"/>
    <dgm:cxn modelId="{B95F09C2-EBE7-472E-872E-5EF304620DB4}" type="presParOf" srcId="{C5589157-BCC8-44F7-957C-C416A65B3E29}" destId="{41FAD183-64F1-41DB-9CBC-303D8B4A4BE5}" srcOrd="1" destOrd="0" presId="urn:microsoft.com/office/officeart/2005/8/layout/radial5"/>
    <dgm:cxn modelId="{DDA2DD3E-DCC7-4B68-AA4F-4CB7F794A1E0}" type="presParOf" srcId="{41FAD183-64F1-41DB-9CBC-303D8B4A4BE5}" destId="{1ED07B91-EB30-4C76-8B74-4B280D9D7995}" srcOrd="0" destOrd="0" presId="urn:microsoft.com/office/officeart/2005/8/layout/radial5"/>
    <dgm:cxn modelId="{FD4F43EF-0CD4-4750-9161-1FDBFC3133E9}" type="presParOf" srcId="{C5589157-BCC8-44F7-957C-C416A65B3E29}" destId="{27A9EB0B-90B6-4415-800C-CF92561AF10E}" srcOrd="2" destOrd="0" presId="urn:microsoft.com/office/officeart/2005/8/layout/radial5"/>
    <dgm:cxn modelId="{FBF5FDC6-7859-4A32-9734-EE47206F2E64}" type="presParOf" srcId="{C5589157-BCC8-44F7-957C-C416A65B3E29}" destId="{12ED6F3F-1B3D-432B-AEB0-6A28B5439B91}" srcOrd="3" destOrd="0" presId="urn:microsoft.com/office/officeart/2005/8/layout/radial5"/>
    <dgm:cxn modelId="{DE319125-EE05-4FF3-B67C-57D03F498325}" type="presParOf" srcId="{12ED6F3F-1B3D-432B-AEB0-6A28B5439B91}" destId="{632849F7-6382-4817-BA45-60570BBAEDC5}" srcOrd="0" destOrd="0" presId="urn:microsoft.com/office/officeart/2005/8/layout/radial5"/>
    <dgm:cxn modelId="{81938B7A-98FB-488C-A5E3-51BAF01D9CE1}" type="presParOf" srcId="{C5589157-BCC8-44F7-957C-C416A65B3E29}" destId="{E26E048F-8DFE-4443-A119-646A8F071BF9}" srcOrd="4" destOrd="0" presId="urn:microsoft.com/office/officeart/2005/8/layout/radial5"/>
    <dgm:cxn modelId="{48FFC03B-5C28-4635-BC5E-6E7552711982}" type="presParOf" srcId="{C5589157-BCC8-44F7-957C-C416A65B3E29}" destId="{4371BBDE-C0BC-48A9-A47C-D75559224A56}" srcOrd="5" destOrd="0" presId="urn:microsoft.com/office/officeart/2005/8/layout/radial5"/>
    <dgm:cxn modelId="{3E1263F8-992D-40D2-8490-E90F7C09882C}" type="presParOf" srcId="{4371BBDE-C0BC-48A9-A47C-D75559224A56}" destId="{A9DA7DE2-8A15-4A42-B4E2-CCC787DB585B}" srcOrd="0" destOrd="0" presId="urn:microsoft.com/office/officeart/2005/8/layout/radial5"/>
    <dgm:cxn modelId="{637FE758-57A7-41B1-A9A8-3348A53E33A3}" type="presParOf" srcId="{C5589157-BCC8-44F7-957C-C416A65B3E29}" destId="{79BCB0E4-E532-445D-BA2D-0291557CEAD2}" srcOrd="6" destOrd="0" presId="urn:microsoft.com/office/officeart/2005/8/layout/radial5"/>
    <dgm:cxn modelId="{C346251C-7960-47D6-A8D2-E59DA893D2FB}" type="presParOf" srcId="{C5589157-BCC8-44F7-957C-C416A65B3E29}" destId="{11C62DF1-7E3F-4F3C-8CF0-78F9C354D3FC}" srcOrd="7" destOrd="0" presId="urn:microsoft.com/office/officeart/2005/8/layout/radial5"/>
    <dgm:cxn modelId="{08D8E979-3624-4BE6-AA98-B52C5BC6A95B}" type="presParOf" srcId="{11C62DF1-7E3F-4F3C-8CF0-78F9C354D3FC}" destId="{38A37C35-C432-493E-AC9A-224DAF282247}" srcOrd="0" destOrd="0" presId="urn:microsoft.com/office/officeart/2005/8/layout/radial5"/>
    <dgm:cxn modelId="{9853FC54-03BC-4DB8-A4BD-46B47E935AF1}" type="presParOf" srcId="{C5589157-BCC8-44F7-957C-C416A65B3E29}" destId="{4BD0F74A-88F2-4C0F-9B7D-A80D3291AB1C}" srcOrd="8" destOrd="0" presId="urn:microsoft.com/office/officeart/2005/8/layout/radial5"/>
    <dgm:cxn modelId="{ED336B96-BF74-4F1E-AB6A-EFBC035D1FBB}" type="presParOf" srcId="{C5589157-BCC8-44F7-957C-C416A65B3E29}" destId="{BAD11B71-5D5C-45D8-AAE6-DD8A3A391A90}" srcOrd="9" destOrd="0" presId="urn:microsoft.com/office/officeart/2005/8/layout/radial5"/>
    <dgm:cxn modelId="{B231327A-D8B4-4903-879F-60E4AAEF2B9A}" type="presParOf" srcId="{BAD11B71-5D5C-45D8-AAE6-DD8A3A391A90}" destId="{5A9E3E60-EC88-41A3-B11F-64F1E004410D}" srcOrd="0" destOrd="0" presId="urn:microsoft.com/office/officeart/2005/8/layout/radial5"/>
    <dgm:cxn modelId="{AF341C58-661B-4B9E-906C-55E8E513D68F}" type="presParOf" srcId="{C5589157-BCC8-44F7-957C-C416A65B3E29}" destId="{955A964B-DEA8-4EFA-9DCD-0647AEFE3921}" srcOrd="10" destOrd="0" presId="urn:microsoft.com/office/officeart/2005/8/layout/radial5"/>
    <dgm:cxn modelId="{97CDE4B2-0DAC-4BEF-A453-B4A63FE6CF40}" type="presParOf" srcId="{C5589157-BCC8-44F7-957C-C416A65B3E29}" destId="{40113AE5-CA35-4612-B1F0-6B97A8F70DDF}" srcOrd="11" destOrd="0" presId="urn:microsoft.com/office/officeart/2005/8/layout/radial5"/>
    <dgm:cxn modelId="{37969BA0-3F3F-4BC0-AE99-7BF56B4F2262}" type="presParOf" srcId="{40113AE5-CA35-4612-B1F0-6B97A8F70DDF}" destId="{E61176A1-F1EB-4241-9FA2-DD540BCC4526}" srcOrd="0" destOrd="0" presId="urn:microsoft.com/office/officeart/2005/8/layout/radial5"/>
    <dgm:cxn modelId="{57F20DE7-93E7-4C94-97EF-30DA137C930D}" type="presParOf" srcId="{C5589157-BCC8-44F7-957C-C416A65B3E29}" destId="{83C9FE3E-CEAB-4448-AFD6-C046E9C9AABB}" srcOrd="12" destOrd="0" presId="urn:microsoft.com/office/officeart/2005/8/layout/radial5"/>
    <dgm:cxn modelId="{488044C2-4032-4582-8173-9F215E6756BE}" type="presParOf" srcId="{C5589157-BCC8-44F7-957C-C416A65B3E29}" destId="{0F8DE180-22FB-46E1-84C6-FC7670F81F52}" srcOrd="13" destOrd="0" presId="urn:microsoft.com/office/officeart/2005/8/layout/radial5"/>
    <dgm:cxn modelId="{5A356E29-987A-4F18-B7B1-118DD3372C53}" type="presParOf" srcId="{0F8DE180-22FB-46E1-84C6-FC7670F81F52}" destId="{A205F525-6BBB-48CB-9DF6-60E5D604746C}" srcOrd="0" destOrd="0" presId="urn:microsoft.com/office/officeart/2005/8/layout/radial5"/>
    <dgm:cxn modelId="{09D75A35-9A4E-4F7A-9AC4-85C50469D6D7}" type="presParOf" srcId="{C5589157-BCC8-44F7-957C-C416A65B3E29}" destId="{6BD14F3B-424C-4EE1-9F1C-04C87630BE3A}" srcOrd="14" destOrd="0" presId="urn:microsoft.com/office/officeart/2005/8/layout/radial5"/>
    <dgm:cxn modelId="{39D7779F-AF6E-430D-96D1-409D29174B00}" type="presParOf" srcId="{C5589157-BCC8-44F7-957C-C416A65B3E29}" destId="{0E856136-A967-40E5-9F3D-3FA8A1EC317F}" srcOrd="15" destOrd="0" presId="urn:microsoft.com/office/officeart/2005/8/layout/radial5"/>
    <dgm:cxn modelId="{89BF434B-6FBC-4C3F-A0B6-FFA4F11E462E}" type="presParOf" srcId="{0E856136-A967-40E5-9F3D-3FA8A1EC317F}" destId="{D9592173-F26C-4FE2-A855-3BD477E7F65D}" srcOrd="0" destOrd="0" presId="urn:microsoft.com/office/officeart/2005/8/layout/radial5"/>
    <dgm:cxn modelId="{0D026740-0807-46D0-A457-96CD054E7E0C}" type="presParOf" srcId="{C5589157-BCC8-44F7-957C-C416A65B3E29}" destId="{7905C62E-0AEC-40FF-818F-CDDADA4B0C7E}" srcOrd="16" destOrd="0" presId="urn:microsoft.com/office/officeart/2005/8/layout/radial5"/>
    <dgm:cxn modelId="{9A3F5115-D765-469C-AAD8-31AE22310668}" type="presParOf" srcId="{C5589157-BCC8-44F7-957C-C416A65B3E29}" destId="{3A8F6D1D-24DF-408C-BD5D-F2E118D2D479}" srcOrd="17" destOrd="0" presId="urn:microsoft.com/office/officeart/2005/8/layout/radial5"/>
    <dgm:cxn modelId="{35EDD363-50CA-44DE-B1B5-B86248AA6B32}" type="presParOf" srcId="{3A8F6D1D-24DF-408C-BD5D-F2E118D2D479}" destId="{19388A0C-5213-4C4C-A6DD-2413CA03E77A}" srcOrd="0" destOrd="0" presId="urn:microsoft.com/office/officeart/2005/8/layout/radial5"/>
    <dgm:cxn modelId="{13DE48B4-6CB7-4A62-8A93-265D2E3E9D88}" type="presParOf" srcId="{C5589157-BCC8-44F7-957C-C416A65B3E29}" destId="{52900445-50EC-4B92-BC76-7646057D239F}" srcOrd="18" destOrd="0" presId="urn:microsoft.com/office/officeart/2005/8/layout/radial5"/>
    <dgm:cxn modelId="{A58A9FAA-EEDB-4633-945F-B99C342F2F33}" type="presParOf" srcId="{C5589157-BCC8-44F7-957C-C416A65B3E29}" destId="{F64F56B6-E3E7-4FE0-8707-98CD31948553}" srcOrd="19" destOrd="0" presId="urn:microsoft.com/office/officeart/2005/8/layout/radial5"/>
    <dgm:cxn modelId="{82B614AC-1684-434B-85E0-9612C96A67D0}" type="presParOf" srcId="{F64F56B6-E3E7-4FE0-8707-98CD31948553}" destId="{F61D7BF3-2348-4096-AC53-27E8756BABEF}" srcOrd="0" destOrd="0" presId="urn:microsoft.com/office/officeart/2005/8/layout/radial5"/>
    <dgm:cxn modelId="{432798E2-945D-4396-A840-3CFF1EA49F85}" type="presParOf" srcId="{C5589157-BCC8-44F7-957C-C416A65B3E29}" destId="{466F7193-F6BC-4B89-8A4A-CDC48FC13C0F}" srcOrd="2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9CEEF34-A789-49A3-8758-5946CDD4E5B3}" type="doc">
      <dgm:prSet loTypeId="urn:microsoft.com/office/officeart/2005/8/layout/process4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zh-HK" altLang="en-US"/>
        </a:p>
      </dgm:t>
    </dgm:pt>
    <dgm:pt modelId="{1742DB66-2B21-468D-964F-B606A318D5C2}" type="pres">
      <dgm:prSet presAssocID="{69CEEF34-A789-49A3-8758-5946CDD4E5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87264069-E323-41F5-83D0-5B4FE54D970A}" type="presOf" srcId="{69CEEF34-A789-49A3-8758-5946CDD4E5B3}" destId="{1742DB66-2B21-468D-964F-B606A318D5C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C672F-2D72-49C7-8539-8AF90A27F140}">
      <dsp:nvSpPr>
        <dsp:cNvPr id="0" name=""/>
        <dsp:cNvSpPr/>
      </dsp:nvSpPr>
      <dsp:spPr>
        <a:xfrm>
          <a:off x="2131628" y="1811226"/>
          <a:ext cx="1130074" cy="113007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主題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297124" y="1976722"/>
        <a:ext cx="799082" cy="799082"/>
      </dsp:txXfrm>
    </dsp:sp>
    <dsp:sp modelId="{41FAD183-64F1-41DB-9CBC-303D8B4A4BE5}">
      <dsp:nvSpPr>
        <dsp:cNvPr id="0" name=""/>
        <dsp:cNvSpPr/>
      </dsp:nvSpPr>
      <dsp:spPr>
        <a:xfrm rot="16200000">
          <a:off x="2461485" y="1188689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519119" y="1323168"/>
        <a:ext cx="355093" cy="230535"/>
      </dsp:txXfrm>
    </dsp:sp>
    <dsp:sp modelId="{27A9EB0B-90B6-4415-800C-CF92561AF10E}">
      <dsp:nvSpPr>
        <dsp:cNvPr id="0" name=""/>
        <dsp:cNvSpPr/>
      </dsp:nvSpPr>
      <dsp:spPr>
        <a:xfrm>
          <a:off x="2244636" y="19693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構造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377032" y="152089"/>
        <a:ext cx="639267" cy="639267"/>
      </dsp:txXfrm>
    </dsp:sp>
    <dsp:sp modelId="{12ED6F3F-1B3D-432B-AEB0-6A28B5439B91}">
      <dsp:nvSpPr>
        <dsp:cNvPr id="0" name=""/>
        <dsp:cNvSpPr/>
      </dsp:nvSpPr>
      <dsp:spPr>
        <a:xfrm rot="18360000">
          <a:off x="3046603" y="1378805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103764"/>
                <a:satOff val="4423"/>
                <a:lumOff val="959"/>
                <a:alphaOff val="0"/>
                <a:tint val="50000"/>
                <a:satMod val="300000"/>
              </a:schemeClr>
            </a:gs>
            <a:gs pos="35000">
              <a:schemeClr val="accent5">
                <a:hueOff val="-1103764"/>
                <a:satOff val="4423"/>
                <a:lumOff val="959"/>
                <a:alphaOff val="0"/>
                <a:tint val="37000"/>
                <a:satMod val="300000"/>
              </a:schemeClr>
            </a:gs>
            <a:gs pos="100000">
              <a:schemeClr val="accent5">
                <a:hueOff val="-1103764"/>
                <a:satOff val="4423"/>
                <a:lumOff val="9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070360" y="1502276"/>
        <a:ext cx="355093" cy="230535"/>
      </dsp:txXfrm>
    </dsp:sp>
    <dsp:sp modelId="{E26E048F-8DFE-4443-A119-646A8F071BF9}">
      <dsp:nvSpPr>
        <dsp:cNvPr id="0" name=""/>
        <dsp:cNvSpPr/>
      </dsp:nvSpPr>
      <dsp:spPr>
        <a:xfrm>
          <a:off x="3364096" y="383428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1103764"/>
                <a:satOff val="4423"/>
                <a:lumOff val="959"/>
                <a:alphaOff val="0"/>
                <a:tint val="50000"/>
                <a:satMod val="300000"/>
              </a:schemeClr>
            </a:gs>
            <a:gs pos="35000">
              <a:schemeClr val="accent5">
                <a:hueOff val="-1103764"/>
                <a:satOff val="4423"/>
                <a:lumOff val="959"/>
                <a:alphaOff val="0"/>
                <a:tint val="37000"/>
                <a:satMod val="300000"/>
              </a:schemeClr>
            </a:gs>
            <a:gs pos="100000">
              <a:schemeClr val="accent5">
                <a:hueOff val="-1103764"/>
                <a:satOff val="4423"/>
                <a:lumOff val="9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優點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96492" y="515824"/>
        <a:ext cx="639267" cy="639267"/>
      </dsp:txXfrm>
    </dsp:sp>
    <dsp:sp modelId="{4371BBDE-C0BC-48A9-A47C-D75559224A56}">
      <dsp:nvSpPr>
        <dsp:cNvPr id="0" name=""/>
        <dsp:cNvSpPr/>
      </dsp:nvSpPr>
      <dsp:spPr>
        <a:xfrm rot="20520000">
          <a:off x="3408226" y="1876536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207528"/>
                <a:satOff val="8847"/>
                <a:lumOff val="1917"/>
                <a:alphaOff val="0"/>
                <a:tint val="50000"/>
                <a:satMod val="300000"/>
              </a:schemeClr>
            </a:gs>
            <a:gs pos="35000">
              <a:schemeClr val="accent5">
                <a:hueOff val="-2207528"/>
                <a:satOff val="8847"/>
                <a:lumOff val="1917"/>
                <a:alphaOff val="0"/>
                <a:tint val="37000"/>
                <a:satMod val="300000"/>
              </a:schemeClr>
            </a:gs>
            <a:gs pos="100000">
              <a:schemeClr val="accent5">
                <a:hueOff val="-2207528"/>
                <a:satOff val="8847"/>
                <a:lumOff val="19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11047" y="1971191"/>
        <a:ext cx="355093" cy="230535"/>
      </dsp:txXfrm>
    </dsp:sp>
    <dsp:sp modelId="{79BCB0E4-E532-445D-BA2D-0291557CEAD2}">
      <dsp:nvSpPr>
        <dsp:cNvPr id="0" name=""/>
        <dsp:cNvSpPr/>
      </dsp:nvSpPr>
      <dsp:spPr>
        <a:xfrm>
          <a:off x="4055961" y="1335698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2207528"/>
                <a:satOff val="8847"/>
                <a:lumOff val="1917"/>
                <a:alphaOff val="0"/>
                <a:tint val="50000"/>
                <a:satMod val="300000"/>
              </a:schemeClr>
            </a:gs>
            <a:gs pos="35000">
              <a:schemeClr val="accent5">
                <a:hueOff val="-2207528"/>
                <a:satOff val="8847"/>
                <a:lumOff val="1917"/>
                <a:alphaOff val="0"/>
                <a:tint val="37000"/>
                <a:satMod val="300000"/>
              </a:schemeClr>
            </a:gs>
            <a:gs pos="100000">
              <a:schemeClr val="accent5">
                <a:hueOff val="-2207528"/>
                <a:satOff val="8847"/>
                <a:lumOff val="19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缺點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188357" y="1468094"/>
        <a:ext cx="639267" cy="639267"/>
      </dsp:txXfrm>
    </dsp:sp>
    <dsp:sp modelId="{11C62DF1-7E3F-4F3C-8CF0-78F9C354D3FC}">
      <dsp:nvSpPr>
        <dsp:cNvPr id="0" name=""/>
        <dsp:cNvSpPr/>
      </dsp:nvSpPr>
      <dsp:spPr>
        <a:xfrm rot="1080000">
          <a:off x="3408226" y="2491765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11047" y="2550800"/>
        <a:ext cx="355093" cy="230535"/>
      </dsp:txXfrm>
    </dsp:sp>
    <dsp:sp modelId="{4BD0F74A-88F2-4C0F-9B7D-A80D3291AB1C}">
      <dsp:nvSpPr>
        <dsp:cNvPr id="0" name=""/>
        <dsp:cNvSpPr/>
      </dsp:nvSpPr>
      <dsp:spPr>
        <a:xfrm>
          <a:off x="4055961" y="2512769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外形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188357" y="2645165"/>
        <a:ext cx="639267" cy="639267"/>
      </dsp:txXfrm>
    </dsp:sp>
    <dsp:sp modelId="{BAD11B71-5D5C-45D8-AAE6-DD8A3A391A90}">
      <dsp:nvSpPr>
        <dsp:cNvPr id="0" name=""/>
        <dsp:cNvSpPr/>
      </dsp:nvSpPr>
      <dsp:spPr>
        <a:xfrm rot="3240000">
          <a:off x="3046603" y="2989496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415056"/>
                <a:satOff val="17694"/>
                <a:lumOff val="3835"/>
                <a:alphaOff val="0"/>
                <a:tint val="50000"/>
                <a:satMod val="300000"/>
              </a:schemeClr>
            </a:gs>
            <a:gs pos="35000">
              <a:schemeClr val="accent5">
                <a:hueOff val="-4415056"/>
                <a:satOff val="17694"/>
                <a:lumOff val="3835"/>
                <a:alphaOff val="0"/>
                <a:tint val="37000"/>
                <a:satMod val="300000"/>
              </a:schemeClr>
            </a:gs>
            <a:gs pos="100000">
              <a:schemeClr val="accent5">
                <a:hueOff val="-4415056"/>
                <a:satOff val="17694"/>
                <a:lumOff val="38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>
        <a:off x="3070360" y="3019715"/>
        <a:ext cx="355093" cy="230535"/>
      </dsp:txXfrm>
    </dsp:sp>
    <dsp:sp modelId="{955A964B-DEA8-4EFA-9DCD-0647AEFE3921}">
      <dsp:nvSpPr>
        <dsp:cNvPr id="0" name=""/>
        <dsp:cNvSpPr/>
      </dsp:nvSpPr>
      <dsp:spPr>
        <a:xfrm>
          <a:off x="3364096" y="3465039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4415056"/>
                <a:satOff val="17694"/>
                <a:lumOff val="3835"/>
                <a:alphaOff val="0"/>
                <a:tint val="50000"/>
                <a:satMod val="300000"/>
              </a:schemeClr>
            </a:gs>
            <a:gs pos="35000">
              <a:schemeClr val="accent5">
                <a:hueOff val="-4415056"/>
                <a:satOff val="17694"/>
                <a:lumOff val="3835"/>
                <a:alphaOff val="0"/>
                <a:tint val="37000"/>
                <a:satMod val="300000"/>
              </a:schemeClr>
            </a:gs>
            <a:gs pos="100000">
              <a:schemeClr val="accent5">
                <a:hueOff val="-4415056"/>
                <a:satOff val="17694"/>
                <a:lumOff val="38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用途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96492" y="3597435"/>
        <a:ext cx="639267" cy="639267"/>
      </dsp:txXfrm>
    </dsp:sp>
    <dsp:sp modelId="{40113AE5-CA35-4612-B1F0-6B97A8F70DDF}">
      <dsp:nvSpPr>
        <dsp:cNvPr id="0" name=""/>
        <dsp:cNvSpPr/>
      </dsp:nvSpPr>
      <dsp:spPr>
        <a:xfrm rot="5400000">
          <a:off x="2445389" y="3165631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518820"/>
                <a:satOff val="22117"/>
                <a:lumOff val="4793"/>
                <a:alphaOff val="0"/>
                <a:tint val="50000"/>
                <a:satMod val="300000"/>
              </a:schemeClr>
            </a:gs>
            <a:gs pos="35000">
              <a:schemeClr val="accent5">
                <a:hueOff val="-5518820"/>
                <a:satOff val="22117"/>
                <a:lumOff val="4793"/>
                <a:alphaOff val="0"/>
                <a:tint val="37000"/>
                <a:satMod val="300000"/>
              </a:schemeClr>
            </a:gs>
            <a:gs pos="100000">
              <a:schemeClr val="accent5">
                <a:hueOff val="-5518820"/>
                <a:satOff val="22117"/>
                <a:lumOff val="47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503023" y="3184843"/>
        <a:ext cx="355093" cy="230535"/>
      </dsp:txXfrm>
    </dsp:sp>
    <dsp:sp modelId="{83C9FE3E-CEAB-4448-AFD6-C046E9C9AABB}">
      <dsp:nvSpPr>
        <dsp:cNvPr id="0" name=""/>
        <dsp:cNvSpPr/>
      </dsp:nvSpPr>
      <dsp:spPr>
        <a:xfrm>
          <a:off x="2244636" y="3828774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5518820"/>
                <a:satOff val="22117"/>
                <a:lumOff val="4793"/>
                <a:alphaOff val="0"/>
                <a:tint val="50000"/>
                <a:satMod val="300000"/>
              </a:schemeClr>
            </a:gs>
            <a:gs pos="35000">
              <a:schemeClr val="accent5">
                <a:hueOff val="-5518820"/>
                <a:satOff val="22117"/>
                <a:lumOff val="4793"/>
                <a:alphaOff val="0"/>
                <a:tint val="37000"/>
                <a:satMod val="300000"/>
              </a:schemeClr>
            </a:gs>
            <a:gs pos="100000">
              <a:schemeClr val="accent5">
                <a:hueOff val="-5518820"/>
                <a:satOff val="22117"/>
                <a:lumOff val="47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種類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377032" y="3961170"/>
        <a:ext cx="639267" cy="639267"/>
      </dsp:txXfrm>
    </dsp:sp>
    <dsp:sp modelId="{0F8DE180-22FB-46E1-84C6-FC7670F81F52}">
      <dsp:nvSpPr>
        <dsp:cNvPr id="0" name=""/>
        <dsp:cNvSpPr/>
      </dsp:nvSpPr>
      <dsp:spPr>
        <a:xfrm rot="7560000">
          <a:off x="1876367" y="2989496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1967877" y="3019715"/>
        <a:ext cx="355093" cy="230535"/>
      </dsp:txXfrm>
    </dsp:sp>
    <dsp:sp modelId="{6BD14F3B-424C-4EE1-9F1C-04C87630BE3A}">
      <dsp:nvSpPr>
        <dsp:cNvPr id="0" name=""/>
        <dsp:cNvSpPr/>
      </dsp:nvSpPr>
      <dsp:spPr>
        <a:xfrm>
          <a:off x="1125175" y="3465039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材料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257571" y="3597435"/>
        <a:ext cx="639267" cy="639267"/>
      </dsp:txXfrm>
    </dsp:sp>
    <dsp:sp modelId="{0E856136-A967-40E5-9F3D-3FA8A1EC317F}">
      <dsp:nvSpPr>
        <dsp:cNvPr id="0" name=""/>
        <dsp:cNvSpPr/>
      </dsp:nvSpPr>
      <dsp:spPr>
        <a:xfrm rot="9720000">
          <a:off x="1514745" y="2491765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726349"/>
                <a:satOff val="30964"/>
                <a:lumOff val="6711"/>
                <a:alphaOff val="0"/>
                <a:tint val="50000"/>
                <a:satMod val="300000"/>
              </a:schemeClr>
            </a:gs>
            <a:gs pos="35000">
              <a:schemeClr val="accent5">
                <a:hueOff val="-7726349"/>
                <a:satOff val="30964"/>
                <a:lumOff val="6711"/>
                <a:alphaOff val="0"/>
                <a:tint val="37000"/>
                <a:satMod val="300000"/>
              </a:schemeClr>
            </a:gs>
            <a:gs pos="100000">
              <a:schemeClr val="accent5">
                <a:hueOff val="-7726349"/>
                <a:satOff val="30964"/>
                <a:lumOff val="671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 rot="10800000">
        <a:off x="1627191" y="2550800"/>
        <a:ext cx="355093" cy="230535"/>
      </dsp:txXfrm>
    </dsp:sp>
    <dsp:sp modelId="{7905C62E-0AEC-40FF-818F-CDDADA4B0C7E}">
      <dsp:nvSpPr>
        <dsp:cNvPr id="0" name=""/>
        <dsp:cNvSpPr/>
      </dsp:nvSpPr>
      <dsp:spPr>
        <a:xfrm>
          <a:off x="433310" y="2512769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7726349"/>
                <a:satOff val="30964"/>
                <a:lumOff val="6711"/>
                <a:alphaOff val="0"/>
                <a:tint val="50000"/>
                <a:satMod val="300000"/>
              </a:schemeClr>
            </a:gs>
            <a:gs pos="35000">
              <a:schemeClr val="accent5">
                <a:hueOff val="-7726349"/>
                <a:satOff val="30964"/>
                <a:lumOff val="6711"/>
                <a:alphaOff val="0"/>
                <a:tint val="37000"/>
                <a:satMod val="300000"/>
              </a:schemeClr>
            </a:gs>
            <a:gs pos="100000">
              <a:schemeClr val="accent5">
                <a:hueOff val="-7726349"/>
                <a:satOff val="30964"/>
                <a:lumOff val="671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定義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65706" y="2645165"/>
        <a:ext cx="639267" cy="639267"/>
      </dsp:txXfrm>
    </dsp:sp>
    <dsp:sp modelId="{3A8F6D1D-24DF-408C-BD5D-F2E118D2D479}">
      <dsp:nvSpPr>
        <dsp:cNvPr id="0" name=""/>
        <dsp:cNvSpPr/>
      </dsp:nvSpPr>
      <dsp:spPr>
        <a:xfrm rot="11880000">
          <a:off x="1514745" y="1876536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8830112"/>
                <a:satOff val="35388"/>
                <a:lumOff val="7669"/>
                <a:alphaOff val="0"/>
                <a:tint val="50000"/>
                <a:satMod val="300000"/>
              </a:schemeClr>
            </a:gs>
            <a:gs pos="35000">
              <a:schemeClr val="accent5">
                <a:hueOff val="-8830112"/>
                <a:satOff val="35388"/>
                <a:lumOff val="7669"/>
                <a:alphaOff val="0"/>
                <a:tint val="37000"/>
                <a:satMod val="300000"/>
              </a:schemeClr>
            </a:gs>
            <a:gs pos="100000">
              <a:schemeClr val="accent5">
                <a:hueOff val="-8830112"/>
                <a:satOff val="35388"/>
                <a:lumOff val="76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 rot="10800000">
        <a:off x="1627191" y="1971191"/>
        <a:ext cx="355093" cy="230535"/>
      </dsp:txXfrm>
    </dsp:sp>
    <dsp:sp modelId="{52900445-50EC-4B92-BC76-7646057D239F}">
      <dsp:nvSpPr>
        <dsp:cNvPr id="0" name=""/>
        <dsp:cNvSpPr/>
      </dsp:nvSpPr>
      <dsp:spPr>
        <a:xfrm>
          <a:off x="433310" y="1335698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8830112"/>
                <a:satOff val="35388"/>
                <a:lumOff val="7669"/>
                <a:alphaOff val="0"/>
                <a:tint val="50000"/>
                <a:satMod val="300000"/>
              </a:schemeClr>
            </a:gs>
            <a:gs pos="35000">
              <a:schemeClr val="accent5">
                <a:hueOff val="-8830112"/>
                <a:satOff val="35388"/>
                <a:lumOff val="7669"/>
                <a:alphaOff val="0"/>
                <a:tint val="37000"/>
                <a:satMod val="300000"/>
              </a:schemeClr>
            </a:gs>
            <a:gs pos="100000">
              <a:schemeClr val="accent5">
                <a:hueOff val="-8830112"/>
                <a:satOff val="35388"/>
                <a:lumOff val="76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方法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65706" y="1468094"/>
        <a:ext cx="639267" cy="639267"/>
      </dsp:txXfrm>
    </dsp:sp>
    <dsp:sp modelId="{F64F56B6-E3E7-4FE0-8707-98CD31948553}">
      <dsp:nvSpPr>
        <dsp:cNvPr id="0" name=""/>
        <dsp:cNvSpPr/>
      </dsp:nvSpPr>
      <dsp:spPr>
        <a:xfrm rot="14040000">
          <a:off x="1876367" y="1378805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 rot="10800000">
        <a:off x="1967877" y="1502276"/>
        <a:ext cx="355093" cy="230535"/>
      </dsp:txXfrm>
    </dsp:sp>
    <dsp:sp modelId="{466F7193-F6BC-4B89-8A4A-CDC48FC13C0F}">
      <dsp:nvSpPr>
        <dsp:cNvPr id="0" name=""/>
        <dsp:cNvSpPr/>
      </dsp:nvSpPr>
      <dsp:spPr>
        <a:xfrm>
          <a:off x="1125175" y="383428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特點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257571" y="515824"/>
        <a:ext cx="639267" cy="6392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C672F-2D72-49C7-8539-8AF90A27F140}">
      <dsp:nvSpPr>
        <dsp:cNvPr id="0" name=""/>
        <dsp:cNvSpPr/>
      </dsp:nvSpPr>
      <dsp:spPr>
        <a:xfrm>
          <a:off x="2131628" y="1811226"/>
          <a:ext cx="1130074" cy="113007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rgbClr val="FF0000"/>
              </a:solidFill>
              <a:latin typeface="+mn-ea"/>
              <a:ea typeface="+mn-ea"/>
            </a:rPr>
            <a:t>蜜蜂淺談</a:t>
          </a:r>
          <a:endParaRPr lang="zh-TW" altLang="en-US" sz="2400" kern="12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297124" y="1976722"/>
        <a:ext cx="799082" cy="799082"/>
      </dsp:txXfrm>
    </dsp:sp>
    <dsp:sp modelId="{41FAD183-64F1-41DB-9CBC-303D8B4A4BE5}">
      <dsp:nvSpPr>
        <dsp:cNvPr id="0" name=""/>
        <dsp:cNvSpPr/>
      </dsp:nvSpPr>
      <dsp:spPr>
        <a:xfrm rot="16200000">
          <a:off x="2461485" y="1188689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519119" y="1323168"/>
        <a:ext cx="355093" cy="230535"/>
      </dsp:txXfrm>
    </dsp:sp>
    <dsp:sp modelId="{27A9EB0B-90B6-4415-800C-CF92561AF10E}">
      <dsp:nvSpPr>
        <dsp:cNvPr id="0" name=""/>
        <dsp:cNvSpPr/>
      </dsp:nvSpPr>
      <dsp:spPr>
        <a:xfrm>
          <a:off x="2244636" y="19693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構造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377032" y="152089"/>
        <a:ext cx="639267" cy="639267"/>
      </dsp:txXfrm>
    </dsp:sp>
    <dsp:sp modelId="{12ED6F3F-1B3D-432B-AEB0-6A28B5439B91}">
      <dsp:nvSpPr>
        <dsp:cNvPr id="0" name=""/>
        <dsp:cNvSpPr/>
      </dsp:nvSpPr>
      <dsp:spPr>
        <a:xfrm rot="18360000">
          <a:off x="3046603" y="1378805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103764"/>
                <a:satOff val="4423"/>
                <a:lumOff val="959"/>
                <a:alphaOff val="0"/>
                <a:tint val="50000"/>
                <a:satMod val="300000"/>
              </a:schemeClr>
            </a:gs>
            <a:gs pos="35000">
              <a:schemeClr val="accent5">
                <a:hueOff val="-1103764"/>
                <a:satOff val="4423"/>
                <a:lumOff val="959"/>
                <a:alphaOff val="0"/>
                <a:tint val="37000"/>
                <a:satMod val="300000"/>
              </a:schemeClr>
            </a:gs>
            <a:gs pos="100000">
              <a:schemeClr val="accent5">
                <a:hueOff val="-1103764"/>
                <a:satOff val="4423"/>
                <a:lumOff val="9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070360" y="1502276"/>
        <a:ext cx="355093" cy="230535"/>
      </dsp:txXfrm>
    </dsp:sp>
    <dsp:sp modelId="{E26E048F-8DFE-4443-A119-646A8F071BF9}">
      <dsp:nvSpPr>
        <dsp:cNvPr id="0" name=""/>
        <dsp:cNvSpPr/>
      </dsp:nvSpPr>
      <dsp:spPr>
        <a:xfrm>
          <a:off x="3364096" y="383428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1103764"/>
                <a:satOff val="4423"/>
                <a:lumOff val="959"/>
                <a:alphaOff val="0"/>
                <a:tint val="50000"/>
                <a:satMod val="300000"/>
              </a:schemeClr>
            </a:gs>
            <a:gs pos="35000">
              <a:schemeClr val="accent5">
                <a:hueOff val="-1103764"/>
                <a:satOff val="4423"/>
                <a:lumOff val="959"/>
                <a:alphaOff val="0"/>
                <a:tint val="37000"/>
                <a:satMod val="300000"/>
              </a:schemeClr>
            </a:gs>
            <a:gs pos="100000">
              <a:schemeClr val="accent5">
                <a:hueOff val="-1103764"/>
                <a:satOff val="4423"/>
                <a:lumOff val="9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優點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96492" y="515824"/>
        <a:ext cx="639267" cy="639267"/>
      </dsp:txXfrm>
    </dsp:sp>
    <dsp:sp modelId="{4371BBDE-C0BC-48A9-A47C-D75559224A56}">
      <dsp:nvSpPr>
        <dsp:cNvPr id="0" name=""/>
        <dsp:cNvSpPr/>
      </dsp:nvSpPr>
      <dsp:spPr>
        <a:xfrm rot="20520000">
          <a:off x="3408226" y="1876536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207528"/>
                <a:satOff val="8847"/>
                <a:lumOff val="1917"/>
                <a:alphaOff val="0"/>
                <a:tint val="50000"/>
                <a:satMod val="300000"/>
              </a:schemeClr>
            </a:gs>
            <a:gs pos="35000">
              <a:schemeClr val="accent5">
                <a:hueOff val="-2207528"/>
                <a:satOff val="8847"/>
                <a:lumOff val="1917"/>
                <a:alphaOff val="0"/>
                <a:tint val="37000"/>
                <a:satMod val="300000"/>
              </a:schemeClr>
            </a:gs>
            <a:gs pos="100000">
              <a:schemeClr val="accent5">
                <a:hueOff val="-2207528"/>
                <a:satOff val="8847"/>
                <a:lumOff val="19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11047" y="1971191"/>
        <a:ext cx="355093" cy="230535"/>
      </dsp:txXfrm>
    </dsp:sp>
    <dsp:sp modelId="{79BCB0E4-E532-445D-BA2D-0291557CEAD2}">
      <dsp:nvSpPr>
        <dsp:cNvPr id="0" name=""/>
        <dsp:cNvSpPr/>
      </dsp:nvSpPr>
      <dsp:spPr>
        <a:xfrm>
          <a:off x="4055961" y="1335698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2207528"/>
                <a:satOff val="8847"/>
                <a:lumOff val="1917"/>
                <a:alphaOff val="0"/>
                <a:tint val="50000"/>
                <a:satMod val="300000"/>
              </a:schemeClr>
            </a:gs>
            <a:gs pos="35000">
              <a:schemeClr val="accent5">
                <a:hueOff val="-2207528"/>
                <a:satOff val="8847"/>
                <a:lumOff val="1917"/>
                <a:alphaOff val="0"/>
                <a:tint val="37000"/>
                <a:satMod val="300000"/>
              </a:schemeClr>
            </a:gs>
            <a:gs pos="100000">
              <a:schemeClr val="accent5">
                <a:hueOff val="-2207528"/>
                <a:satOff val="8847"/>
                <a:lumOff val="19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缺點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188357" y="1468094"/>
        <a:ext cx="639267" cy="639267"/>
      </dsp:txXfrm>
    </dsp:sp>
    <dsp:sp modelId="{11C62DF1-7E3F-4F3C-8CF0-78F9C354D3FC}">
      <dsp:nvSpPr>
        <dsp:cNvPr id="0" name=""/>
        <dsp:cNvSpPr/>
      </dsp:nvSpPr>
      <dsp:spPr>
        <a:xfrm rot="1080000">
          <a:off x="3408226" y="2491765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11047" y="2550800"/>
        <a:ext cx="355093" cy="230535"/>
      </dsp:txXfrm>
    </dsp:sp>
    <dsp:sp modelId="{4BD0F74A-88F2-4C0F-9B7D-A80D3291AB1C}">
      <dsp:nvSpPr>
        <dsp:cNvPr id="0" name=""/>
        <dsp:cNvSpPr/>
      </dsp:nvSpPr>
      <dsp:spPr>
        <a:xfrm>
          <a:off x="4055961" y="2512769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外形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188357" y="2645165"/>
        <a:ext cx="639267" cy="639267"/>
      </dsp:txXfrm>
    </dsp:sp>
    <dsp:sp modelId="{BAD11B71-5D5C-45D8-AAE6-DD8A3A391A90}">
      <dsp:nvSpPr>
        <dsp:cNvPr id="0" name=""/>
        <dsp:cNvSpPr/>
      </dsp:nvSpPr>
      <dsp:spPr>
        <a:xfrm rot="3240000">
          <a:off x="3046603" y="2989496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415056"/>
                <a:satOff val="17694"/>
                <a:lumOff val="3835"/>
                <a:alphaOff val="0"/>
                <a:tint val="50000"/>
                <a:satMod val="300000"/>
              </a:schemeClr>
            </a:gs>
            <a:gs pos="35000">
              <a:schemeClr val="accent5">
                <a:hueOff val="-4415056"/>
                <a:satOff val="17694"/>
                <a:lumOff val="3835"/>
                <a:alphaOff val="0"/>
                <a:tint val="37000"/>
                <a:satMod val="300000"/>
              </a:schemeClr>
            </a:gs>
            <a:gs pos="100000">
              <a:schemeClr val="accent5">
                <a:hueOff val="-4415056"/>
                <a:satOff val="17694"/>
                <a:lumOff val="38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>
        <a:off x="3070360" y="3019715"/>
        <a:ext cx="355093" cy="230535"/>
      </dsp:txXfrm>
    </dsp:sp>
    <dsp:sp modelId="{955A964B-DEA8-4EFA-9DCD-0647AEFE3921}">
      <dsp:nvSpPr>
        <dsp:cNvPr id="0" name=""/>
        <dsp:cNvSpPr/>
      </dsp:nvSpPr>
      <dsp:spPr>
        <a:xfrm>
          <a:off x="3364096" y="3465039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4415056"/>
                <a:satOff val="17694"/>
                <a:lumOff val="3835"/>
                <a:alphaOff val="0"/>
                <a:tint val="50000"/>
                <a:satMod val="300000"/>
              </a:schemeClr>
            </a:gs>
            <a:gs pos="35000">
              <a:schemeClr val="accent5">
                <a:hueOff val="-4415056"/>
                <a:satOff val="17694"/>
                <a:lumOff val="3835"/>
                <a:alphaOff val="0"/>
                <a:tint val="37000"/>
                <a:satMod val="300000"/>
              </a:schemeClr>
            </a:gs>
            <a:gs pos="100000">
              <a:schemeClr val="accent5">
                <a:hueOff val="-4415056"/>
                <a:satOff val="17694"/>
                <a:lumOff val="38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用途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96492" y="3597435"/>
        <a:ext cx="639267" cy="639267"/>
      </dsp:txXfrm>
    </dsp:sp>
    <dsp:sp modelId="{40113AE5-CA35-4612-B1F0-6B97A8F70DDF}">
      <dsp:nvSpPr>
        <dsp:cNvPr id="0" name=""/>
        <dsp:cNvSpPr/>
      </dsp:nvSpPr>
      <dsp:spPr>
        <a:xfrm rot="5400000">
          <a:off x="2461485" y="3179613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518820"/>
                <a:satOff val="22117"/>
                <a:lumOff val="4793"/>
                <a:alphaOff val="0"/>
                <a:tint val="50000"/>
                <a:satMod val="300000"/>
              </a:schemeClr>
            </a:gs>
            <a:gs pos="35000">
              <a:schemeClr val="accent5">
                <a:hueOff val="-5518820"/>
                <a:satOff val="22117"/>
                <a:lumOff val="4793"/>
                <a:alphaOff val="0"/>
                <a:tint val="37000"/>
                <a:satMod val="300000"/>
              </a:schemeClr>
            </a:gs>
            <a:gs pos="100000">
              <a:schemeClr val="accent5">
                <a:hueOff val="-5518820"/>
                <a:satOff val="22117"/>
                <a:lumOff val="47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519119" y="3198825"/>
        <a:ext cx="355093" cy="230535"/>
      </dsp:txXfrm>
    </dsp:sp>
    <dsp:sp modelId="{83C9FE3E-CEAB-4448-AFD6-C046E9C9AABB}">
      <dsp:nvSpPr>
        <dsp:cNvPr id="0" name=""/>
        <dsp:cNvSpPr/>
      </dsp:nvSpPr>
      <dsp:spPr>
        <a:xfrm>
          <a:off x="2244636" y="3828774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5518820"/>
                <a:satOff val="22117"/>
                <a:lumOff val="4793"/>
                <a:alphaOff val="0"/>
                <a:tint val="50000"/>
                <a:satMod val="300000"/>
              </a:schemeClr>
            </a:gs>
            <a:gs pos="35000">
              <a:schemeClr val="accent5">
                <a:hueOff val="-5518820"/>
                <a:satOff val="22117"/>
                <a:lumOff val="4793"/>
                <a:alphaOff val="0"/>
                <a:tint val="37000"/>
                <a:satMod val="300000"/>
              </a:schemeClr>
            </a:gs>
            <a:gs pos="100000">
              <a:schemeClr val="accent5">
                <a:hueOff val="-5518820"/>
                <a:satOff val="22117"/>
                <a:lumOff val="47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種類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377032" y="3961170"/>
        <a:ext cx="639267" cy="639267"/>
      </dsp:txXfrm>
    </dsp:sp>
    <dsp:sp modelId="{0F8DE180-22FB-46E1-84C6-FC7670F81F52}">
      <dsp:nvSpPr>
        <dsp:cNvPr id="0" name=""/>
        <dsp:cNvSpPr/>
      </dsp:nvSpPr>
      <dsp:spPr>
        <a:xfrm rot="7560000">
          <a:off x="1876367" y="2989496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1967877" y="3019715"/>
        <a:ext cx="355093" cy="230535"/>
      </dsp:txXfrm>
    </dsp:sp>
    <dsp:sp modelId="{6BD14F3B-424C-4EE1-9F1C-04C87630BE3A}">
      <dsp:nvSpPr>
        <dsp:cNvPr id="0" name=""/>
        <dsp:cNvSpPr/>
      </dsp:nvSpPr>
      <dsp:spPr>
        <a:xfrm>
          <a:off x="1125175" y="3465039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材料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257571" y="3597435"/>
        <a:ext cx="639267" cy="639267"/>
      </dsp:txXfrm>
    </dsp:sp>
    <dsp:sp modelId="{0E856136-A967-40E5-9F3D-3FA8A1EC317F}">
      <dsp:nvSpPr>
        <dsp:cNvPr id="0" name=""/>
        <dsp:cNvSpPr/>
      </dsp:nvSpPr>
      <dsp:spPr>
        <a:xfrm rot="9720000">
          <a:off x="1514745" y="2491765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726349"/>
                <a:satOff val="30964"/>
                <a:lumOff val="6711"/>
                <a:alphaOff val="0"/>
                <a:tint val="50000"/>
                <a:satMod val="300000"/>
              </a:schemeClr>
            </a:gs>
            <a:gs pos="35000">
              <a:schemeClr val="accent5">
                <a:hueOff val="-7726349"/>
                <a:satOff val="30964"/>
                <a:lumOff val="6711"/>
                <a:alphaOff val="0"/>
                <a:tint val="37000"/>
                <a:satMod val="300000"/>
              </a:schemeClr>
            </a:gs>
            <a:gs pos="100000">
              <a:schemeClr val="accent5">
                <a:hueOff val="-7726349"/>
                <a:satOff val="30964"/>
                <a:lumOff val="671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 rot="10800000">
        <a:off x="1627191" y="2550800"/>
        <a:ext cx="355093" cy="230535"/>
      </dsp:txXfrm>
    </dsp:sp>
    <dsp:sp modelId="{7905C62E-0AEC-40FF-818F-CDDADA4B0C7E}">
      <dsp:nvSpPr>
        <dsp:cNvPr id="0" name=""/>
        <dsp:cNvSpPr/>
      </dsp:nvSpPr>
      <dsp:spPr>
        <a:xfrm>
          <a:off x="433310" y="2512769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7726349"/>
                <a:satOff val="30964"/>
                <a:lumOff val="6711"/>
                <a:alphaOff val="0"/>
                <a:tint val="50000"/>
                <a:satMod val="300000"/>
              </a:schemeClr>
            </a:gs>
            <a:gs pos="35000">
              <a:schemeClr val="accent5">
                <a:hueOff val="-7726349"/>
                <a:satOff val="30964"/>
                <a:lumOff val="6711"/>
                <a:alphaOff val="0"/>
                <a:tint val="37000"/>
                <a:satMod val="300000"/>
              </a:schemeClr>
            </a:gs>
            <a:gs pos="100000">
              <a:schemeClr val="accent5">
                <a:hueOff val="-7726349"/>
                <a:satOff val="30964"/>
                <a:lumOff val="671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定義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65706" y="2645165"/>
        <a:ext cx="639267" cy="639267"/>
      </dsp:txXfrm>
    </dsp:sp>
    <dsp:sp modelId="{3A8F6D1D-24DF-408C-BD5D-F2E118D2D479}">
      <dsp:nvSpPr>
        <dsp:cNvPr id="0" name=""/>
        <dsp:cNvSpPr/>
      </dsp:nvSpPr>
      <dsp:spPr>
        <a:xfrm rot="11880000">
          <a:off x="1514745" y="1876536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8830112"/>
                <a:satOff val="35388"/>
                <a:lumOff val="7669"/>
                <a:alphaOff val="0"/>
                <a:tint val="50000"/>
                <a:satMod val="300000"/>
              </a:schemeClr>
            </a:gs>
            <a:gs pos="35000">
              <a:schemeClr val="accent5">
                <a:hueOff val="-8830112"/>
                <a:satOff val="35388"/>
                <a:lumOff val="7669"/>
                <a:alphaOff val="0"/>
                <a:tint val="37000"/>
                <a:satMod val="300000"/>
              </a:schemeClr>
            </a:gs>
            <a:gs pos="100000">
              <a:schemeClr val="accent5">
                <a:hueOff val="-8830112"/>
                <a:satOff val="35388"/>
                <a:lumOff val="76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 rot="10800000">
        <a:off x="1627191" y="1971191"/>
        <a:ext cx="355093" cy="230535"/>
      </dsp:txXfrm>
    </dsp:sp>
    <dsp:sp modelId="{52900445-50EC-4B92-BC76-7646057D239F}">
      <dsp:nvSpPr>
        <dsp:cNvPr id="0" name=""/>
        <dsp:cNvSpPr/>
      </dsp:nvSpPr>
      <dsp:spPr>
        <a:xfrm>
          <a:off x="433310" y="1335698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8830112"/>
                <a:satOff val="35388"/>
                <a:lumOff val="7669"/>
                <a:alphaOff val="0"/>
                <a:tint val="50000"/>
                <a:satMod val="300000"/>
              </a:schemeClr>
            </a:gs>
            <a:gs pos="35000">
              <a:schemeClr val="accent5">
                <a:hueOff val="-8830112"/>
                <a:satOff val="35388"/>
                <a:lumOff val="7669"/>
                <a:alphaOff val="0"/>
                <a:tint val="37000"/>
                <a:satMod val="300000"/>
              </a:schemeClr>
            </a:gs>
            <a:gs pos="100000">
              <a:schemeClr val="accent5">
                <a:hueOff val="-8830112"/>
                <a:satOff val="35388"/>
                <a:lumOff val="76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方法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65706" y="1468094"/>
        <a:ext cx="639267" cy="639267"/>
      </dsp:txXfrm>
    </dsp:sp>
    <dsp:sp modelId="{F64F56B6-E3E7-4FE0-8707-98CD31948553}">
      <dsp:nvSpPr>
        <dsp:cNvPr id="0" name=""/>
        <dsp:cNvSpPr/>
      </dsp:nvSpPr>
      <dsp:spPr>
        <a:xfrm rot="14040000">
          <a:off x="1876367" y="1378805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 rot="10800000">
        <a:off x="1967877" y="1502276"/>
        <a:ext cx="355093" cy="230535"/>
      </dsp:txXfrm>
    </dsp:sp>
    <dsp:sp modelId="{466F7193-F6BC-4B89-8A4A-CDC48FC13C0F}">
      <dsp:nvSpPr>
        <dsp:cNvPr id="0" name=""/>
        <dsp:cNvSpPr/>
      </dsp:nvSpPr>
      <dsp:spPr>
        <a:xfrm>
          <a:off x="1125175" y="383428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特點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257571" y="515824"/>
        <a:ext cx="639267" cy="6392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C672F-2D72-49C7-8539-8AF90A27F140}">
      <dsp:nvSpPr>
        <dsp:cNvPr id="0" name=""/>
        <dsp:cNvSpPr/>
      </dsp:nvSpPr>
      <dsp:spPr>
        <a:xfrm>
          <a:off x="2131628" y="1811226"/>
          <a:ext cx="1130074" cy="113007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rgbClr val="FF0000"/>
              </a:solidFill>
              <a:latin typeface="+mn-ea"/>
              <a:ea typeface="+mn-ea"/>
            </a:rPr>
            <a:t>蜜蜂淺談</a:t>
          </a:r>
          <a:endParaRPr lang="zh-TW" altLang="en-US" sz="2400" kern="12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297124" y="1976722"/>
        <a:ext cx="799082" cy="799082"/>
      </dsp:txXfrm>
    </dsp:sp>
    <dsp:sp modelId="{41FAD183-64F1-41DB-9CBC-303D8B4A4BE5}">
      <dsp:nvSpPr>
        <dsp:cNvPr id="0" name=""/>
        <dsp:cNvSpPr/>
      </dsp:nvSpPr>
      <dsp:spPr>
        <a:xfrm rot="16200000">
          <a:off x="2461485" y="1188689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519119" y="1323168"/>
        <a:ext cx="355093" cy="230535"/>
      </dsp:txXfrm>
    </dsp:sp>
    <dsp:sp modelId="{27A9EB0B-90B6-4415-800C-CF92561AF10E}">
      <dsp:nvSpPr>
        <dsp:cNvPr id="0" name=""/>
        <dsp:cNvSpPr/>
      </dsp:nvSpPr>
      <dsp:spPr>
        <a:xfrm>
          <a:off x="2244636" y="19693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構造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377032" y="152089"/>
        <a:ext cx="639267" cy="639267"/>
      </dsp:txXfrm>
    </dsp:sp>
    <dsp:sp modelId="{12ED6F3F-1B3D-432B-AEB0-6A28B5439B91}">
      <dsp:nvSpPr>
        <dsp:cNvPr id="0" name=""/>
        <dsp:cNvSpPr/>
      </dsp:nvSpPr>
      <dsp:spPr>
        <a:xfrm rot="18360000">
          <a:off x="3046603" y="1378805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103764"/>
                <a:satOff val="4423"/>
                <a:lumOff val="959"/>
                <a:alphaOff val="0"/>
                <a:tint val="50000"/>
                <a:satMod val="300000"/>
              </a:schemeClr>
            </a:gs>
            <a:gs pos="35000">
              <a:schemeClr val="accent5">
                <a:hueOff val="-1103764"/>
                <a:satOff val="4423"/>
                <a:lumOff val="959"/>
                <a:alphaOff val="0"/>
                <a:tint val="37000"/>
                <a:satMod val="300000"/>
              </a:schemeClr>
            </a:gs>
            <a:gs pos="100000">
              <a:schemeClr val="accent5">
                <a:hueOff val="-1103764"/>
                <a:satOff val="4423"/>
                <a:lumOff val="9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070360" y="1502276"/>
        <a:ext cx="355093" cy="230535"/>
      </dsp:txXfrm>
    </dsp:sp>
    <dsp:sp modelId="{E26E048F-8DFE-4443-A119-646A8F071BF9}">
      <dsp:nvSpPr>
        <dsp:cNvPr id="0" name=""/>
        <dsp:cNvSpPr/>
      </dsp:nvSpPr>
      <dsp:spPr>
        <a:xfrm>
          <a:off x="3364096" y="383428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1103764"/>
                <a:satOff val="4423"/>
                <a:lumOff val="959"/>
                <a:alphaOff val="0"/>
                <a:tint val="50000"/>
                <a:satMod val="300000"/>
              </a:schemeClr>
            </a:gs>
            <a:gs pos="35000">
              <a:schemeClr val="accent5">
                <a:hueOff val="-1103764"/>
                <a:satOff val="4423"/>
                <a:lumOff val="959"/>
                <a:alphaOff val="0"/>
                <a:tint val="37000"/>
                <a:satMod val="300000"/>
              </a:schemeClr>
            </a:gs>
            <a:gs pos="100000">
              <a:schemeClr val="accent5">
                <a:hueOff val="-1103764"/>
                <a:satOff val="4423"/>
                <a:lumOff val="9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優點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96492" y="515824"/>
        <a:ext cx="639267" cy="639267"/>
      </dsp:txXfrm>
    </dsp:sp>
    <dsp:sp modelId="{4371BBDE-C0BC-48A9-A47C-D75559224A56}">
      <dsp:nvSpPr>
        <dsp:cNvPr id="0" name=""/>
        <dsp:cNvSpPr/>
      </dsp:nvSpPr>
      <dsp:spPr>
        <a:xfrm rot="20520000">
          <a:off x="3408226" y="1876536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207528"/>
                <a:satOff val="8847"/>
                <a:lumOff val="1917"/>
                <a:alphaOff val="0"/>
                <a:tint val="50000"/>
                <a:satMod val="300000"/>
              </a:schemeClr>
            </a:gs>
            <a:gs pos="35000">
              <a:schemeClr val="accent5">
                <a:hueOff val="-2207528"/>
                <a:satOff val="8847"/>
                <a:lumOff val="1917"/>
                <a:alphaOff val="0"/>
                <a:tint val="37000"/>
                <a:satMod val="300000"/>
              </a:schemeClr>
            </a:gs>
            <a:gs pos="100000">
              <a:schemeClr val="accent5">
                <a:hueOff val="-2207528"/>
                <a:satOff val="8847"/>
                <a:lumOff val="19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11047" y="1971191"/>
        <a:ext cx="355093" cy="230535"/>
      </dsp:txXfrm>
    </dsp:sp>
    <dsp:sp modelId="{79BCB0E4-E532-445D-BA2D-0291557CEAD2}">
      <dsp:nvSpPr>
        <dsp:cNvPr id="0" name=""/>
        <dsp:cNvSpPr/>
      </dsp:nvSpPr>
      <dsp:spPr>
        <a:xfrm>
          <a:off x="4055961" y="1335698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2207528"/>
                <a:satOff val="8847"/>
                <a:lumOff val="1917"/>
                <a:alphaOff val="0"/>
                <a:tint val="50000"/>
                <a:satMod val="300000"/>
              </a:schemeClr>
            </a:gs>
            <a:gs pos="35000">
              <a:schemeClr val="accent5">
                <a:hueOff val="-2207528"/>
                <a:satOff val="8847"/>
                <a:lumOff val="1917"/>
                <a:alphaOff val="0"/>
                <a:tint val="37000"/>
                <a:satMod val="300000"/>
              </a:schemeClr>
            </a:gs>
            <a:gs pos="100000">
              <a:schemeClr val="accent5">
                <a:hueOff val="-2207528"/>
                <a:satOff val="8847"/>
                <a:lumOff val="19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缺點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188357" y="1468094"/>
        <a:ext cx="639267" cy="639267"/>
      </dsp:txXfrm>
    </dsp:sp>
    <dsp:sp modelId="{11C62DF1-7E3F-4F3C-8CF0-78F9C354D3FC}">
      <dsp:nvSpPr>
        <dsp:cNvPr id="0" name=""/>
        <dsp:cNvSpPr/>
      </dsp:nvSpPr>
      <dsp:spPr>
        <a:xfrm rot="1080000">
          <a:off x="3408226" y="2491765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11047" y="2550800"/>
        <a:ext cx="355093" cy="230535"/>
      </dsp:txXfrm>
    </dsp:sp>
    <dsp:sp modelId="{4BD0F74A-88F2-4C0F-9B7D-A80D3291AB1C}">
      <dsp:nvSpPr>
        <dsp:cNvPr id="0" name=""/>
        <dsp:cNvSpPr/>
      </dsp:nvSpPr>
      <dsp:spPr>
        <a:xfrm>
          <a:off x="4055961" y="2512769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外形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188357" y="2645165"/>
        <a:ext cx="639267" cy="639267"/>
      </dsp:txXfrm>
    </dsp:sp>
    <dsp:sp modelId="{BAD11B71-5D5C-45D8-AAE6-DD8A3A391A90}">
      <dsp:nvSpPr>
        <dsp:cNvPr id="0" name=""/>
        <dsp:cNvSpPr/>
      </dsp:nvSpPr>
      <dsp:spPr>
        <a:xfrm rot="3240000">
          <a:off x="3046603" y="2989496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415056"/>
                <a:satOff val="17694"/>
                <a:lumOff val="3835"/>
                <a:alphaOff val="0"/>
                <a:tint val="50000"/>
                <a:satMod val="300000"/>
              </a:schemeClr>
            </a:gs>
            <a:gs pos="35000">
              <a:schemeClr val="accent5">
                <a:hueOff val="-4415056"/>
                <a:satOff val="17694"/>
                <a:lumOff val="3835"/>
                <a:alphaOff val="0"/>
                <a:tint val="37000"/>
                <a:satMod val="300000"/>
              </a:schemeClr>
            </a:gs>
            <a:gs pos="100000">
              <a:schemeClr val="accent5">
                <a:hueOff val="-4415056"/>
                <a:satOff val="17694"/>
                <a:lumOff val="38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>
        <a:off x="3070360" y="3019715"/>
        <a:ext cx="355093" cy="230535"/>
      </dsp:txXfrm>
    </dsp:sp>
    <dsp:sp modelId="{955A964B-DEA8-4EFA-9DCD-0647AEFE3921}">
      <dsp:nvSpPr>
        <dsp:cNvPr id="0" name=""/>
        <dsp:cNvSpPr/>
      </dsp:nvSpPr>
      <dsp:spPr>
        <a:xfrm>
          <a:off x="3364096" y="3465039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4415056"/>
                <a:satOff val="17694"/>
                <a:lumOff val="3835"/>
                <a:alphaOff val="0"/>
                <a:tint val="50000"/>
                <a:satMod val="300000"/>
              </a:schemeClr>
            </a:gs>
            <a:gs pos="35000">
              <a:schemeClr val="accent5">
                <a:hueOff val="-4415056"/>
                <a:satOff val="17694"/>
                <a:lumOff val="3835"/>
                <a:alphaOff val="0"/>
                <a:tint val="37000"/>
                <a:satMod val="300000"/>
              </a:schemeClr>
            </a:gs>
            <a:gs pos="100000">
              <a:schemeClr val="accent5">
                <a:hueOff val="-4415056"/>
                <a:satOff val="17694"/>
                <a:lumOff val="38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用途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96492" y="3597435"/>
        <a:ext cx="639267" cy="639267"/>
      </dsp:txXfrm>
    </dsp:sp>
    <dsp:sp modelId="{40113AE5-CA35-4612-B1F0-6B97A8F70DDF}">
      <dsp:nvSpPr>
        <dsp:cNvPr id="0" name=""/>
        <dsp:cNvSpPr/>
      </dsp:nvSpPr>
      <dsp:spPr>
        <a:xfrm rot="5400000">
          <a:off x="2461485" y="3179613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518820"/>
                <a:satOff val="22117"/>
                <a:lumOff val="4793"/>
                <a:alphaOff val="0"/>
                <a:tint val="50000"/>
                <a:satMod val="300000"/>
              </a:schemeClr>
            </a:gs>
            <a:gs pos="35000">
              <a:schemeClr val="accent5">
                <a:hueOff val="-5518820"/>
                <a:satOff val="22117"/>
                <a:lumOff val="4793"/>
                <a:alphaOff val="0"/>
                <a:tint val="37000"/>
                <a:satMod val="300000"/>
              </a:schemeClr>
            </a:gs>
            <a:gs pos="100000">
              <a:schemeClr val="accent5">
                <a:hueOff val="-5518820"/>
                <a:satOff val="22117"/>
                <a:lumOff val="47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519119" y="3198825"/>
        <a:ext cx="355093" cy="230535"/>
      </dsp:txXfrm>
    </dsp:sp>
    <dsp:sp modelId="{83C9FE3E-CEAB-4448-AFD6-C046E9C9AABB}">
      <dsp:nvSpPr>
        <dsp:cNvPr id="0" name=""/>
        <dsp:cNvSpPr/>
      </dsp:nvSpPr>
      <dsp:spPr>
        <a:xfrm>
          <a:off x="2244636" y="3828774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5518820"/>
                <a:satOff val="22117"/>
                <a:lumOff val="4793"/>
                <a:alphaOff val="0"/>
                <a:tint val="50000"/>
                <a:satMod val="300000"/>
              </a:schemeClr>
            </a:gs>
            <a:gs pos="35000">
              <a:schemeClr val="accent5">
                <a:hueOff val="-5518820"/>
                <a:satOff val="22117"/>
                <a:lumOff val="4793"/>
                <a:alphaOff val="0"/>
                <a:tint val="37000"/>
                <a:satMod val="300000"/>
              </a:schemeClr>
            </a:gs>
            <a:gs pos="100000">
              <a:schemeClr val="accent5">
                <a:hueOff val="-5518820"/>
                <a:satOff val="22117"/>
                <a:lumOff val="47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種類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377032" y="3961170"/>
        <a:ext cx="639267" cy="639267"/>
      </dsp:txXfrm>
    </dsp:sp>
    <dsp:sp modelId="{0F8DE180-22FB-46E1-84C6-FC7670F81F52}">
      <dsp:nvSpPr>
        <dsp:cNvPr id="0" name=""/>
        <dsp:cNvSpPr/>
      </dsp:nvSpPr>
      <dsp:spPr>
        <a:xfrm rot="7560000">
          <a:off x="1876367" y="2989496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1967877" y="3019715"/>
        <a:ext cx="355093" cy="230535"/>
      </dsp:txXfrm>
    </dsp:sp>
    <dsp:sp modelId="{6BD14F3B-424C-4EE1-9F1C-04C87630BE3A}">
      <dsp:nvSpPr>
        <dsp:cNvPr id="0" name=""/>
        <dsp:cNvSpPr/>
      </dsp:nvSpPr>
      <dsp:spPr>
        <a:xfrm>
          <a:off x="1125175" y="3465039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材料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257571" y="3597435"/>
        <a:ext cx="639267" cy="639267"/>
      </dsp:txXfrm>
    </dsp:sp>
    <dsp:sp modelId="{0E856136-A967-40E5-9F3D-3FA8A1EC317F}">
      <dsp:nvSpPr>
        <dsp:cNvPr id="0" name=""/>
        <dsp:cNvSpPr/>
      </dsp:nvSpPr>
      <dsp:spPr>
        <a:xfrm rot="9720000">
          <a:off x="1514745" y="2491765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726349"/>
                <a:satOff val="30964"/>
                <a:lumOff val="6711"/>
                <a:alphaOff val="0"/>
                <a:tint val="50000"/>
                <a:satMod val="300000"/>
              </a:schemeClr>
            </a:gs>
            <a:gs pos="35000">
              <a:schemeClr val="accent5">
                <a:hueOff val="-7726349"/>
                <a:satOff val="30964"/>
                <a:lumOff val="6711"/>
                <a:alphaOff val="0"/>
                <a:tint val="37000"/>
                <a:satMod val="300000"/>
              </a:schemeClr>
            </a:gs>
            <a:gs pos="100000">
              <a:schemeClr val="accent5">
                <a:hueOff val="-7726349"/>
                <a:satOff val="30964"/>
                <a:lumOff val="671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 rot="10800000">
        <a:off x="1627191" y="2550800"/>
        <a:ext cx="355093" cy="230535"/>
      </dsp:txXfrm>
    </dsp:sp>
    <dsp:sp modelId="{7905C62E-0AEC-40FF-818F-CDDADA4B0C7E}">
      <dsp:nvSpPr>
        <dsp:cNvPr id="0" name=""/>
        <dsp:cNvSpPr/>
      </dsp:nvSpPr>
      <dsp:spPr>
        <a:xfrm>
          <a:off x="433310" y="2512769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7726349"/>
                <a:satOff val="30964"/>
                <a:lumOff val="6711"/>
                <a:alphaOff val="0"/>
                <a:tint val="50000"/>
                <a:satMod val="300000"/>
              </a:schemeClr>
            </a:gs>
            <a:gs pos="35000">
              <a:schemeClr val="accent5">
                <a:hueOff val="-7726349"/>
                <a:satOff val="30964"/>
                <a:lumOff val="6711"/>
                <a:alphaOff val="0"/>
                <a:tint val="37000"/>
                <a:satMod val="300000"/>
              </a:schemeClr>
            </a:gs>
            <a:gs pos="100000">
              <a:schemeClr val="accent5">
                <a:hueOff val="-7726349"/>
                <a:satOff val="30964"/>
                <a:lumOff val="671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定義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65706" y="2645165"/>
        <a:ext cx="639267" cy="639267"/>
      </dsp:txXfrm>
    </dsp:sp>
    <dsp:sp modelId="{3A8F6D1D-24DF-408C-BD5D-F2E118D2D479}">
      <dsp:nvSpPr>
        <dsp:cNvPr id="0" name=""/>
        <dsp:cNvSpPr/>
      </dsp:nvSpPr>
      <dsp:spPr>
        <a:xfrm rot="11880000">
          <a:off x="1514745" y="1876536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8830112"/>
                <a:satOff val="35388"/>
                <a:lumOff val="7669"/>
                <a:alphaOff val="0"/>
                <a:tint val="50000"/>
                <a:satMod val="300000"/>
              </a:schemeClr>
            </a:gs>
            <a:gs pos="35000">
              <a:schemeClr val="accent5">
                <a:hueOff val="-8830112"/>
                <a:satOff val="35388"/>
                <a:lumOff val="7669"/>
                <a:alphaOff val="0"/>
                <a:tint val="37000"/>
                <a:satMod val="300000"/>
              </a:schemeClr>
            </a:gs>
            <a:gs pos="100000">
              <a:schemeClr val="accent5">
                <a:hueOff val="-8830112"/>
                <a:satOff val="35388"/>
                <a:lumOff val="76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 rot="10800000">
        <a:off x="1627191" y="1971191"/>
        <a:ext cx="355093" cy="230535"/>
      </dsp:txXfrm>
    </dsp:sp>
    <dsp:sp modelId="{52900445-50EC-4B92-BC76-7646057D239F}">
      <dsp:nvSpPr>
        <dsp:cNvPr id="0" name=""/>
        <dsp:cNvSpPr/>
      </dsp:nvSpPr>
      <dsp:spPr>
        <a:xfrm>
          <a:off x="433310" y="1335698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8830112"/>
                <a:satOff val="35388"/>
                <a:lumOff val="7669"/>
                <a:alphaOff val="0"/>
                <a:tint val="50000"/>
                <a:satMod val="300000"/>
              </a:schemeClr>
            </a:gs>
            <a:gs pos="35000">
              <a:schemeClr val="accent5">
                <a:hueOff val="-8830112"/>
                <a:satOff val="35388"/>
                <a:lumOff val="7669"/>
                <a:alphaOff val="0"/>
                <a:tint val="37000"/>
                <a:satMod val="300000"/>
              </a:schemeClr>
            </a:gs>
            <a:gs pos="100000">
              <a:schemeClr val="accent5">
                <a:hueOff val="-8830112"/>
                <a:satOff val="35388"/>
                <a:lumOff val="76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方法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65706" y="1468094"/>
        <a:ext cx="639267" cy="639267"/>
      </dsp:txXfrm>
    </dsp:sp>
    <dsp:sp modelId="{F64F56B6-E3E7-4FE0-8707-98CD31948553}">
      <dsp:nvSpPr>
        <dsp:cNvPr id="0" name=""/>
        <dsp:cNvSpPr/>
      </dsp:nvSpPr>
      <dsp:spPr>
        <a:xfrm rot="14040000">
          <a:off x="1876367" y="1378805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 rot="10800000">
        <a:off x="1967877" y="1502276"/>
        <a:ext cx="355093" cy="230535"/>
      </dsp:txXfrm>
    </dsp:sp>
    <dsp:sp modelId="{466F7193-F6BC-4B89-8A4A-CDC48FC13C0F}">
      <dsp:nvSpPr>
        <dsp:cNvPr id="0" name=""/>
        <dsp:cNvSpPr/>
      </dsp:nvSpPr>
      <dsp:spPr>
        <a:xfrm>
          <a:off x="1125175" y="383428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特點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257571" y="515824"/>
        <a:ext cx="639267" cy="6392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C672F-2D72-49C7-8539-8AF90A27F140}">
      <dsp:nvSpPr>
        <dsp:cNvPr id="0" name=""/>
        <dsp:cNvSpPr/>
      </dsp:nvSpPr>
      <dsp:spPr>
        <a:xfrm>
          <a:off x="2131628" y="1811226"/>
          <a:ext cx="1130074" cy="113007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rgbClr val="FF0000"/>
              </a:solidFill>
              <a:latin typeface="+mn-ea"/>
              <a:ea typeface="+mn-ea"/>
            </a:rPr>
            <a:t>蜜蜂淺談</a:t>
          </a:r>
          <a:endParaRPr lang="zh-TW" altLang="en-US" sz="2400" kern="12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297124" y="1976722"/>
        <a:ext cx="799082" cy="799082"/>
      </dsp:txXfrm>
    </dsp:sp>
    <dsp:sp modelId="{41FAD183-64F1-41DB-9CBC-303D8B4A4BE5}">
      <dsp:nvSpPr>
        <dsp:cNvPr id="0" name=""/>
        <dsp:cNvSpPr/>
      </dsp:nvSpPr>
      <dsp:spPr>
        <a:xfrm rot="16200000">
          <a:off x="2461485" y="1188689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519119" y="1323168"/>
        <a:ext cx="355093" cy="230535"/>
      </dsp:txXfrm>
    </dsp:sp>
    <dsp:sp modelId="{27A9EB0B-90B6-4415-800C-CF92561AF10E}">
      <dsp:nvSpPr>
        <dsp:cNvPr id="0" name=""/>
        <dsp:cNvSpPr/>
      </dsp:nvSpPr>
      <dsp:spPr>
        <a:xfrm>
          <a:off x="2244636" y="19693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構造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377032" y="152089"/>
        <a:ext cx="639267" cy="639267"/>
      </dsp:txXfrm>
    </dsp:sp>
    <dsp:sp modelId="{12ED6F3F-1B3D-432B-AEB0-6A28B5439B91}">
      <dsp:nvSpPr>
        <dsp:cNvPr id="0" name=""/>
        <dsp:cNvSpPr/>
      </dsp:nvSpPr>
      <dsp:spPr>
        <a:xfrm rot="18360000">
          <a:off x="3046603" y="1378805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103764"/>
                <a:satOff val="4423"/>
                <a:lumOff val="959"/>
                <a:alphaOff val="0"/>
                <a:tint val="50000"/>
                <a:satMod val="300000"/>
              </a:schemeClr>
            </a:gs>
            <a:gs pos="35000">
              <a:schemeClr val="accent5">
                <a:hueOff val="-1103764"/>
                <a:satOff val="4423"/>
                <a:lumOff val="959"/>
                <a:alphaOff val="0"/>
                <a:tint val="37000"/>
                <a:satMod val="300000"/>
              </a:schemeClr>
            </a:gs>
            <a:gs pos="100000">
              <a:schemeClr val="accent5">
                <a:hueOff val="-1103764"/>
                <a:satOff val="4423"/>
                <a:lumOff val="9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070360" y="1502276"/>
        <a:ext cx="355093" cy="230535"/>
      </dsp:txXfrm>
    </dsp:sp>
    <dsp:sp modelId="{E26E048F-8DFE-4443-A119-646A8F071BF9}">
      <dsp:nvSpPr>
        <dsp:cNvPr id="0" name=""/>
        <dsp:cNvSpPr/>
      </dsp:nvSpPr>
      <dsp:spPr>
        <a:xfrm>
          <a:off x="3364096" y="383428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1103764"/>
                <a:satOff val="4423"/>
                <a:lumOff val="959"/>
                <a:alphaOff val="0"/>
                <a:tint val="50000"/>
                <a:satMod val="300000"/>
              </a:schemeClr>
            </a:gs>
            <a:gs pos="35000">
              <a:schemeClr val="accent5">
                <a:hueOff val="-1103764"/>
                <a:satOff val="4423"/>
                <a:lumOff val="959"/>
                <a:alphaOff val="0"/>
                <a:tint val="37000"/>
                <a:satMod val="300000"/>
              </a:schemeClr>
            </a:gs>
            <a:gs pos="100000">
              <a:schemeClr val="accent5">
                <a:hueOff val="-1103764"/>
                <a:satOff val="4423"/>
                <a:lumOff val="9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優點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96492" y="515824"/>
        <a:ext cx="639267" cy="639267"/>
      </dsp:txXfrm>
    </dsp:sp>
    <dsp:sp modelId="{4371BBDE-C0BC-48A9-A47C-D75559224A56}">
      <dsp:nvSpPr>
        <dsp:cNvPr id="0" name=""/>
        <dsp:cNvSpPr/>
      </dsp:nvSpPr>
      <dsp:spPr>
        <a:xfrm rot="20520000">
          <a:off x="3408226" y="1876536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207528"/>
                <a:satOff val="8847"/>
                <a:lumOff val="1917"/>
                <a:alphaOff val="0"/>
                <a:tint val="50000"/>
                <a:satMod val="300000"/>
              </a:schemeClr>
            </a:gs>
            <a:gs pos="35000">
              <a:schemeClr val="accent5">
                <a:hueOff val="-2207528"/>
                <a:satOff val="8847"/>
                <a:lumOff val="1917"/>
                <a:alphaOff val="0"/>
                <a:tint val="37000"/>
                <a:satMod val="300000"/>
              </a:schemeClr>
            </a:gs>
            <a:gs pos="100000">
              <a:schemeClr val="accent5">
                <a:hueOff val="-2207528"/>
                <a:satOff val="8847"/>
                <a:lumOff val="19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11047" y="1971191"/>
        <a:ext cx="355093" cy="230535"/>
      </dsp:txXfrm>
    </dsp:sp>
    <dsp:sp modelId="{79BCB0E4-E532-445D-BA2D-0291557CEAD2}">
      <dsp:nvSpPr>
        <dsp:cNvPr id="0" name=""/>
        <dsp:cNvSpPr/>
      </dsp:nvSpPr>
      <dsp:spPr>
        <a:xfrm>
          <a:off x="4055961" y="1335698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2207528"/>
                <a:satOff val="8847"/>
                <a:lumOff val="1917"/>
                <a:alphaOff val="0"/>
                <a:tint val="50000"/>
                <a:satMod val="300000"/>
              </a:schemeClr>
            </a:gs>
            <a:gs pos="35000">
              <a:schemeClr val="accent5">
                <a:hueOff val="-2207528"/>
                <a:satOff val="8847"/>
                <a:lumOff val="1917"/>
                <a:alphaOff val="0"/>
                <a:tint val="37000"/>
                <a:satMod val="300000"/>
              </a:schemeClr>
            </a:gs>
            <a:gs pos="100000">
              <a:schemeClr val="accent5">
                <a:hueOff val="-2207528"/>
                <a:satOff val="8847"/>
                <a:lumOff val="19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缺點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188357" y="1468094"/>
        <a:ext cx="639267" cy="639267"/>
      </dsp:txXfrm>
    </dsp:sp>
    <dsp:sp modelId="{11C62DF1-7E3F-4F3C-8CF0-78F9C354D3FC}">
      <dsp:nvSpPr>
        <dsp:cNvPr id="0" name=""/>
        <dsp:cNvSpPr/>
      </dsp:nvSpPr>
      <dsp:spPr>
        <a:xfrm rot="1080000">
          <a:off x="3408226" y="2491765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11047" y="2550800"/>
        <a:ext cx="355093" cy="230535"/>
      </dsp:txXfrm>
    </dsp:sp>
    <dsp:sp modelId="{4BD0F74A-88F2-4C0F-9B7D-A80D3291AB1C}">
      <dsp:nvSpPr>
        <dsp:cNvPr id="0" name=""/>
        <dsp:cNvSpPr/>
      </dsp:nvSpPr>
      <dsp:spPr>
        <a:xfrm>
          <a:off x="4055961" y="2512769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外形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188357" y="2645165"/>
        <a:ext cx="639267" cy="639267"/>
      </dsp:txXfrm>
    </dsp:sp>
    <dsp:sp modelId="{BAD11B71-5D5C-45D8-AAE6-DD8A3A391A90}">
      <dsp:nvSpPr>
        <dsp:cNvPr id="0" name=""/>
        <dsp:cNvSpPr/>
      </dsp:nvSpPr>
      <dsp:spPr>
        <a:xfrm rot="3240000">
          <a:off x="3046603" y="2989496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415056"/>
                <a:satOff val="17694"/>
                <a:lumOff val="3835"/>
                <a:alphaOff val="0"/>
                <a:tint val="50000"/>
                <a:satMod val="300000"/>
              </a:schemeClr>
            </a:gs>
            <a:gs pos="35000">
              <a:schemeClr val="accent5">
                <a:hueOff val="-4415056"/>
                <a:satOff val="17694"/>
                <a:lumOff val="3835"/>
                <a:alphaOff val="0"/>
                <a:tint val="37000"/>
                <a:satMod val="300000"/>
              </a:schemeClr>
            </a:gs>
            <a:gs pos="100000">
              <a:schemeClr val="accent5">
                <a:hueOff val="-4415056"/>
                <a:satOff val="17694"/>
                <a:lumOff val="38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>
        <a:off x="3070360" y="3019715"/>
        <a:ext cx="355093" cy="230535"/>
      </dsp:txXfrm>
    </dsp:sp>
    <dsp:sp modelId="{955A964B-DEA8-4EFA-9DCD-0647AEFE3921}">
      <dsp:nvSpPr>
        <dsp:cNvPr id="0" name=""/>
        <dsp:cNvSpPr/>
      </dsp:nvSpPr>
      <dsp:spPr>
        <a:xfrm>
          <a:off x="3364096" y="3465039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4415056"/>
                <a:satOff val="17694"/>
                <a:lumOff val="3835"/>
                <a:alphaOff val="0"/>
                <a:tint val="50000"/>
                <a:satMod val="300000"/>
              </a:schemeClr>
            </a:gs>
            <a:gs pos="35000">
              <a:schemeClr val="accent5">
                <a:hueOff val="-4415056"/>
                <a:satOff val="17694"/>
                <a:lumOff val="3835"/>
                <a:alphaOff val="0"/>
                <a:tint val="37000"/>
                <a:satMod val="300000"/>
              </a:schemeClr>
            </a:gs>
            <a:gs pos="100000">
              <a:schemeClr val="accent5">
                <a:hueOff val="-4415056"/>
                <a:satOff val="17694"/>
                <a:lumOff val="38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用途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96492" y="3597435"/>
        <a:ext cx="639267" cy="639267"/>
      </dsp:txXfrm>
    </dsp:sp>
    <dsp:sp modelId="{40113AE5-CA35-4612-B1F0-6B97A8F70DDF}">
      <dsp:nvSpPr>
        <dsp:cNvPr id="0" name=""/>
        <dsp:cNvSpPr/>
      </dsp:nvSpPr>
      <dsp:spPr>
        <a:xfrm rot="5400000">
          <a:off x="2461485" y="3179613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518820"/>
                <a:satOff val="22117"/>
                <a:lumOff val="4793"/>
                <a:alphaOff val="0"/>
                <a:tint val="50000"/>
                <a:satMod val="300000"/>
              </a:schemeClr>
            </a:gs>
            <a:gs pos="35000">
              <a:schemeClr val="accent5">
                <a:hueOff val="-5518820"/>
                <a:satOff val="22117"/>
                <a:lumOff val="4793"/>
                <a:alphaOff val="0"/>
                <a:tint val="37000"/>
                <a:satMod val="300000"/>
              </a:schemeClr>
            </a:gs>
            <a:gs pos="100000">
              <a:schemeClr val="accent5">
                <a:hueOff val="-5518820"/>
                <a:satOff val="22117"/>
                <a:lumOff val="47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519119" y="3198825"/>
        <a:ext cx="355093" cy="230535"/>
      </dsp:txXfrm>
    </dsp:sp>
    <dsp:sp modelId="{83C9FE3E-CEAB-4448-AFD6-C046E9C9AABB}">
      <dsp:nvSpPr>
        <dsp:cNvPr id="0" name=""/>
        <dsp:cNvSpPr/>
      </dsp:nvSpPr>
      <dsp:spPr>
        <a:xfrm>
          <a:off x="2244636" y="3828774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5518820"/>
                <a:satOff val="22117"/>
                <a:lumOff val="4793"/>
                <a:alphaOff val="0"/>
                <a:tint val="50000"/>
                <a:satMod val="300000"/>
              </a:schemeClr>
            </a:gs>
            <a:gs pos="35000">
              <a:schemeClr val="accent5">
                <a:hueOff val="-5518820"/>
                <a:satOff val="22117"/>
                <a:lumOff val="4793"/>
                <a:alphaOff val="0"/>
                <a:tint val="37000"/>
                <a:satMod val="300000"/>
              </a:schemeClr>
            </a:gs>
            <a:gs pos="100000">
              <a:schemeClr val="accent5">
                <a:hueOff val="-5518820"/>
                <a:satOff val="22117"/>
                <a:lumOff val="47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種類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377032" y="3961170"/>
        <a:ext cx="639267" cy="639267"/>
      </dsp:txXfrm>
    </dsp:sp>
    <dsp:sp modelId="{0F8DE180-22FB-46E1-84C6-FC7670F81F52}">
      <dsp:nvSpPr>
        <dsp:cNvPr id="0" name=""/>
        <dsp:cNvSpPr/>
      </dsp:nvSpPr>
      <dsp:spPr>
        <a:xfrm rot="7560000">
          <a:off x="1876367" y="2989496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1967877" y="3019715"/>
        <a:ext cx="355093" cy="230535"/>
      </dsp:txXfrm>
    </dsp:sp>
    <dsp:sp modelId="{6BD14F3B-424C-4EE1-9F1C-04C87630BE3A}">
      <dsp:nvSpPr>
        <dsp:cNvPr id="0" name=""/>
        <dsp:cNvSpPr/>
      </dsp:nvSpPr>
      <dsp:spPr>
        <a:xfrm>
          <a:off x="1125175" y="3465039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材料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257571" y="3597435"/>
        <a:ext cx="639267" cy="639267"/>
      </dsp:txXfrm>
    </dsp:sp>
    <dsp:sp modelId="{0E856136-A967-40E5-9F3D-3FA8A1EC317F}">
      <dsp:nvSpPr>
        <dsp:cNvPr id="0" name=""/>
        <dsp:cNvSpPr/>
      </dsp:nvSpPr>
      <dsp:spPr>
        <a:xfrm rot="9720000">
          <a:off x="1514745" y="2491765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726349"/>
                <a:satOff val="30964"/>
                <a:lumOff val="6711"/>
                <a:alphaOff val="0"/>
                <a:tint val="50000"/>
                <a:satMod val="300000"/>
              </a:schemeClr>
            </a:gs>
            <a:gs pos="35000">
              <a:schemeClr val="accent5">
                <a:hueOff val="-7726349"/>
                <a:satOff val="30964"/>
                <a:lumOff val="6711"/>
                <a:alphaOff val="0"/>
                <a:tint val="37000"/>
                <a:satMod val="300000"/>
              </a:schemeClr>
            </a:gs>
            <a:gs pos="100000">
              <a:schemeClr val="accent5">
                <a:hueOff val="-7726349"/>
                <a:satOff val="30964"/>
                <a:lumOff val="671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 rot="10800000">
        <a:off x="1627191" y="2550800"/>
        <a:ext cx="355093" cy="230535"/>
      </dsp:txXfrm>
    </dsp:sp>
    <dsp:sp modelId="{7905C62E-0AEC-40FF-818F-CDDADA4B0C7E}">
      <dsp:nvSpPr>
        <dsp:cNvPr id="0" name=""/>
        <dsp:cNvSpPr/>
      </dsp:nvSpPr>
      <dsp:spPr>
        <a:xfrm>
          <a:off x="433310" y="2512769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7726349"/>
                <a:satOff val="30964"/>
                <a:lumOff val="6711"/>
                <a:alphaOff val="0"/>
                <a:tint val="50000"/>
                <a:satMod val="300000"/>
              </a:schemeClr>
            </a:gs>
            <a:gs pos="35000">
              <a:schemeClr val="accent5">
                <a:hueOff val="-7726349"/>
                <a:satOff val="30964"/>
                <a:lumOff val="6711"/>
                <a:alphaOff val="0"/>
                <a:tint val="37000"/>
                <a:satMod val="300000"/>
              </a:schemeClr>
            </a:gs>
            <a:gs pos="100000">
              <a:schemeClr val="accent5">
                <a:hueOff val="-7726349"/>
                <a:satOff val="30964"/>
                <a:lumOff val="671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定義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65706" y="2645165"/>
        <a:ext cx="639267" cy="639267"/>
      </dsp:txXfrm>
    </dsp:sp>
    <dsp:sp modelId="{3A8F6D1D-24DF-408C-BD5D-F2E118D2D479}">
      <dsp:nvSpPr>
        <dsp:cNvPr id="0" name=""/>
        <dsp:cNvSpPr/>
      </dsp:nvSpPr>
      <dsp:spPr>
        <a:xfrm rot="11880000">
          <a:off x="1514745" y="1876536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8830112"/>
                <a:satOff val="35388"/>
                <a:lumOff val="7669"/>
                <a:alphaOff val="0"/>
                <a:tint val="50000"/>
                <a:satMod val="300000"/>
              </a:schemeClr>
            </a:gs>
            <a:gs pos="35000">
              <a:schemeClr val="accent5">
                <a:hueOff val="-8830112"/>
                <a:satOff val="35388"/>
                <a:lumOff val="7669"/>
                <a:alphaOff val="0"/>
                <a:tint val="37000"/>
                <a:satMod val="300000"/>
              </a:schemeClr>
            </a:gs>
            <a:gs pos="100000">
              <a:schemeClr val="accent5">
                <a:hueOff val="-8830112"/>
                <a:satOff val="35388"/>
                <a:lumOff val="76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 rot="10800000">
        <a:off x="1627191" y="1971191"/>
        <a:ext cx="355093" cy="230535"/>
      </dsp:txXfrm>
    </dsp:sp>
    <dsp:sp modelId="{52900445-50EC-4B92-BC76-7646057D239F}">
      <dsp:nvSpPr>
        <dsp:cNvPr id="0" name=""/>
        <dsp:cNvSpPr/>
      </dsp:nvSpPr>
      <dsp:spPr>
        <a:xfrm>
          <a:off x="433310" y="1335698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8830112"/>
                <a:satOff val="35388"/>
                <a:lumOff val="7669"/>
                <a:alphaOff val="0"/>
                <a:tint val="50000"/>
                <a:satMod val="300000"/>
              </a:schemeClr>
            </a:gs>
            <a:gs pos="35000">
              <a:schemeClr val="accent5">
                <a:hueOff val="-8830112"/>
                <a:satOff val="35388"/>
                <a:lumOff val="7669"/>
                <a:alphaOff val="0"/>
                <a:tint val="37000"/>
                <a:satMod val="300000"/>
              </a:schemeClr>
            </a:gs>
            <a:gs pos="100000">
              <a:schemeClr val="accent5">
                <a:hueOff val="-8830112"/>
                <a:satOff val="35388"/>
                <a:lumOff val="76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方法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65706" y="1468094"/>
        <a:ext cx="639267" cy="639267"/>
      </dsp:txXfrm>
    </dsp:sp>
    <dsp:sp modelId="{F64F56B6-E3E7-4FE0-8707-98CD31948553}">
      <dsp:nvSpPr>
        <dsp:cNvPr id="0" name=""/>
        <dsp:cNvSpPr/>
      </dsp:nvSpPr>
      <dsp:spPr>
        <a:xfrm rot="14040000">
          <a:off x="1876367" y="1378805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 rot="10800000">
        <a:off x="1967877" y="1502276"/>
        <a:ext cx="355093" cy="230535"/>
      </dsp:txXfrm>
    </dsp:sp>
    <dsp:sp modelId="{466F7193-F6BC-4B89-8A4A-CDC48FC13C0F}">
      <dsp:nvSpPr>
        <dsp:cNvPr id="0" name=""/>
        <dsp:cNvSpPr/>
      </dsp:nvSpPr>
      <dsp:spPr>
        <a:xfrm>
          <a:off x="1125175" y="383428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特點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257571" y="515824"/>
        <a:ext cx="639267" cy="6392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C672F-2D72-49C7-8539-8AF90A27F140}">
      <dsp:nvSpPr>
        <dsp:cNvPr id="0" name=""/>
        <dsp:cNvSpPr/>
      </dsp:nvSpPr>
      <dsp:spPr>
        <a:xfrm>
          <a:off x="1503729" y="1397850"/>
          <a:ext cx="880972" cy="88097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rgbClr val="FF0000"/>
              </a:solidFill>
              <a:latin typeface="+mn-ea"/>
              <a:ea typeface="+mn-ea"/>
            </a:rPr>
            <a:t>蜜蜂</a:t>
          </a:r>
          <a:endParaRPr lang="zh-TW" altLang="en-US" sz="2400" kern="12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632744" y="1526865"/>
        <a:ext cx="622942" cy="622942"/>
      </dsp:txXfrm>
    </dsp:sp>
    <dsp:sp modelId="{41FAD183-64F1-41DB-9CBC-303D8B4A4BE5}">
      <dsp:nvSpPr>
        <dsp:cNvPr id="0" name=""/>
        <dsp:cNvSpPr/>
      </dsp:nvSpPr>
      <dsp:spPr>
        <a:xfrm rot="16200000">
          <a:off x="1761210" y="913150"/>
          <a:ext cx="366011" cy="2995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806140" y="1017986"/>
        <a:ext cx="276152" cy="179718"/>
      </dsp:txXfrm>
    </dsp:sp>
    <dsp:sp modelId="{27A9EB0B-90B6-4415-800C-CF92561AF10E}">
      <dsp:nvSpPr>
        <dsp:cNvPr id="0" name=""/>
        <dsp:cNvSpPr/>
      </dsp:nvSpPr>
      <dsp:spPr>
        <a:xfrm>
          <a:off x="1591826" y="2484"/>
          <a:ext cx="704778" cy="70477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構造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695038" y="105696"/>
        <a:ext cx="498354" cy="498354"/>
      </dsp:txXfrm>
    </dsp:sp>
    <dsp:sp modelId="{12ED6F3F-1B3D-432B-AEB0-6A28B5439B91}">
      <dsp:nvSpPr>
        <dsp:cNvPr id="0" name=""/>
        <dsp:cNvSpPr/>
      </dsp:nvSpPr>
      <dsp:spPr>
        <a:xfrm rot="18360000">
          <a:off x="2216991" y="1061242"/>
          <a:ext cx="366011" cy="2995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103764"/>
                <a:satOff val="4423"/>
                <a:lumOff val="959"/>
                <a:alphaOff val="0"/>
                <a:tint val="50000"/>
                <a:satMod val="300000"/>
              </a:schemeClr>
            </a:gs>
            <a:gs pos="35000">
              <a:schemeClr val="accent5">
                <a:hueOff val="-1103764"/>
                <a:satOff val="4423"/>
                <a:lumOff val="959"/>
                <a:alphaOff val="0"/>
                <a:tint val="37000"/>
                <a:satMod val="300000"/>
              </a:schemeClr>
            </a:gs>
            <a:gs pos="100000">
              <a:schemeClr val="accent5">
                <a:hueOff val="-1103764"/>
                <a:satOff val="4423"/>
                <a:lumOff val="9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235512" y="1157497"/>
        <a:ext cx="276152" cy="179718"/>
      </dsp:txXfrm>
    </dsp:sp>
    <dsp:sp modelId="{E26E048F-8DFE-4443-A119-646A8F071BF9}">
      <dsp:nvSpPr>
        <dsp:cNvPr id="0" name=""/>
        <dsp:cNvSpPr/>
      </dsp:nvSpPr>
      <dsp:spPr>
        <a:xfrm>
          <a:off x="2463784" y="285800"/>
          <a:ext cx="704778" cy="704778"/>
        </a:xfrm>
        <a:prstGeom prst="ellipse">
          <a:avLst/>
        </a:prstGeom>
        <a:gradFill rotWithShape="0">
          <a:gsLst>
            <a:gs pos="0">
              <a:schemeClr val="accent5">
                <a:hueOff val="-1103764"/>
                <a:satOff val="4423"/>
                <a:lumOff val="959"/>
                <a:alphaOff val="0"/>
                <a:tint val="50000"/>
                <a:satMod val="300000"/>
              </a:schemeClr>
            </a:gs>
            <a:gs pos="35000">
              <a:schemeClr val="accent5">
                <a:hueOff val="-1103764"/>
                <a:satOff val="4423"/>
                <a:lumOff val="959"/>
                <a:alphaOff val="0"/>
                <a:tint val="37000"/>
                <a:satMod val="300000"/>
              </a:schemeClr>
            </a:gs>
            <a:gs pos="100000">
              <a:schemeClr val="accent5">
                <a:hueOff val="-1103764"/>
                <a:satOff val="4423"/>
                <a:lumOff val="9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優點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566996" y="389012"/>
        <a:ext cx="498354" cy="498354"/>
      </dsp:txXfrm>
    </dsp:sp>
    <dsp:sp modelId="{4371BBDE-C0BC-48A9-A47C-D75559224A56}">
      <dsp:nvSpPr>
        <dsp:cNvPr id="0" name=""/>
        <dsp:cNvSpPr/>
      </dsp:nvSpPr>
      <dsp:spPr>
        <a:xfrm rot="20520000">
          <a:off x="2498679" y="1448953"/>
          <a:ext cx="366011" cy="2995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207528"/>
                <a:satOff val="8847"/>
                <a:lumOff val="1917"/>
                <a:alphaOff val="0"/>
                <a:tint val="50000"/>
                <a:satMod val="300000"/>
              </a:schemeClr>
            </a:gs>
            <a:gs pos="35000">
              <a:schemeClr val="accent5">
                <a:hueOff val="-2207528"/>
                <a:satOff val="8847"/>
                <a:lumOff val="1917"/>
                <a:alphaOff val="0"/>
                <a:tint val="37000"/>
                <a:satMod val="300000"/>
              </a:schemeClr>
            </a:gs>
            <a:gs pos="100000">
              <a:schemeClr val="accent5">
                <a:hueOff val="-2207528"/>
                <a:satOff val="8847"/>
                <a:lumOff val="19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500878" y="1522743"/>
        <a:ext cx="276152" cy="179718"/>
      </dsp:txXfrm>
    </dsp:sp>
    <dsp:sp modelId="{79BCB0E4-E532-445D-BA2D-0291557CEAD2}">
      <dsp:nvSpPr>
        <dsp:cNvPr id="0" name=""/>
        <dsp:cNvSpPr/>
      </dsp:nvSpPr>
      <dsp:spPr>
        <a:xfrm>
          <a:off x="3002684" y="1027532"/>
          <a:ext cx="704778" cy="704778"/>
        </a:xfrm>
        <a:prstGeom prst="ellipse">
          <a:avLst/>
        </a:prstGeom>
        <a:gradFill rotWithShape="0">
          <a:gsLst>
            <a:gs pos="0">
              <a:schemeClr val="accent5">
                <a:hueOff val="-2207528"/>
                <a:satOff val="8847"/>
                <a:lumOff val="1917"/>
                <a:alphaOff val="0"/>
                <a:tint val="50000"/>
                <a:satMod val="300000"/>
              </a:schemeClr>
            </a:gs>
            <a:gs pos="35000">
              <a:schemeClr val="accent5">
                <a:hueOff val="-2207528"/>
                <a:satOff val="8847"/>
                <a:lumOff val="1917"/>
                <a:alphaOff val="0"/>
                <a:tint val="37000"/>
                <a:satMod val="300000"/>
              </a:schemeClr>
            </a:gs>
            <a:gs pos="100000">
              <a:schemeClr val="accent5">
                <a:hueOff val="-2207528"/>
                <a:satOff val="8847"/>
                <a:lumOff val="19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缺點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105896" y="1130744"/>
        <a:ext cx="498354" cy="498354"/>
      </dsp:txXfrm>
    </dsp:sp>
    <dsp:sp modelId="{11C62DF1-7E3F-4F3C-8CF0-78F9C354D3FC}">
      <dsp:nvSpPr>
        <dsp:cNvPr id="0" name=""/>
        <dsp:cNvSpPr/>
      </dsp:nvSpPr>
      <dsp:spPr>
        <a:xfrm rot="1080000">
          <a:off x="2498679" y="1928190"/>
          <a:ext cx="366011" cy="2995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500878" y="1974212"/>
        <a:ext cx="276152" cy="179718"/>
      </dsp:txXfrm>
    </dsp:sp>
    <dsp:sp modelId="{4BD0F74A-88F2-4C0F-9B7D-A80D3291AB1C}">
      <dsp:nvSpPr>
        <dsp:cNvPr id="0" name=""/>
        <dsp:cNvSpPr/>
      </dsp:nvSpPr>
      <dsp:spPr>
        <a:xfrm>
          <a:off x="3002684" y="1944363"/>
          <a:ext cx="704778" cy="704778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外形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105896" y="2047575"/>
        <a:ext cx="498354" cy="498354"/>
      </dsp:txXfrm>
    </dsp:sp>
    <dsp:sp modelId="{BAD11B71-5D5C-45D8-AAE6-DD8A3A391A90}">
      <dsp:nvSpPr>
        <dsp:cNvPr id="0" name=""/>
        <dsp:cNvSpPr/>
      </dsp:nvSpPr>
      <dsp:spPr>
        <a:xfrm rot="3240000">
          <a:off x="2216991" y="2315900"/>
          <a:ext cx="366011" cy="2995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415056"/>
                <a:satOff val="17694"/>
                <a:lumOff val="3835"/>
                <a:alphaOff val="0"/>
                <a:tint val="50000"/>
                <a:satMod val="300000"/>
              </a:schemeClr>
            </a:gs>
            <a:gs pos="35000">
              <a:schemeClr val="accent5">
                <a:hueOff val="-4415056"/>
                <a:satOff val="17694"/>
                <a:lumOff val="3835"/>
                <a:alphaOff val="0"/>
                <a:tint val="37000"/>
                <a:satMod val="300000"/>
              </a:schemeClr>
            </a:gs>
            <a:gs pos="100000">
              <a:schemeClr val="accent5">
                <a:hueOff val="-4415056"/>
                <a:satOff val="17694"/>
                <a:lumOff val="38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>
        <a:off x="2235512" y="2339457"/>
        <a:ext cx="276152" cy="179718"/>
      </dsp:txXfrm>
    </dsp:sp>
    <dsp:sp modelId="{955A964B-DEA8-4EFA-9DCD-0647AEFE3921}">
      <dsp:nvSpPr>
        <dsp:cNvPr id="0" name=""/>
        <dsp:cNvSpPr/>
      </dsp:nvSpPr>
      <dsp:spPr>
        <a:xfrm>
          <a:off x="2463784" y="2686094"/>
          <a:ext cx="704778" cy="704778"/>
        </a:xfrm>
        <a:prstGeom prst="ellipse">
          <a:avLst/>
        </a:prstGeom>
        <a:gradFill rotWithShape="0">
          <a:gsLst>
            <a:gs pos="0">
              <a:schemeClr val="accent5">
                <a:hueOff val="-4415056"/>
                <a:satOff val="17694"/>
                <a:lumOff val="3835"/>
                <a:alphaOff val="0"/>
                <a:tint val="50000"/>
                <a:satMod val="300000"/>
              </a:schemeClr>
            </a:gs>
            <a:gs pos="35000">
              <a:schemeClr val="accent5">
                <a:hueOff val="-4415056"/>
                <a:satOff val="17694"/>
                <a:lumOff val="3835"/>
                <a:alphaOff val="0"/>
                <a:tint val="37000"/>
                <a:satMod val="300000"/>
              </a:schemeClr>
            </a:gs>
            <a:gs pos="100000">
              <a:schemeClr val="accent5">
                <a:hueOff val="-4415056"/>
                <a:satOff val="17694"/>
                <a:lumOff val="38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用途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566996" y="2789306"/>
        <a:ext cx="498354" cy="498354"/>
      </dsp:txXfrm>
    </dsp:sp>
    <dsp:sp modelId="{40113AE5-CA35-4612-B1F0-6B97A8F70DDF}">
      <dsp:nvSpPr>
        <dsp:cNvPr id="0" name=""/>
        <dsp:cNvSpPr/>
      </dsp:nvSpPr>
      <dsp:spPr>
        <a:xfrm rot="5400000">
          <a:off x="1761210" y="2463993"/>
          <a:ext cx="366011" cy="2995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518820"/>
                <a:satOff val="22117"/>
                <a:lumOff val="4793"/>
                <a:alphaOff val="0"/>
                <a:tint val="50000"/>
                <a:satMod val="300000"/>
              </a:schemeClr>
            </a:gs>
            <a:gs pos="35000">
              <a:schemeClr val="accent5">
                <a:hueOff val="-5518820"/>
                <a:satOff val="22117"/>
                <a:lumOff val="4793"/>
                <a:alphaOff val="0"/>
                <a:tint val="37000"/>
                <a:satMod val="300000"/>
              </a:schemeClr>
            </a:gs>
            <a:gs pos="100000">
              <a:schemeClr val="accent5">
                <a:hueOff val="-5518820"/>
                <a:satOff val="22117"/>
                <a:lumOff val="47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806140" y="2478970"/>
        <a:ext cx="276152" cy="179718"/>
      </dsp:txXfrm>
    </dsp:sp>
    <dsp:sp modelId="{83C9FE3E-CEAB-4448-AFD6-C046E9C9AABB}">
      <dsp:nvSpPr>
        <dsp:cNvPr id="0" name=""/>
        <dsp:cNvSpPr/>
      </dsp:nvSpPr>
      <dsp:spPr>
        <a:xfrm>
          <a:off x="1591826" y="2969411"/>
          <a:ext cx="704778" cy="704778"/>
        </a:xfrm>
        <a:prstGeom prst="ellipse">
          <a:avLst/>
        </a:prstGeom>
        <a:gradFill rotWithShape="0">
          <a:gsLst>
            <a:gs pos="0">
              <a:schemeClr val="accent5">
                <a:hueOff val="-5518820"/>
                <a:satOff val="22117"/>
                <a:lumOff val="4793"/>
                <a:alphaOff val="0"/>
                <a:tint val="50000"/>
                <a:satMod val="300000"/>
              </a:schemeClr>
            </a:gs>
            <a:gs pos="35000">
              <a:schemeClr val="accent5">
                <a:hueOff val="-5518820"/>
                <a:satOff val="22117"/>
                <a:lumOff val="4793"/>
                <a:alphaOff val="0"/>
                <a:tint val="37000"/>
                <a:satMod val="300000"/>
              </a:schemeClr>
            </a:gs>
            <a:gs pos="100000">
              <a:schemeClr val="accent5">
                <a:hueOff val="-5518820"/>
                <a:satOff val="22117"/>
                <a:lumOff val="47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種類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695038" y="3072623"/>
        <a:ext cx="498354" cy="498354"/>
      </dsp:txXfrm>
    </dsp:sp>
    <dsp:sp modelId="{0F8DE180-22FB-46E1-84C6-FC7670F81F52}">
      <dsp:nvSpPr>
        <dsp:cNvPr id="0" name=""/>
        <dsp:cNvSpPr/>
      </dsp:nvSpPr>
      <dsp:spPr>
        <a:xfrm rot="7560000">
          <a:off x="1305428" y="2315900"/>
          <a:ext cx="366011" cy="2995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1376766" y="2339457"/>
        <a:ext cx="276152" cy="179718"/>
      </dsp:txXfrm>
    </dsp:sp>
    <dsp:sp modelId="{6BD14F3B-424C-4EE1-9F1C-04C87630BE3A}">
      <dsp:nvSpPr>
        <dsp:cNvPr id="0" name=""/>
        <dsp:cNvSpPr/>
      </dsp:nvSpPr>
      <dsp:spPr>
        <a:xfrm>
          <a:off x="719868" y="2686094"/>
          <a:ext cx="704778" cy="704778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材料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823080" y="2789306"/>
        <a:ext cx="498354" cy="498354"/>
      </dsp:txXfrm>
    </dsp:sp>
    <dsp:sp modelId="{0E856136-A967-40E5-9F3D-3FA8A1EC317F}">
      <dsp:nvSpPr>
        <dsp:cNvPr id="0" name=""/>
        <dsp:cNvSpPr/>
      </dsp:nvSpPr>
      <dsp:spPr>
        <a:xfrm rot="9720000">
          <a:off x="1023740" y="1928190"/>
          <a:ext cx="366011" cy="2995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726349"/>
                <a:satOff val="30964"/>
                <a:lumOff val="6711"/>
                <a:alphaOff val="0"/>
                <a:tint val="50000"/>
                <a:satMod val="300000"/>
              </a:schemeClr>
            </a:gs>
            <a:gs pos="35000">
              <a:schemeClr val="accent5">
                <a:hueOff val="-7726349"/>
                <a:satOff val="30964"/>
                <a:lumOff val="6711"/>
                <a:alphaOff val="0"/>
                <a:tint val="37000"/>
                <a:satMod val="300000"/>
              </a:schemeClr>
            </a:gs>
            <a:gs pos="100000">
              <a:schemeClr val="accent5">
                <a:hueOff val="-7726349"/>
                <a:satOff val="30964"/>
                <a:lumOff val="671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 rot="10800000">
        <a:off x="1111400" y="1974212"/>
        <a:ext cx="276152" cy="179718"/>
      </dsp:txXfrm>
    </dsp:sp>
    <dsp:sp modelId="{7905C62E-0AEC-40FF-818F-CDDADA4B0C7E}">
      <dsp:nvSpPr>
        <dsp:cNvPr id="0" name=""/>
        <dsp:cNvSpPr/>
      </dsp:nvSpPr>
      <dsp:spPr>
        <a:xfrm>
          <a:off x="180969" y="1944363"/>
          <a:ext cx="704778" cy="704778"/>
        </a:xfrm>
        <a:prstGeom prst="ellipse">
          <a:avLst/>
        </a:prstGeom>
        <a:gradFill rotWithShape="0">
          <a:gsLst>
            <a:gs pos="0">
              <a:schemeClr val="accent5">
                <a:hueOff val="-7726349"/>
                <a:satOff val="30964"/>
                <a:lumOff val="6711"/>
                <a:alphaOff val="0"/>
                <a:tint val="50000"/>
                <a:satMod val="300000"/>
              </a:schemeClr>
            </a:gs>
            <a:gs pos="35000">
              <a:schemeClr val="accent5">
                <a:hueOff val="-7726349"/>
                <a:satOff val="30964"/>
                <a:lumOff val="6711"/>
                <a:alphaOff val="0"/>
                <a:tint val="37000"/>
                <a:satMod val="300000"/>
              </a:schemeClr>
            </a:gs>
            <a:gs pos="100000">
              <a:schemeClr val="accent5">
                <a:hueOff val="-7726349"/>
                <a:satOff val="30964"/>
                <a:lumOff val="671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定義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84181" y="2047575"/>
        <a:ext cx="498354" cy="498354"/>
      </dsp:txXfrm>
    </dsp:sp>
    <dsp:sp modelId="{3A8F6D1D-24DF-408C-BD5D-F2E118D2D479}">
      <dsp:nvSpPr>
        <dsp:cNvPr id="0" name=""/>
        <dsp:cNvSpPr/>
      </dsp:nvSpPr>
      <dsp:spPr>
        <a:xfrm rot="11880000">
          <a:off x="1023740" y="1448953"/>
          <a:ext cx="366011" cy="2995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8830112"/>
                <a:satOff val="35388"/>
                <a:lumOff val="7669"/>
                <a:alphaOff val="0"/>
                <a:tint val="50000"/>
                <a:satMod val="300000"/>
              </a:schemeClr>
            </a:gs>
            <a:gs pos="35000">
              <a:schemeClr val="accent5">
                <a:hueOff val="-8830112"/>
                <a:satOff val="35388"/>
                <a:lumOff val="7669"/>
                <a:alphaOff val="0"/>
                <a:tint val="37000"/>
                <a:satMod val="300000"/>
              </a:schemeClr>
            </a:gs>
            <a:gs pos="100000">
              <a:schemeClr val="accent5">
                <a:hueOff val="-8830112"/>
                <a:satOff val="35388"/>
                <a:lumOff val="76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 rot="10800000">
        <a:off x="1111400" y="1522743"/>
        <a:ext cx="276152" cy="179718"/>
      </dsp:txXfrm>
    </dsp:sp>
    <dsp:sp modelId="{52900445-50EC-4B92-BC76-7646057D239F}">
      <dsp:nvSpPr>
        <dsp:cNvPr id="0" name=""/>
        <dsp:cNvSpPr/>
      </dsp:nvSpPr>
      <dsp:spPr>
        <a:xfrm>
          <a:off x="180969" y="1027532"/>
          <a:ext cx="704778" cy="704778"/>
        </a:xfrm>
        <a:prstGeom prst="ellipse">
          <a:avLst/>
        </a:prstGeom>
        <a:gradFill rotWithShape="0">
          <a:gsLst>
            <a:gs pos="0">
              <a:schemeClr val="accent5">
                <a:hueOff val="-8830112"/>
                <a:satOff val="35388"/>
                <a:lumOff val="7669"/>
                <a:alphaOff val="0"/>
                <a:tint val="50000"/>
                <a:satMod val="300000"/>
              </a:schemeClr>
            </a:gs>
            <a:gs pos="35000">
              <a:schemeClr val="accent5">
                <a:hueOff val="-8830112"/>
                <a:satOff val="35388"/>
                <a:lumOff val="7669"/>
                <a:alphaOff val="0"/>
                <a:tint val="37000"/>
                <a:satMod val="300000"/>
              </a:schemeClr>
            </a:gs>
            <a:gs pos="100000">
              <a:schemeClr val="accent5">
                <a:hueOff val="-8830112"/>
                <a:satOff val="35388"/>
                <a:lumOff val="76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方法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84181" y="1130744"/>
        <a:ext cx="498354" cy="498354"/>
      </dsp:txXfrm>
    </dsp:sp>
    <dsp:sp modelId="{F64F56B6-E3E7-4FE0-8707-98CD31948553}">
      <dsp:nvSpPr>
        <dsp:cNvPr id="0" name=""/>
        <dsp:cNvSpPr/>
      </dsp:nvSpPr>
      <dsp:spPr>
        <a:xfrm rot="14040000">
          <a:off x="1305428" y="1061242"/>
          <a:ext cx="366011" cy="2995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 rot="10800000">
        <a:off x="1376766" y="1157497"/>
        <a:ext cx="276152" cy="179718"/>
      </dsp:txXfrm>
    </dsp:sp>
    <dsp:sp modelId="{466F7193-F6BC-4B89-8A4A-CDC48FC13C0F}">
      <dsp:nvSpPr>
        <dsp:cNvPr id="0" name=""/>
        <dsp:cNvSpPr/>
      </dsp:nvSpPr>
      <dsp:spPr>
        <a:xfrm>
          <a:off x="719868" y="285800"/>
          <a:ext cx="704778" cy="704778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特點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823080" y="389012"/>
        <a:ext cx="498354" cy="4983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C672F-2D72-49C7-8539-8AF90A27F140}">
      <dsp:nvSpPr>
        <dsp:cNvPr id="0" name=""/>
        <dsp:cNvSpPr/>
      </dsp:nvSpPr>
      <dsp:spPr>
        <a:xfrm>
          <a:off x="2131628" y="1811226"/>
          <a:ext cx="1130074" cy="113007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主題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297124" y="1976722"/>
        <a:ext cx="799082" cy="799082"/>
      </dsp:txXfrm>
    </dsp:sp>
    <dsp:sp modelId="{41FAD183-64F1-41DB-9CBC-303D8B4A4BE5}">
      <dsp:nvSpPr>
        <dsp:cNvPr id="0" name=""/>
        <dsp:cNvSpPr/>
      </dsp:nvSpPr>
      <dsp:spPr>
        <a:xfrm rot="16200000">
          <a:off x="2461485" y="1188689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519119" y="1323168"/>
        <a:ext cx="355093" cy="230535"/>
      </dsp:txXfrm>
    </dsp:sp>
    <dsp:sp modelId="{27A9EB0B-90B6-4415-800C-CF92561AF10E}">
      <dsp:nvSpPr>
        <dsp:cNvPr id="0" name=""/>
        <dsp:cNvSpPr/>
      </dsp:nvSpPr>
      <dsp:spPr>
        <a:xfrm>
          <a:off x="2244636" y="19693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構造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377032" y="152089"/>
        <a:ext cx="639267" cy="639267"/>
      </dsp:txXfrm>
    </dsp:sp>
    <dsp:sp modelId="{12ED6F3F-1B3D-432B-AEB0-6A28B5439B91}">
      <dsp:nvSpPr>
        <dsp:cNvPr id="0" name=""/>
        <dsp:cNvSpPr/>
      </dsp:nvSpPr>
      <dsp:spPr>
        <a:xfrm rot="18360000">
          <a:off x="3046603" y="1378805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103764"/>
                <a:satOff val="4423"/>
                <a:lumOff val="959"/>
                <a:alphaOff val="0"/>
                <a:tint val="50000"/>
                <a:satMod val="300000"/>
              </a:schemeClr>
            </a:gs>
            <a:gs pos="35000">
              <a:schemeClr val="accent5">
                <a:hueOff val="-1103764"/>
                <a:satOff val="4423"/>
                <a:lumOff val="959"/>
                <a:alphaOff val="0"/>
                <a:tint val="37000"/>
                <a:satMod val="300000"/>
              </a:schemeClr>
            </a:gs>
            <a:gs pos="100000">
              <a:schemeClr val="accent5">
                <a:hueOff val="-1103764"/>
                <a:satOff val="4423"/>
                <a:lumOff val="9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070360" y="1502276"/>
        <a:ext cx="355093" cy="230535"/>
      </dsp:txXfrm>
    </dsp:sp>
    <dsp:sp modelId="{E26E048F-8DFE-4443-A119-646A8F071BF9}">
      <dsp:nvSpPr>
        <dsp:cNvPr id="0" name=""/>
        <dsp:cNvSpPr/>
      </dsp:nvSpPr>
      <dsp:spPr>
        <a:xfrm>
          <a:off x="3364096" y="383428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1103764"/>
                <a:satOff val="4423"/>
                <a:lumOff val="959"/>
                <a:alphaOff val="0"/>
                <a:tint val="50000"/>
                <a:satMod val="300000"/>
              </a:schemeClr>
            </a:gs>
            <a:gs pos="35000">
              <a:schemeClr val="accent5">
                <a:hueOff val="-1103764"/>
                <a:satOff val="4423"/>
                <a:lumOff val="959"/>
                <a:alphaOff val="0"/>
                <a:tint val="37000"/>
                <a:satMod val="300000"/>
              </a:schemeClr>
            </a:gs>
            <a:gs pos="100000">
              <a:schemeClr val="accent5">
                <a:hueOff val="-1103764"/>
                <a:satOff val="4423"/>
                <a:lumOff val="9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優點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96492" y="515824"/>
        <a:ext cx="639267" cy="639267"/>
      </dsp:txXfrm>
    </dsp:sp>
    <dsp:sp modelId="{4371BBDE-C0BC-48A9-A47C-D75559224A56}">
      <dsp:nvSpPr>
        <dsp:cNvPr id="0" name=""/>
        <dsp:cNvSpPr/>
      </dsp:nvSpPr>
      <dsp:spPr>
        <a:xfrm rot="20520000">
          <a:off x="3408226" y="1876536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2207528"/>
                <a:satOff val="8847"/>
                <a:lumOff val="1917"/>
                <a:alphaOff val="0"/>
                <a:tint val="50000"/>
                <a:satMod val="300000"/>
              </a:schemeClr>
            </a:gs>
            <a:gs pos="35000">
              <a:schemeClr val="accent5">
                <a:hueOff val="-2207528"/>
                <a:satOff val="8847"/>
                <a:lumOff val="1917"/>
                <a:alphaOff val="0"/>
                <a:tint val="37000"/>
                <a:satMod val="300000"/>
              </a:schemeClr>
            </a:gs>
            <a:gs pos="100000">
              <a:schemeClr val="accent5">
                <a:hueOff val="-2207528"/>
                <a:satOff val="8847"/>
                <a:lumOff val="19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11047" y="1971191"/>
        <a:ext cx="355093" cy="230535"/>
      </dsp:txXfrm>
    </dsp:sp>
    <dsp:sp modelId="{79BCB0E4-E532-445D-BA2D-0291557CEAD2}">
      <dsp:nvSpPr>
        <dsp:cNvPr id="0" name=""/>
        <dsp:cNvSpPr/>
      </dsp:nvSpPr>
      <dsp:spPr>
        <a:xfrm>
          <a:off x="4055961" y="1335698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2207528"/>
                <a:satOff val="8847"/>
                <a:lumOff val="1917"/>
                <a:alphaOff val="0"/>
                <a:tint val="50000"/>
                <a:satMod val="300000"/>
              </a:schemeClr>
            </a:gs>
            <a:gs pos="35000">
              <a:schemeClr val="accent5">
                <a:hueOff val="-2207528"/>
                <a:satOff val="8847"/>
                <a:lumOff val="1917"/>
                <a:alphaOff val="0"/>
                <a:tint val="37000"/>
                <a:satMod val="300000"/>
              </a:schemeClr>
            </a:gs>
            <a:gs pos="100000">
              <a:schemeClr val="accent5">
                <a:hueOff val="-2207528"/>
                <a:satOff val="8847"/>
                <a:lumOff val="19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缺點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188357" y="1468094"/>
        <a:ext cx="639267" cy="639267"/>
      </dsp:txXfrm>
    </dsp:sp>
    <dsp:sp modelId="{11C62DF1-7E3F-4F3C-8CF0-78F9C354D3FC}">
      <dsp:nvSpPr>
        <dsp:cNvPr id="0" name=""/>
        <dsp:cNvSpPr/>
      </dsp:nvSpPr>
      <dsp:spPr>
        <a:xfrm rot="1080000">
          <a:off x="3408226" y="2491765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11047" y="2550800"/>
        <a:ext cx="355093" cy="230535"/>
      </dsp:txXfrm>
    </dsp:sp>
    <dsp:sp modelId="{4BD0F74A-88F2-4C0F-9B7D-A80D3291AB1C}">
      <dsp:nvSpPr>
        <dsp:cNvPr id="0" name=""/>
        <dsp:cNvSpPr/>
      </dsp:nvSpPr>
      <dsp:spPr>
        <a:xfrm>
          <a:off x="4055961" y="2512769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外形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188357" y="2645165"/>
        <a:ext cx="639267" cy="639267"/>
      </dsp:txXfrm>
    </dsp:sp>
    <dsp:sp modelId="{BAD11B71-5D5C-45D8-AAE6-DD8A3A391A90}">
      <dsp:nvSpPr>
        <dsp:cNvPr id="0" name=""/>
        <dsp:cNvSpPr/>
      </dsp:nvSpPr>
      <dsp:spPr>
        <a:xfrm rot="3240000">
          <a:off x="3046603" y="2989496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4415056"/>
                <a:satOff val="17694"/>
                <a:lumOff val="3835"/>
                <a:alphaOff val="0"/>
                <a:tint val="50000"/>
                <a:satMod val="300000"/>
              </a:schemeClr>
            </a:gs>
            <a:gs pos="35000">
              <a:schemeClr val="accent5">
                <a:hueOff val="-4415056"/>
                <a:satOff val="17694"/>
                <a:lumOff val="3835"/>
                <a:alphaOff val="0"/>
                <a:tint val="37000"/>
                <a:satMod val="300000"/>
              </a:schemeClr>
            </a:gs>
            <a:gs pos="100000">
              <a:schemeClr val="accent5">
                <a:hueOff val="-4415056"/>
                <a:satOff val="17694"/>
                <a:lumOff val="38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>
        <a:off x="3070360" y="3019715"/>
        <a:ext cx="355093" cy="230535"/>
      </dsp:txXfrm>
    </dsp:sp>
    <dsp:sp modelId="{955A964B-DEA8-4EFA-9DCD-0647AEFE3921}">
      <dsp:nvSpPr>
        <dsp:cNvPr id="0" name=""/>
        <dsp:cNvSpPr/>
      </dsp:nvSpPr>
      <dsp:spPr>
        <a:xfrm>
          <a:off x="3364096" y="3465039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4415056"/>
                <a:satOff val="17694"/>
                <a:lumOff val="3835"/>
                <a:alphaOff val="0"/>
                <a:tint val="50000"/>
                <a:satMod val="300000"/>
              </a:schemeClr>
            </a:gs>
            <a:gs pos="35000">
              <a:schemeClr val="accent5">
                <a:hueOff val="-4415056"/>
                <a:satOff val="17694"/>
                <a:lumOff val="3835"/>
                <a:alphaOff val="0"/>
                <a:tint val="37000"/>
                <a:satMod val="300000"/>
              </a:schemeClr>
            </a:gs>
            <a:gs pos="100000">
              <a:schemeClr val="accent5">
                <a:hueOff val="-4415056"/>
                <a:satOff val="17694"/>
                <a:lumOff val="38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用途</a:t>
          </a:r>
          <a:endParaRPr lang="zh-TW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96492" y="3597435"/>
        <a:ext cx="639267" cy="639267"/>
      </dsp:txXfrm>
    </dsp:sp>
    <dsp:sp modelId="{40113AE5-CA35-4612-B1F0-6B97A8F70DDF}">
      <dsp:nvSpPr>
        <dsp:cNvPr id="0" name=""/>
        <dsp:cNvSpPr/>
      </dsp:nvSpPr>
      <dsp:spPr>
        <a:xfrm rot="5400000">
          <a:off x="2445389" y="3165631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518820"/>
                <a:satOff val="22117"/>
                <a:lumOff val="4793"/>
                <a:alphaOff val="0"/>
                <a:tint val="50000"/>
                <a:satMod val="300000"/>
              </a:schemeClr>
            </a:gs>
            <a:gs pos="35000">
              <a:schemeClr val="accent5">
                <a:hueOff val="-5518820"/>
                <a:satOff val="22117"/>
                <a:lumOff val="4793"/>
                <a:alphaOff val="0"/>
                <a:tint val="37000"/>
                <a:satMod val="300000"/>
              </a:schemeClr>
            </a:gs>
            <a:gs pos="100000">
              <a:schemeClr val="accent5">
                <a:hueOff val="-5518820"/>
                <a:satOff val="22117"/>
                <a:lumOff val="47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503023" y="3184843"/>
        <a:ext cx="355093" cy="230535"/>
      </dsp:txXfrm>
    </dsp:sp>
    <dsp:sp modelId="{83C9FE3E-CEAB-4448-AFD6-C046E9C9AABB}">
      <dsp:nvSpPr>
        <dsp:cNvPr id="0" name=""/>
        <dsp:cNvSpPr/>
      </dsp:nvSpPr>
      <dsp:spPr>
        <a:xfrm>
          <a:off x="2244636" y="3828774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5518820"/>
                <a:satOff val="22117"/>
                <a:lumOff val="4793"/>
                <a:alphaOff val="0"/>
                <a:tint val="50000"/>
                <a:satMod val="300000"/>
              </a:schemeClr>
            </a:gs>
            <a:gs pos="35000">
              <a:schemeClr val="accent5">
                <a:hueOff val="-5518820"/>
                <a:satOff val="22117"/>
                <a:lumOff val="4793"/>
                <a:alphaOff val="0"/>
                <a:tint val="37000"/>
                <a:satMod val="300000"/>
              </a:schemeClr>
            </a:gs>
            <a:gs pos="100000">
              <a:schemeClr val="accent5">
                <a:hueOff val="-5518820"/>
                <a:satOff val="22117"/>
                <a:lumOff val="47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種類</a:t>
          </a:r>
          <a:endParaRPr lang="zh-TW" altLang="en-US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377032" y="3961170"/>
        <a:ext cx="639267" cy="639267"/>
      </dsp:txXfrm>
    </dsp:sp>
    <dsp:sp modelId="{0F8DE180-22FB-46E1-84C6-FC7670F81F52}">
      <dsp:nvSpPr>
        <dsp:cNvPr id="0" name=""/>
        <dsp:cNvSpPr/>
      </dsp:nvSpPr>
      <dsp:spPr>
        <a:xfrm rot="7560000">
          <a:off x="1876367" y="2989496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1967877" y="3019715"/>
        <a:ext cx="355093" cy="230535"/>
      </dsp:txXfrm>
    </dsp:sp>
    <dsp:sp modelId="{6BD14F3B-424C-4EE1-9F1C-04C87630BE3A}">
      <dsp:nvSpPr>
        <dsp:cNvPr id="0" name=""/>
        <dsp:cNvSpPr/>
      </dsp:nvSpPr>
      <dsp:spPr>
        <a:xfrm>
          <a:off x="1125175" y="3465039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材料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257571" y="3597435"/>
        <a:ext cx="639267" cy="639267"/>
      </dsp:txXfrm>
    </dsp:sp>
    <dsp:sp modelId="{0E856136-A967-40E5-9F3D-3FA8A1EC317F}">
      <dsp:nvSpPr>
        <dsp:cNvPr id="0" name=""/>
        <dsp:cNvSpPr/>
      </dsp:nvSpPr>
      <dsp:spPr>
        <a:xfrm rot="9720000">
          <a:off x="1514745" y="2491765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726349"/>
                <a:satOff val="30964"/>
                <a:lumOff val="6711"/>
                <a:alphaOff val="0"/>
                <a:tint val="50000"/>
                <a:satMod val="300000"/>
              </a:schemeClr>
            </a:gs>
            <a:gs pos="35000">
              <a:schemeClr val="accent5">
                <a:hueOff val="-7726349"/>
                <a:satOff val="30964"/>
                <a:lumOff val="6711"/>
                <a:alphaOff val="0"/>
                <a:tint val="37000"/>
                <a:satMod val="300000"/>
              </a:schemeClr>
            </a:gs>
            <a:gs pos="100000">
              <a:schemeClr val="accent5">
                <a:hueOff val="-7726349"/>
                <a:satOff val="30964"/>
                <a:lumOff val="671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 rot="10800000">
        <a:off x="1627191" y="2550800"/>
        <a:ext cx="355093" cy="230535"/>
      </dsp:txXfrm>
    </dsp:sp>
    <dsp:sp modelId="{7905C62E-0AEC-40FF-818F-CDDADA4B0C7E}">
      <dsp:nvSpPr>
        <dsp:cNvPr id="0" name=""/>
        <dsp:cNvSpPr/>
      </dsp:nvSpPr>
      <dsp:spPr>
        <a:xfrm>
          <a:off x="433310" y="2512769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7726349"/>
                <a:satOff val="30964"/>
                <a:lumOff val="6711"/>
                <a:alphaOff val="0"/>
                <a:tint val="50000"/>
                <a:satMod val="300000"/>
              </a:schemeClr>
            </a:gs>
            <a:gs pos="35000">
              <a:schemeClr val="accent5">
                <a:hueOff val="-7726349"/>
                <a:satOff val="30964"/>
                <a:lumOff val="6711"/>
                <a:alphaOff val="0"/>
                <a:tint val="37000"/>
                <a:satMod val="300000"/>
              </a:schemeClr>
            </a:gs>
            <a:gs pos="100000">
              <a:schemeClr val="accent5">
                <a:hueOff val="-7726349"/>
                <a:satOff val="30964"/>
                <a:lumOff val="671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定義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65706" y="2645165"/>
        <a:ext cx="639267" cy="639267"/>
      </dsp:txXfrm>
    </dsp:sp>
    <dsp:sp modelId="{3A8F6D1D-24DF-408C-BD5D-F2E118D2D479}">
      <dsp:nvSpPr>
        <dsp:cNvPr id="0" name=""/>
        <dsp:cNvSpPr/>
      </dsp:nvSpPr>
      <dsp:spPr>
        <a:xfrm rot="11880000">
          <a:off x="1514745" y="1876536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8830112"/>
                <a:satOff val="35388"/>
                <a:lumOff val="7669"/>
                <a:alphaOff val="0"/>
                <a:tint val="50000"/>
                <a:satMod val="300000"/>
              </a:schemeClr>
            </a:gs>
            <a:gs pos="35000">
              <a:schemeClr val="accent5">
                <a:hueOff val="-8830112"/>
                <a:satOff val="35388"/>
                <a:lumOff val="7669"/>
                <a:alphaOff val="0"/>
                <a:tint val="37000"/>
                <a:satMod val="300000"/>
              </a:schemeClr>
            </a:gs>
            <a:gs pos="100000">
              <a:schemeClr val="accent5">
                <a:hueOff val="-8830112"/>
                <a:satOff val="35388"/>
                <a:lumOff val="76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 rot="10800000">
        <a:off x="1627191" y="1971191"/>
        <a:ext cx="355093" cy="230535"/>
      </dsp:txXfrm>
    </dsp:sp>
    <dsp:sp modelId="{52900445-50EC-4B92-BC76-7646057D239F}">
      <dsp:nvSpPr>
        <dsp:cNvPr id="0" name=""/>
        <dsp:cNvSpPr/>
      </dsp:nvSpPr>
      <dsp:spPr>
        <a:xfrm>
          <a:off x="433310" y="1335698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8830112"/>
                <a:satOff val="35388"/>
                <a:lumOff val="7669"/>
                <a:alphaOff val="0"/>
                <a:tint val="50000"/>
                <a:satMod val="300000"/>
              </a:schemeClr>
            </a:gs>
            <a:gs pos="35000">
              <a:schemeClr val="accent5">
                <a:hueOff val="-8830112"/>
                <a:satOff val="35388"/>
                <a:lumOff val="7669"/>
                <a:alphaOff val="0"/>
                <a:tint val="37000"/>
                <a:satMod val="300000"/>
              </a:schemeClr>
            </a:gs>
            <a:gs pos="100000">
              <a:schemeClr val="accent5">
                <a:hueOff val="-8830112"/>
                <a:satOff val="35388"/>
                <a:lumOff val="76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方法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65706" y="1468094"/>
        <a:ext cx="639267" cy="639267"/>
      </dsp:txXfrm>
    </dsp:sp>
    <dsp:sp modelId="{F64F56B6-E3E7-4FE0-8707-98CD31948553}">
      <dsp:nvSpPr>
        <dsp:cNvPr id="0" name=""/>
        <dsp:cNvSpPr/>
      </dsp:nvSpPr>
      <dsp:spPr>
        <a:xfrm rot="14040000">
          <a:off x="1876367" y="1378805"/>
          <a:ext cx="470360" cy="38422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HK" sz="2400" kern="1200"/>
        </a:p>
      </dsp:txBody>
      <dsp:txXfrm rot="10800000">
        <a:off x="1967877" y="1502276"/>
        <a:ext cx="355093" cy="230535"/>
      </dsp:txXfrm>
    </dsp:sp>
    <dsp:sp modelId="{466F7193-F6BC-4B89-8A4A-CDC48FC13C0F}">
      <dsp:nvSpPr>
        <dsp:cNvPr id="0" name=""/>
        <dsp:cNvSpPr/>
      </dsp:nvSpPr>
      <dsp:spPr>
        <a:xfrm>
          <a:off x="1125175" y="383428"/>
          <a:ext cx="904059" cy="904059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i="0" u="none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特點</a:t>
          </a:r>
          <a:endParaRPr lang="zh-TW" altLang="en-US" sz="2400" b="0" i="0" u="none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257571" y="515824"/>
        <a:ext cx="639267" cy="6392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625" cy="340210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1697" y="0"/>
            <a:ext cx="4302625" cy="340210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2898D7EB-9B39-4A60-99DE-5DC941142D2B}" type="datetimeFigureOut">
              <a:rPr lang="zh-HK" altLang="en-US" smtClean="0"/>
              <a:t>9/11/2019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6456378"/>
            <a:ext cx="4302625" cy="340210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1697" y="6456378"/>
            <a:ext cx="4302625" cy="340210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B4349D28-3699-4F66-895C-C6BECCFF497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46751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1543" cy="339884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1BE02307-C22E-4F97-B988-862560F1F8BB}" type="datetimeFigureOut">
              <a:rPr lang="zh-TW" altLang="en-US" smtClean="0"/>
              <a:t>2019/11/9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5662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3" y="6456613"/>
            <a:ext cx="4301543" cy="339884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800" y="6456613"/>
            <a:ext cx="4301543" cy="339884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8834EE0E-36BC-4D9C-B30A-C7241E962D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8134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作文題目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4EE0E-36BC-4D9C-B30A-C7241E962D5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2383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作文題目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4EE0E-36BC-4D9C-B30A-C7241E962D5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6174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作文題目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4EE0E-36BC-4D9C-B30A-C7241E962D5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5726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HK" sz="1200" kern="1200" dirty="0" smtClean="0">
                <a:solidFill>
                  <a:schemeClr val="tx1"/>
                </a:solidFill>
                <a:effectLst/>
                <a:cs typeface="+mn-cs"/>
              </a:rPr>
              <a:t>文章來源︰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cs typeface="+mn-cs"/>
              </a:rPr>
              <a:t>教育心理服務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cs typeface="+mn-cs"/>
              </a:rPr>
              <a:t>(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cs typeface="+mn-cs"/>
              </a:rPr>
              <a:t>新界東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cs typeface="+mn-cs"/>
              </a:rPr>
              <a:t>)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cs typeface="+mn-cs"/>
              </a:rPr>
              <a:t>組</a:t>
            </a:r>
            <a:endParaRPr lang="zh-TW" altLang="zh-HK" sz="1200" kern="1200" dirty="0">
              <a:solidFill>
                <a:schemeClr val="tx1"/>
              </a:solidFill>
              <a:effectLst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1B5A4-4228-4EBD-AE9B-93C10F8DEFC3}" type="slidenum">
              <a:rPr lang="zh-HK" altLang="en-US" smtClean="0"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90489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文章來源：教育心理服務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</a:t>
            </a:r>
            <a:endParaRPr lang="zh-HK" altLang="en-US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109571-BAB2-47B0-8D3E-B032C112DA6A}" type="slidenum">
              <a:rPr lang="zh-HK" altLang="en-US" smtClean="0"/>
              <a:pPr>
                <a:defRPr/>
              </a:pPr>
              <a:t>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50066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內容節錄自「維基百科」</a:t>
            </a:r>
            <a:r>
              <a:rPr lang="en-US" altLang="zh-TW" dirty="0" smtClean="0"/>
              <a:t>--</a:t>
            </a:r>
            <a:r>
              <a:rPr lang="zh-TW" altLang="en-US" dirty="0" smtClean="0"/>
              <a:t>「蜜蜂屬」</a:t>
            </a:r>
            <a:endParaRPr lang="en-US" altLang="zh-TW" dirty="0" smtClean="0"/>
          </a:p>
          <a:p>
            <a:r>
              <a:rPr lang="en-US" altLang="zh-HK" dirty="0" smtClean="0"/>
              <a:t>https://zh.wikipedia.org/wiki/%E8%9C%9C%E8%9C%82%E5%B1%AC</a:t>
            </a:r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4EE0E-36BC-4D9C-B30A-C7241E962D5B}" type="slidenum">
              <a:rPr lang="zh-TW" altLang="en-US" smtClean="0"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0565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派發標示語小筆記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51B5A4-4228-4EBD-AE9B-93C10F8DEFC3}" type="slidenum">
              <a:rPr lang="zh-HK" altLang="en-US" smtClean="0"/>
              <a:t>39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52126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56BB5D-A627-4A1E-AB18-ABD6FC64D3AC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8590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2619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55314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56BB5D-A627-4A1E-AB18-ABD6FC64D3AC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869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6087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94663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0042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53481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9346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95679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61153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A56BB5D-A627-4A1E-AB18-ABD6FC64D3AC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8205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microsoft.com/office/2007/relationships/hdphoto" Target="../media/hdphoto2.wdp"/><Relationship Id="rId4" Type="http://schemas.openxmlformats.org/officeDocument/2006/relationships/diagramLayout" Target="../diagrams/layout3.xml"/><Relationship Id="rId9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5.xml"/><Relationship Id="rId7" Type="http://schemas.openxmlformats.org/officeDocument/2006/relationships/image" Target="../media/image4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10" Type="http://schemas.microsoft.com/office/2007/relationships/hdphoto" Target="../media/hdphoto3.wdp"/><Relationship Id="rId4" Type="http://schemas.openxmlformats.org/officeDocument/2006/relationships/diagramLayout" Target="../diagrams/layout7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3429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四年級讀寫小組輔助教材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單元</a:t>
            </a:r>
            <a:r>
              <a:rPr lang="zh-TW" altLang="en-US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說明單元</a:t>
            </a:r>
            <a:r>
              <a:rPr lang="en-US" altLang="zh-TW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閱讀：題目話我知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5710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519" t="1219" r="1755" b="6793"/>
          <a:stretch/>
        </p:blipFill>
        <p:spPr>
          <a:xfrm>
            <a:off x="457200" y="1412776"/>
            <a:ext cx="6482765" cy="4742022"/>
          </a:xfrm>
          <a:prstGeom prst="rect">
            <a:avLst/>
          </a:prstGeom>
          <a:ln w="28575">
            <a:solidFill>
              <a:srgbClr val="9933FF"/>
            </a:solidFill>
          </a:ln>
        </p:spPr>
      </p:pic>
      <p:sp>
        <p:nvSpPr>
          <p:cNvPr id="9" name="雲朵形圖說文字 7"/>
          <p:cNvSpPr/>
          <p:nvPr/>
        </p:nvSpPr>
        <p:spPr>
          <a:xfrm>
            <a:off x="3419872" y="188640"/>
            <a:ext cx="4624877" cy="1296144"/>
          </a:xfrm>
          <a:prstGeom prst="cloudCallout">
            <a:avLst>
              <a:gd name="adj1" fmla="val 63415"/>
              <a:gd name="adj2" fmla="val 8139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作者想告訴</a:t>
            </a:r>
            <a:r>
              <a:rPr lang="zh-TW" altLang="en-US" sz="2400" dirty="0" smtClean="0">
                <a:solidFill>
                  <a:srgbClr val="FF0000"/>
                </a:solidFill>
                <a:ea typeface="標楷體" panose="03000509000000000000" pitchFamily="65" charset="-120"/>
              </a:rPr>
              <a:t>我</a:t>
            </a:r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甚麼？</a:t>
            </a:r>
            <a:endParaRPr lang="zh-HK" altLang="en-US" sz="2400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t>10</a:t>
            </a:fld>
            <a:endParaRPr lang="zh-HK" altLang="en-US"/>
          </a:p>
        </p:txBody>
      </p:sp>
      <p:sp>
        <p:nvSpPr>
          <p:cNvPr id="8" name="雲朵形圖說文字 7"/>
          <p:cNvSpPr/>
          <p:nvPr/>
        </p:nvSpPr>
        <p:spPr>
          <a:xfrm>
            <a:off x="3421089" y="188640"/>
            <a:ext cx="4623660" cy="1296144"/>
          </a:xfrm>
          <a:prstGeom prst="cloudCallout">
            <a:avLst>
              <a:gd name="adj1" fmla="val 63415"/>
              <a:gd name="adj2" fmla="val 8139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ea typeface="標楷體" panose="03000509000000000000" pitchFamily="65" charset="-120"/>
              </a:rPr>
              <a:t>作者想告訴</a:t>
            </a:r>
            <a:r>
              <a:rPr lang="zh-TW" altLang="en-US" sz="2400" dirty="0" smtClean="0">
                <a:solidFill>
                  <a:schemeClr val="tx1"/>
                </a:solidFill>
                <a:ea typeface="標楷體" panose="03000509000000000000" pitchFamily="65" charset="-120"/>
              </a:rPr>
              <a:t>我</a:t>
            </a:r>
            <a:endParaRPr lang="zh-HK" altLang="en-US" sz="2400" dirty="0">
              <a:solidFill>
                <a:schemeClr val="tx1"/>
              </a:solidFill>
            </a:endParaRPr>
          </a:p>
          <a:p>
            <a:pPr algn="ctr"/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  做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</a:rPr>
              <a:t>窩夫的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步驟簡單</a:t>
            </a:r>
            <a:r>
              <a:rPr lang="zh-TW" altLang="en-US" sz="2400" dirty="0" smtClean="0">
                <a:latin typeface="標楷體" panose="03000509000000000000" pitchFamily="65" charset="-120"/>
              </a:rPr>
              <a:t>。</a:t>
            </a: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0338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pPr/>
              <a:t>11</a:t>
            </a:fld>
            <a:endParaRPr lang="zh-HK" altLang="en-US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1889111" y="2121898"/>
            <a:ext cx="4344144" cy="1800200"/>
          </a:xfrm>
          <a:prstGeom prst="wedgeRoundRectCallout">
            <a:avLst>
              <a:gd name="adj1" fmla="val 66793"/>
              <a:gd name="adj2" fmla="val 92916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zh-TW" altLang="en-US" sz="3600" dirty="0" smtClean="0">
                <a:ea typeface="標楷體" panose="03000509000000000000" pitchFamily="65" charset="-120"/>
              </a:rPr>
              <a:t>這些都是說明文或用來說明的文字。</a:t>
            </a:r>
            <a:endParaRPr lang="zh-TW" altLang="en-US" sz="3600" dirty="0">
              <a:ea typeface="標楷體" panose="03000509000000000000" pitchFamily="65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28184" y="2652722"/>
            <a:ext cx="1991819" cy="2538753"/>
          </a:xfrm>
          <a:prstGeom prst="rect">
            <a:avLst/>
          </a:prstGeom>
        </p:spPr>
      </p:pic>
      <p:sp>
        <p:nvSpPr>
          <p:cNvPr id="9" name="圓角矩形 29"/>
          <p:cNvSpPr/>
          <p:nvPr/>
        </p:nvSpPr>
        <p:spPr>
          <a:xfrm>
            <a:off x="1283296" y="450105"/>
            <a:ext cx="6336704" cy="108012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說明文</a:t>
            </a:r>
            <a:endParaRPr lang="zh-HK" altLang="en-US" sz="4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6578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向下箭號 5"/>
          <p:cNvSpPr/>
          <p:nvPr/>
        </p:nvSpPr>
        <p:spPr>
          <a:xfrm>
            <a:off x="1272874" y="2632358"/>
            <a:ext cx="973004" cy="576064"/>
          </a:xfrm>
          <a:prstGeom prst="downArrow">
            <a:avLst/>
          </a:prstGeom>
          <a:solidFill>
            <a:schemeClr val="accent5">
              <a:alpha val="50000"/>
            </a:schemeClr>
          </a:solidFill>
          <a:ln>
            <a:solidFill>
              <a:srgbClr val="FFFF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圓角矩形 8"/>
          <p:cNvSpPr/>
          <p:nvPr/>
        </p:nvSpPr>
        <p:spPr>
          <a:xfrm>
            <a:off x="3159958" y="3280839"/>
            <a:ext cx="2852202" cy="126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事理</a:t>
            </a:r>
            <a:r>
              <a:rPr lang="en-US" altLang="zh-TW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道理</a:t>
            </a:r>
            <a:endParaRPr lang="zh-HK" altLang="en-US" sz="4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單元二 說明單元</a:t>
            </a:r>
            <a:r>
              <a:rPr lang="en-US" altLang="zh-HK" smtClean="0"/>
              <a:t>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HK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t>12</a:t>
            </a:fld>
            <a:endParaRPr lang="zh-HK" altLang="en-US"/>
          </a:p>
        </p:txBody>
      </p:sp>
      <p:sp>
        <p:nvSpPr>
          <p:cNvPr id="13" name="圓角矩形 12"/>
          <p:cNvSpPr/>
          <p:nvPr/>
        </p:nvSpPr>
        <p:spPr>
          <a:xfrm>
            <a:off x="6156456" y="3294475"/>
            <a:ext cx="2520000" cy="126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步驟</a:t>
            </a:r>
            <a:endParaRPr lang="zh-HK" altLang="en-US" sz="4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467824" y="3285128"/>
            <a:ext cx="2520000" cy="1296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事物</a:t>
            </a:r>
            <a:endParaRPr lang="en-US" altLang="zh-TW" sz="4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80666" y="1410960"/>
            <a:ext cx="8007858" cy="1153945"/>
            <a:chOff x="572322" y="1603531"/>
            <a:chExt cx="8007858" cy="1153945"/>
          </a:xfrm>
        </p:grpSpPr>
        <p:grpSp>
          <p:nvGrpSpPr>
            <p:cNvPr id="21" name="群組 20"/>
            <p:cNvGrpSpPr/>
            <p:nvPr/>
          </p:nvGrpSpPr>
          <p:grpSpPr>
            <a:xfrm>
              <a:off x="572322" y="1603531"/>
              <a:ext cx="2557420" cy="1148981"/>
              <a:chOff x="2777289" y="33733"/>
              <a:chExt cx="2650147" cy="1269468"/>
            </a:xfrm>
          </p:grpSpPr>
          <p:sp>
            <p:nvSpPr>
              <p:cNvPr id="22" name="圓角化同側角落矩形 21"/>
              <p:cNvSpPr/>
              <p:nvPr/>
            </p:nvSpPr>
            <p:spPr>
              <a:xfrm rot="5400000">
                <a:off x="3467629" y="-656607"/>
                <a:ext cx="1269468" cy="2650147"/>
              </a:xfrm>
              <a:prstGeom prst="round2Same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B0F0">
                    <a:alpha val="90000"/>
                  </a:srgbClr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3" name="圓角化同側角落矩形 4"/>
              <p:cNvSpPr txBox="1"/>
              <p:nvPr/>
            </p:nvSpPr>
            <p:spPr>
              <a:xfrm>
                <a:off x="2777290" y="95702"/>
                <a:ext cx="2588177" cy="114552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7650" tIns="123825" rIns="247650" bIns="123825" numCol="1" spcCol="1270" anchor="ctr" anchorCtr="0">
                <a:noAutofit/>
              </a:bodyPr>
              <a:lstStyle/>
              <a:p>
                <a:pPr marL="0" lvl="1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zh-TW" altLang="en-US" sz="2800" dirty="0" smtClean="0">
                    <a:solidFill>
                      <a:srgbClr val="FF0000"/>
                    </a:solidFill>
                  </a:rPr>
                  <a:t>認識</a:t>
                </a:r>
                <a:endParaRPr lang="en-US" altLang="zh-TW" sz="2800" dirty="0" smtClean="0">
                  <a:solidFill>
                    <a:srgbClr val="FF0000"/>
                  </a:solidFill>
                </a:endParaRPr>
              </a:p>
              <a:p>
                <a:pPr marL="0" lvl="1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zh-TW" altLang="en-US" sz="2800" dirty="0" smtClean="0">
                    <a:solidFill>
                      <a:schemeClr val="tx1"/>
                    </a:solidFill>
                  </a:rPr>
                  <a:t>昆蟲</a:t>
                </a:r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4" name="群組 23"/>
            <p:cNvGrpSpPr/>
            <p:nvPr/>
          </p:nvGrpSpPr>
          <p:grpSpPr>
            <a:xfrm>
              <a:off x="3280916" y="1605347"/>
              <a:ext cx="2550717" cy="1152128"/>
              <a:chOff x="1897140" y="1449423"/>
              <a:chExt cx="3042860" cy="1235380"/>
            </a:xfrm>
          </p:grpSpPr>
          <p:sp>
            <p:nvSpPr>
              <p:cNvPr id="25" name="圓角化同側角落矩形 24"/>
              <p:cNvSpPr/>
              <p:nvPr/>
            </p:nvSpPr>
            <p:spPr>
              <a:xfrm rot="5400000">
                <a:off x="2838101" y="582904"/>
                <a:ext cx="1185763" cy="3018035"/>
              </a:xfrm>
              <a:prstGeom prst="round2SameRect">
                <a:avLst/>
              </a:prstGeom>
              <a:solidFill>
                <a:schemeClr val="accent3">
                  <a:lumMod val="20000"/>
                  <a:lumOff val="80000"/>
                  <a:alpha val="90000"/>
                </a:schemeClr>
              </a:solidFill>
              <a:ln w="28575">
                <a:solidFill>
                  <a:srgbClr val="33CC33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6" name="圓角化同側角落矩形 4"/>
              <p:cNvSpPr txBox="1"/>
              <p:nvPr/>
            </p:nvSpPr>
            <p:spPr>
              <a:xfrm>
                <a:off x="1897140" y="1449423"/>
                <a:ext cx="2960151" cy="106999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7650" tIns="123825" rIns="247650" bIns="123825" numCol="1" spcCol="1270" anchor="ctr" anchorCtr="0">
                <a:noAutofit/>
              </a:bodyPr>
              <a:lstStyle/>
              <a:p>
                <a:pPr marL="0" lvl="1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endParaRPr lang="zh-TW" altLang="en-US" sz="28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7" name="群組 26"/>
            <p:cNvGrpSpPr/>
            <p:nvPr/>
          </p:nvGrpSpPr>
          <p:grpSpPr>
            <a:xfrm>
              <a:off x="5969487" y="1666969"/>
              <a:ext cx="2610693" cy="1090507"/>
              <a:chOff x="2020987" y="2814316"/>
              <a:chExt cx="3018035" cy="1318455"/>
            </a:xfrm>
          </p:grpSpPr>
          <p:sp>
            <p:nvSpPr>
              <p:cNvPr id="28" name="圓角化同側角落矩形 27"/>
              <p:cNvSpPr/>
              <p:nvPr/>
            </p:nvSpPr>
            <p:spPr>
              <a:xfrm rot="5400000">
                <a:off x="2870777" y="1964526"/>
                <a:ext cx="1318455" cy="3018035"/>
              </a:xfrm>
              <a:prstGeom prst="round2SameRect">
                <a:avLst/>
              </a:prstGeom>
              <a:solidFill>
                <a:schemeClr val="accent4">
                  <a:lumMod val="20000"/>
                  <a:lumOff val="80000"/>
                  <a:alpha val="90000"/>
                </a:schemeClr>
              </a:solidFill>
              <a:ln w="28575">
                <a:solidFill>
                  <a:schemeClr val="accent4">
                    <a:lumMod val="75000"/>
                    <a:alpha val="90000"/>
                  </a:schemeClr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圓角化同側角落矩形 4"/>
              <p:cNvSpPr txBox="1"/>
              <p:nvPr/>
            </p:nvSpPr>
            <p:spPr>
              <a:xfrm>
                <a:off x="2020987" y="2872676"/>
                <a:ext cx="2953673" cy="118973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7650" tIns="123825" rIns="247650" bIns="123825" numCol="1" spcCol="1270" anchor="ctr" anchorCtr="0">
                <a:noAutofit/>
              </a:bodyPr>
              <a:lstStyle/>
              <a:p>
                <a:pPr marL="0" lvl="1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zh-TW" altLang="en-US" sz="2800" kern="1200" dirty="0" smtClean="0"/>
                  <a:t>做</a:t>
                </a:r>
                <a:r>
                  <a:rPr lang="zh-TW" altLang="en-US" sz="2800" kern="1200" dirty="0" smtClean="0">
                    <a:solidFill>
                      <a:schemeClr val="tx1"/>
                    </a:solidFill>
                  </a:rPr>
                  <a:t>窩夫</a:t>
                </a:r>
                <a:endParaRPr lang="en-US" altLang="zh-TW" sz="2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</p:grpSp>
      <p:sp>
        <p:nvSpPr>
          <p:cNvPr id="30" name="圓角矩形 29"/>
          <p:cNvSpPr/>
          <p:nvPr/>
        </p:nvSpPr>
        <p:spPr>
          <a:xfrm>
            <a:off x="962546" y="225211"/>
            <a:ext cx="6336704" cy="108012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說明文</a:t>
            </a:r>
            <a:endParaRPr lang="zh-HK" altLang="en-US" sz="4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" name="圓角矩形 29"/>
          <p:cNvSpPr/>
          <p:nvPr/>
        </p:nvSpPr>
        <p:spPr>
          <a:xfrm>
            <a:off x="493324" y="4628059"/>
            <a:ext cx="8248151" cy="1728291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1314450" lvl="2" indent="-457200">
              <a:buFont typeface="+mj-lt"/>
              <a:buAutoNum type="arabicPeriod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介紹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和解釋事情、事物的性質、形態及功用等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14450" lvl="2" indent="-457200">
              <a:buFont typeface="+mj-lt"/>
              <a:buAutoNum type="arabicPeriod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解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事理、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道理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14450" lvl="2" indent="-457200">
              <a:buFont typeface="+mj-lt"/>
              <a:buAutoNum type="arabicPeriod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較客觀、知識性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14450" lvl="2" indent="-457200">
              <a:buFont typeface="+mj-lt"/>
              <a:buAutoNum type="arabicPeriod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文字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準確、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簡明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00050" lvl="1"/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09600" indent="-609600"/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09600" indent="-609600"/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		</a:t>
            </a:r>
            <a:endParaRPr lang="zh-HK" altLang="en-US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2" name="向下箭號 5"/>
          <p:cNvSpPr/>
          <p:nvPr/>
        </p:nvSpPr>
        <p:spPr>
          <a:xfrm>
            <a:off x="4130898" y="2640867"/>
            <a:ext cx="973004" cy="576064"/>
          </a:xfrm>
          <a:prstGeom prst="downArrow">
            <a:avLst/>
          </a:prstGeom>
          <a:solidFill>
            <a:schemeClr val="accent5">
              <a:alpha val="50000"/>
            </a:schemeClr>
          </a:solidFill>
          <a:ln>
            <a:solidFill>
              <a:srgbClr val="FFFF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3" name="向下箭號 5"/>
          <p:cNvSpPr/>
          <p:nvPr/>
        </p:nvSpPr>
        <p:spPr>
          <a:xfrm>
            <a:off x="6911364" y="2623911"/>
            <a:ext cx="973004" cy="576064"/>
          </a:xfrm>
          <a:prstGeom prst="downArrow">
            <a:avLst/>
          </a:prstGeom>
          <a:solidFill>
            <a:schemeClr val="accent5">
              <a:alpha val="50000"/>
            </a:schemeClr>
          </a:solidFill>
          <a:ln>
            <a:solidFill>
              <a:srgbClr val="FFFF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" name="Oval Callout 6"/>
          <p:cNvSpPr/>
          <p:nvPr/>
        </p:nvSpPr>
        <p:spPr>
          <a:xfrm>
            <a:off x="107504" y="4578674"/>
            <a:ext cx="1014024" cy="867891"/>
          </a:xfrm>
          <a:prstGeom prst="wedgeEllipseCallout">
            <a:avLst>
              <a:gd name="adj1" fmla="val 66163"/>
              <a:gd name="adj2" fmla="val 4165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solidFill>
                  <a:schemeClr val="tx1"/>
                </a:solidFill>
              </a:rPr>
              <a:t>特點</a:t>
            </a:r>
            <a:endParaRPr lang="zh-HK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97318" y="1526713"/>
            <a:ext cx="1440161" cy="93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zh-TW" altLang="en-US" sz="2800" dirty="0"/>
              <a:t>讀書的</a:t>
            </a:r>
            <a:endParaRPr lang="en-US" altLang="zh-TW" sz="2800" dirty="0"/>
          </a:p>
          <a:p>
            <a:pPr marL="0" lvl="1" algn="ctr" defTabSz="9779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zh-TW" altLang="en-US" sz="2800" dirty="0">
                <a:solidFill>
                  <a:srgbClr val="FF0000"/>
                </a:solidFill>
              </a:rPr>
              <a:t>意義</a:t>
            </a:r>
          </a:p>
        </p:txBody>
      </p:sp>
    </p:spTree>
    <p:extLst>
      <p:ext uri="{BB962C8B-B14F-4D97-AF65-F5344CB8AC3E}">
        <p14:creationId xmlns:p14="http://schemas.microsoft.com/office/powerpoint/2010/main" val="280614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3" grpId="0" animBg="1"/>
      <p:bldP spid="16" grpId="0" animBg="1"/>
      <p:bldP spid="31" grpId="0" animBg="1"/>
      <p:bldP spid="32" grpId="0" animBg="1"/>
      <p:bldP spid="33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663" y="1340768"/>
            <a:ext cx="8229600" cy="4949605"/>
          </a:xfrm>
        </p:spPr>
        <p:txBody>
          <a:bodyPr>
            <a:noAutofit/>
          </a:bodyPr>
          <a:lstStyle/>
          <a:p>
            <a:pPr marL="514350" indent="-514350">
              <a:lnSpc>
                <a:spcPts val="5100"/>
              </a:lnSpc>
              <a:buAutoNum type="arabicPeriod"/>
            </a:pPr>
            <a:r>
              <a:rPr lang="en-US" altLang="zh-TW" spc="600" dirty="0" smtClean="0"/>
              <a:t>〈</a:t>
            </a:r>
            <a:r>
              <a:rPr lang="zh-TW" altLang="en-US" spc="600" dirty="0"/>
              <a:t>認識</a:t>
            </a:r>
            <a:r>
              <a:rPr lang="zh-TW" altLang="en-US" spc="600" dirty="0" smtClean="0"/>
              <a:t>大熊貓</a:t>
            </a:r>
            <a:r>
              <a:rPr lang="en-US" altLang="zh-TW" spc="600" dirty="0" smtClean="0"/>
              <a:t>〉</a:t>
            </a:r>
          </a:p>
          <a:p>
            <a:pPr marL="514350" indent="-514350">
              <a:lnSpc>
                <a:spcPts val="5100"/>
              </a:lnSpc>
              <a:buAutoNum type="arabicPeriod"/>
            </a:pPr>
            <a:r>
              <a:rPr lang="en-US" altLang="zh-TW" spc="600" dirty="0" smtClean="0"/>
              <a:t>〈</a:t>
            </a:r>
            <a:r>
              <a:rPr lang="zh-TW" altLang="en-US" spc="600" dirty="0"/>
              <a:t>說豆腐花</a:t>
            </a:r>
            <a:r>
              <a:rPr lang="en-US" altLang="zh-TW" spc="600" dirty="0" smtClean="0"/>
              <a:t>〉</a:t>
            </a:r>
          </a:p>
          <a:p>
            <a:pPr marL="514350" indent="-514350">
              <a:lnSpc>
                <a:spcPts val="5100"/>
              </a:lnSpc>
              <a:buAutoNum type="arabicPeriod"/>
            </a:pPr>
            <a:r>
              <a:rPr lang="en-US" altLang="zh-TW" spc="600" dirty="0" smtClean="0"/>
              <a:t>〈</a:t>
            </a:r>
            <a:r>
              <a:rPr lang="zh-TW" altLang="en-US" spc="600" dirty="0"/>
              <a:t>原子筆的自述</a:t>
            </a:r>
            <a:r>
              <a:rPr lang="en-US" altLang="zh-TW" spc="600" dirty="0" smtClean="0"/>
              <a:t>〉</a:t>
            </a:r>
          </a:p>
          <a:p>
            <a:pPr marL="514350" indent="-514350">
              <a:lnSpc>
                <a:spcPts val="5100"/>
              </a:lnSpc>
              <a:buFont typeface="Arial" pitchFamily="34" charset="0"/>
              <a:buAutoNum type="arabicPeriod"/>
            </a:pPr>
            <a:r>
              <a:rPr lang="en-US" altLang="zh-TW" spc="600" dirty="0" smtClean="0"/>
              <a:t>〈</a:t>
            </a:r>
            <a:r>
              <a:rPr lang="zh-TW" altLang="en-US" spc="600" dirty="0" smtClean="0"/>
              <a:t>蟑螂淺談</a:t>
            </a:r>
            <a:r>
              <a:rPr lang="en-US" altLang="zh-TW" spc="600" dirty="0" smtClean="0"/>
              <a:t>〉</a:t>
            </a:r>
          </a:p>
          <a:p>
            <a:pPr marL="514350" indent="-514350">
              <a:lnSpc>
                <a:spcPts val="5100"/>
              </a:lnSpc>
              <a:buFont typeface="Arial" pitchFamily="34" charset="0"/>
              <a:buAutoNum type="arabicPeriod"/>
            </a:pPr>
            <a:r>
              <a:rPr lang="en-US" altLang="zh-TW" spc="600" dirty="0"/>
              <a:t>〈</a:t>
            </a:r>
            <a:r>
              <a:rPr lang="zh-TW" altLang="en-US" spc="600" dirty="0"/>
              <a:t>說交友之道</a:t>
            </a:r>
            <a:r>
              <a:rPr lang="en-US" altLang="zh-TW" spc="600" dirty="0"/>
              <a:t>〉</a:t>
            </a:r>
          </a:p>
          <a:p>
            <a:pPr marL="514350" indent="-514350">
              <a:lnSpc>
                <a:spcPts val="5100"/>
              </a:lnSpc>
              <a:buFont typeface="Arial" pitchFamily="34" charset="0"/>
              <a:buAutoNum type="arabicPeriod"/>
            </a:pPr>
            <a:r>
              <a:rPr lang="en-US" altLang="zh-TW" spc="600" dirty="0"/>
              <a:t>〈</a:t>
            </a:r>
            <a:r>
              <a:rPr lang="zh-TW" altLang="en-US" spc="600" dirty="0"/>
              <a:t>談閱讀的</a:t>
            </a:r>
            <a:r>
              <a:rPr lang="zh-TW" altLang="en-US" spc="600" dirty="0" smtClean="0"/>
              <a:t>重要</a:t>
            </a:r>
            <a:r>
              <a:rPr lang="en-US" altLang="zh-TW" spc="600" dirty="0" smtClean="0"/>
              <a:t>〉</a:t>
            </a:r>
          </a:p>
          <a:p>
            <a:pPr marL="0" indent="0">
              <a:lnSpc>
                <a:spcPts val="4000"/>
              </a:lnSpc>
              <a:buNone/>
            </a:pPr>
            <a:endParaRPr lang="en-US" altLang="zh-TW" spc="600" dirty="0" smtClean="0"/>
          </a:p>
          <a:p>
            <a:pPr marL="0" lvl="0" indent="0">
              <a:lnSpc>
                <a:spcPts val="4000"/>
              </a:lnSpc>
              <a:buNone/>
            </a:pPr>
            <a:r>
              <a:rPr lang="en-US" altLang="zh-TW" spc="600" dirty="0" smtClean="0"/>
              <a:t>	</a:t>
            </a:r>
          </a:p>
          <a:p>
            <a:pPr marL="0" indent="0">
              <a:lnSpc>
                <a:spcPts val="4000"/>
              </a:lnSpc>
              <a:buNone/>
            </a:pPr>
            <a:r>
              <a:rPr lang="en-US" altLang="zh-TW" spc="600" dirty="0"/>
              <a:t>	</a:t>
            </a:r>
          </a:p>
          <a:p>
            <a:pPr marL="0" lvl="0" indent="0">
              <a:lnSpc>
                <a:spcPts val="4000"/>
              </a:lnSpc>
              <a:buNone/>
            </a:pPr>
            <a:endParaRPr lang="en-US" altLang="zh-TW" spc="600" dirty="0" smtClean="0"/>
          </a:p>
          <a:p>
            <a:pPr marL="0" lvl="0" indent="0">
              <a:lnSpc>
                <a:spcPts val="4000"/>
              </a:lnSpc>
              <a:buNone/>
            </a:pPr>
            <a:r>
              <a:rPr lang="en-US" altLang="zh-HK" spc="600" dirty="0"/>
              <a:t>	</a:t>
            </a:r>
          </a:p>
          <a:p>
            <a:pPr marL="0" indent="0">
              <a:lnSpc>
                <a:spcPts val="4000"/>
              </a:lnSpc>
              <a:buNone/>
            </a:pPr>
            <a:endParaRPr lang="en-US" altLang="zh-TW" spc="600" dirty="0"/>
          </a:p>
          <a:p>
            <a:pPr marL="0" indent="0">
              <a:lnSpc>
                <a:spcPts val="4000"/>
              </a:lnSpc>
              <a:buNone/>
            </a:pPr>
            <a:endParaRPr lang="zh-HK" altLang="en-US" spc="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A040-08CA-49D7-B4A5-BED6B7E8C7C9}" type="slidenum">
              <a:rPr lang="zh-HK" altLang="en-US" smtClean="0"/>
              <a:t>13</a:t>
            </a:fld>
            <a:endParaRPr lang="zh-HK" altLang="en-US" dirty="0"/>
          </a:p>
        </p:txBody>
      </p:sp>
      <p:pic>
        <p:nvPicPr>
          <p:cNvPr id="16" name="圖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38539" y="2889451"/>
            <a:ext cx="1528953" cy="1948789"/>
          </a:xfrm>
          <a:prstGeom prst="rect">
            <a:avLst/>
          </a:prstGeom>
        </p:spPr>
      </p:pic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5293279" y="1959414"/>
            <a:ext cx="2887177" cy="1110857"/>
          </a:xfrm>
          <a:prstGeom prst="wedgeRoundRectCallout">
            <a:avLst>
              <a:gd name="adj1" fmla="val 45892"/>
              <a:gd name="adj2" fmla="val 80718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zh-TW" altLang="en-US" sz="2400" dirty="0" smtClean="0">
                <a:ea typeface="標楷體" panose="03000509000000000000" pitchFamily="65" charset="-120"/>
              </a:rPr>
              <a:t>哪些文字告訴我們這是「說明文」</a:t>
            </a:r>
            <a:r>
              <a:rPr lang="en-US" altLang="zh-TW" sz="2400" dirty="0">
                <a:latin typeface="+mn-ea"/>
                <a:ea typeface="+mn-ea"/>
              </a:rPr>
              <a:t>﹖</a:t>
            </a:r>
            <a:endParaRPr lang="zh-TW" altLang="en-US" sz="2400" dirty="0">
              <a:latin typeface="+mn-ea"/>
              <a:ea typeface="+mn-ea"/>
            </a:endParaRPr>
          </a:p>
        </p:txBody>
      </p:sp>
      <p:sp>
        <p:nvSpPr>
          <p:cNvPr id="24" name="6-Point Star 23"/>
          <p:cNvSpPr/>
          <p:nvPr/>
        </p:nvSpPr>
        <p:spPr>
          <a:xfrm>
            <a:off x="2411760" y="3583939"/>
            <a:ext cx="1152128" cy="781165"/>
          </a:xfrm>
          <a:prstGeom prst="star6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5" name="6-Point Star 24"/>
          <p:cNvSpPr/>
          <p:nvPr/>
        </p:nvSpPr>
        <p:spPr>
          <a:xfrm>
            <a:off x="1393014" y="4304019"/>
            <a:ext cx="742517" cy="781165"/>
          </a:xfrm>
          <a:prstGeom prst="star6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6-Point Star 13"/>
          <p:cNvSpPr/>
          <p:nvPr/>
        </p:nvSpPr>
        <p:spPr>
          <a:xfrm>
            <a:off x="1488638" y="1349378"/>
            <a:ext cx="1080120" cy="781165"/>
          </a:xfrm>
          <a:prstGeom prst="star6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5" name="6-Point Star 14"/>
          <p:cNvSpPr/>
          <p:nvPr/>
        </p:nvSpPr>
        <p:spPr>
          <a:xfrm>
            <a:off x="1331640" y="2108286"/>
            <a:ext cx="803891" cy="781165"/>
          </a:xfrm>
          <a:prstGeom prst="star6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7" name="雲朵形圖說文字 19"/>
          <p:cNvSpPr/>
          <p:nvPr/>
        </p:nvSpPr>
        <p:spPr>
          <a:xfrm>
            <a:off x="4813895" y="4990534"/>
            <a:ext cx="3872905" cy="1152128"/>
          </a:xfrm>
          <a:prstGeom prst="wedgeRoundRectCallout">
            <a:avLst>
              <a:gd name="adj1" fmla="val 34764"/>
              <a:gd name="adj2" fmla="val -10042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zh-TW" alt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說、談、自</a:t>
            </a:r>
            <a:r>
              <a:rPr lang="zh-TW" altLang="en-US" sz="2800" spc="600" dirty="0" smtClean="0">
                <a:solidFill>
                  <a:srgbClr val="FF0000"/>
                </a:solidFill>
              </a:rPr>
              <a:t>述</a:t>
            </a:r>
            <a:r>
              <a:rPr kumimoji="1" lang="zh-TW" altLang="en-US" sz="2800" dirty="0" smtClean="0">
                <a:solidFill>
                  <a:srgbClr val="FF00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、認識</a:t>
            </a:r>
            <a:r>
              <a:rPr kumimoji="1" lang="zh-TW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等字標示了文章是</a:t>
            </a:r>
            <a:r>
              <a:rPr kumimoji="1" lang="zh-TW" altLang="en-US" sz="2400" dirty="0" smtClean="0">
                <a:solidFill>
                  <a:srgbClr val="7030A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說明文</a:t>
            </a:r>
            <a:r>
              <a:rPr kumimoji="1" lang="zh-TW" altLang="en-US" sz="2400" dirty="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。</a:t>
            </a:r>
            <a:endParaRPr kumimoji="1" lang="zh-HK" altLang="en-US" sz="2400" dirty="0">
              <a:solidFill>
                <a:schemeClr val="tx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20" name="標題 1"/>
          <p:cNvSpPr txBox="1"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看</a:t>
            </a:r>
            <a:r>
              <a:rPr lang="zh-TW" altLang="en-US" dirty="0"/>
              <a:t>題目   </a:t>
            </a:r>
            <a:r>
              <a:rPr lang="zh-TW" altLang="en-US" dirty="0" smtClean="0"/>
              <a:t>猜文章性質</a:t>
            </a:r>
            <a:endParaRPr lang="zh-HK" altLang="en-US" dirty="0"/>
          </a:p>
        </p:txBody>
      </p:sp>
      <p:sp>
        <p:nvSpPr>
          <p:cNvPr id="21" name="6-Point Star 14"/>
          <p:cNvSpPr/>
          <p:nvPr/>
        </p:nvSpPr>
        <p:spPr>
          <a:xfrm>
            <a:off x="3347864" y="2869756"/>
            <a:ext cx="1201732" cy="781165"/>
          </a:xfrm>
          <a:prstGeom prst="star6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2" name="6-Point Star 24"/>
          <p:cNvSpPr/>
          <p:nvPr/>
        </p:nvSpPr>
        <p:spPr>
          <a:xfrm>
            <a:off x="1393014" y="5096107"/>
            <a:ext cx="742517" cy="781165"/>
          </a:xfrm>
          <a:prstGeom prst="star6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5442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14" grpId="0" animBg="1"/>
      <p:bldP spid="15" grpId="0" animBg="1"/>
      <p:bldP spid="17" grpId="0" animBg="1"/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381000" y="3414713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</a:pPr>
            <a:endParaRPr lang="en-US" altLang="zh-TW" sz="2000" dirty="0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407629" y="4237792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en-US" altLang="zh-TW" sz="3200" dirty="0"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pPr/>
              <a:t>14</a:t>
            </a:fld>
            <a:endParaRPr lang="zh-HK" altLang="en-US"/>
          </a:p>
        </p:txBody>
      </p:sp>
      <p:pic>
        <p:nvPicPr>
          <p:cNvPr id="10" name="圖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2240" y="1765166"/>
            <a:ext cx="1528953" cy="1948789"/>
          </a:xfrm>
          <a:prstGeom prst="rect">
            <a:avLst/>
          </a:prstGeom>
        </p:spPr>
      </p:pic>
      <p:sp>
        <p:nvSpPr>
          <p:cNvPr id="11" name="雲朵形圖說文字 19"/>
          <p:cNvSpPr/>
          <p:nvPr/>
        </p:nvSpPr>
        <p:spPr>
          <a:xfrm>
            <a:off x="381000" y="3833813"/>
            <a:ext cx="7687847" cy="2415877"/>
          </a:xfrm>
          <a:prstGeom prst="wedgeRoundRectCallout">
            <a:avLst>
              <a:gd name="adj1" fmla="val 36555"/>
              <a:gd name="adj2" fmla="val -69468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zh-TW" altLang="en-US" sz="3200" dirty="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可以啊</a:t>
            </a:r>
            <a:r>
              <a:rPr kumimoji="1" lang="zh-TW" altLang="en-US" sz="3200" dirty="0" smtClean="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！</a:t>
            </a:r>
            <a:endParaRPr kumimoji="1" lang="en-US" altLang="zh-TW" sz="3200" dirty="0" smtClean="0">
              <a:solidFill>
                <a:schemeClr val="tx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  <a:p>
            <a:r>
              <a:rPr kumimoji="1" lang="zh-TW" altLang="en-US" sz="3200" dirty="0" smtClean="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如果題目涉及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事物</a:t>
            </a:r>
            <a:r>
              <a:rPr lang="en-US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事理</a:t>
            </a:r>
            <a:r>
              <a:rPr lang="en-US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步驟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，那麼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文章很大機會是</a:t>
            </a:r>
            <a:r>
              <a:rPr lang="zh-TW" altLang="en-US" sz="3200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說明</a:t>
            </a:r>
            <a:r>
              <a:rPr lang="zh-TW" altLang="en-US" sz="3200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性質</a:t>
            </a: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了，一起看看以下的題目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kumimoji="1" lang="zh-HK" altLang="en-US" sz="3200" dirty="0">
              <a:solidFill>
                <a:schemeClr val="tx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Cloud Callout 2"/>
          <p:cNvSpPr/>
          <p:nvPr/>
        </p:nvSpPr>
        <p:spPr>
          <a:xfrm>
            <a:off x="1475656" y="116633"/>
            <a:ext cx="6463993" cy="2947804"/>
          </a:xfrm>
          <a:prstGeom prst="cloudCallout">
            <a:avLst>
              <a:gd name="adj1" fmla="val -65103"/>
              <a:gd name="adj2" fmla="val 2145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zh-TW" altLang="en-US" sz="2400" dirty="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如果題目沒有「</a:t>
            </a:r>
            <a:r>
              <a:rPr kumimoji="1" lang="zh-TW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說」、「談」、「自</a:t>
            </a:r>
            <a:r>
              <a:rPr lang="zh-TW" altLang="en-US" sz="2400" spc="600" dirty="0" smtClean="0">
                <a:solidFill>
                  <a:schemeClr val="tx1"/>
                </a:solidFill>
              </a:rPr>
              <a:t>述」</a:t>
            </a:r>
            <a:r>
              <a:rPr kumimoji="1" lang="zh-TW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、「認識</a:t>
            </a:r>
            <a:r>
              <a:rPr kumimoji="1" lang="zh-TW" altLang="en-US" sz="2400" dirty="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」</a:t>
            </a:r>
            <a:r>
              <a:rPr kumimoji="1" lang="zh-TW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這些關鍵字，那仍可以從</a:t>
            </a:r>
            <a:r>
              <a:rPr kumimoji="1" lang="zh-TW" altLang="en-US" sz="2400" dirty="0" smtClean="0">
                <a:solidFill>
                  <a:srgbClr val="FF00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題目</a:t>
            </a:r>
            <a:r>
              <a:rPr kumimoji="1" lang="zh-TW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辨識文章的性質</a:t>
            </a:r>
            <a:r>
              <a:rPr kumimoji="1" lang="zh-TW" altLang="en-US" sz="2400" dirty="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嗎？</a:t>
            </a:r>
            <a:endParaRPr kumimoji="1" lang="zh-HK" altLang="en-US" sz="2400" dirty="0">
              <a:solidFill>
                <a:schemeClr val="tx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643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3372" y="1417638"/>
            <a:ext cx="7704856" cy="4680520"/>
          </a:xfrm>
        </p:spPr>
        <p:txBody>
          <a:bodyPr>
            <a:noAutofit/>
          </a:bodyPr>
          <a:lstStyle/>
          <a:p>
            <a:pPr marL="514350" indent="-514350">
              <a:lnSpc>
                <a:spcPct val="170000"/>
              </a:lnSpc>
              <a:buFont typeface="Arial" pitchFamily="34" charset="0"/>
              <a:buAutoNum type="arabicPeriod"/>
            </a:pPr>
            <a:r>
              <a:rPr lang="en-US" altLang="zh-TW" sz="2800" spc="600" dirty="0"/>
              <a:t>〈</a:t>
            </a:r>
            <a:r>
              <a:rPr lang="zh-TW" altLang="en-US" sz="2800" spc="600" dirty="0"/>
              <a:t>文房四寶</a:t>
            </a:r>
            <a:r>
              <a:rPr lang="en-US" altLang="zh-TW" sz="2800" spc="600" dirty="0"/>
              <a:t>〉</a:t>
            </a:r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eriod"/>
            </a:pPr>
            <a:r>
              <a:rPr lang="en-US" altLang="zh-TW" sz="2800" spc="600" dirty="0" smtClean="0"/>
              <a:t>〈</a:t>
            </a:r>
            <a:r>
              <a:rPr lang="zh-TW" altLang="en-US" sz="2800" spc="600" dirty="0" smtClean="0"/>
              <a:t>智能電話</a:t>
            </a:r>
            <a:r>
              <a:rPr lang="en-US" altLang="zh-TW" sz="2800" spc="600" dirty="0" smtClean="0"/>
              <a:t>〉</a:t>
            </a:r>
            <a:endParaRPr lang="en-US" altLang="zh-TW" sz="2800" spc="600" dirty="0"/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eriod"/>
            </a:pPr>
            <a:r>
              <a:rPr lang="en-US" altLang="zh-TW" sz="2800" spc="600" dirty="0" smtClean="0"/>
              <a:t>〈</a:t>
            </a:r>
            <a:r>
              <a:rPr lang="zh-TW" altLang="en-US" sz="2800" spc="600" dirty="0"/>
              <a:t>健康飲食</a:t>
            </a:r>
            <a:r>
              <a:rPr lang="en-US" altLang="zh-TW" sz="2800" spc="600" dirty="0"/>
              <a:t>〉</a:t>
            </a:r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eriod"/>
            </a:pPr>
            <a:r>
              <a:rPr lang="en-US" altLang="zh-TW" sz="2800" spc="600" dirty="0" smtClean="0"/>
              <a:t>〈</a:t>
            </a:r>
            <a:r>
              <a:rPr lang="zh-TW" altLang="en-US" sz="2800" spc="600" dirty="0"/>
              <a:t>理想</a:t>
            </a:r>
            <a:r>
              <a:rPr lang="zh-TW" altLang="en-US" sz="2800" spc="600" dirty="0" smtClean="0"/>
              <a:t>的職業</a:t>
            </a:r>
            <a:r>
              <a:rPr lang="en-US" altLang="zh-TW" sz="2800" spc="600" dirty="0" smtClean="0"/>
              <a:t>〉</a:t>
            </a:r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eriod"/>
            </a:pPr>
            <a:r>
              <a:rPr lang="en-US" altLang="zh-TW" sz="2800" spc="600" dirty="0" smtClean="0"/>
              <a:t>〈</a:t>
            </a:r>
            <a:r>
              <a:rPr lang="zh-TW" altLang="en-US" sz="2800" spc="600" dirty="0"/>
              <a:t>如何自製</a:t>
            </a:r>
            <a:r>
              <a:rPr lang="zh-TW" altLang="en-US" sz="2800" spc="600" dirty="0" smtClean="0"/>
              <a:t>環保風箏</a:t>
            </a:r>
            <a:r>
              <a:rPr lang="en-US" altLang="zh-TW" sz="2800" spc="600" dirty="0" smtClean="0"/>
              <a:t>〉</a:t>
            </a:r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eriod"/>
            </a:pPr>
            <a:r>
              <a:rPr lang="en-US" altLang="zh-TW" sz="2800" spc="600" dirty="0" smtClean="0"/>
              <a:t>〈</a:t>
            </a:r>
            <a:r>
              <a:rPr lang="zh-TW" altLang="en-US" sz="2800" spc="600" dirty="0"/>
              <a:t>借圖書的步驟</a:t>
            </a:r>
            <a:r>
              <a:rPr lang="en-US" altLang="zh-TW" sz="2800" spc="600" dirty="0"/>
              <a:t>〉</a:t>
            </a:r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eriod"/>
            </a:pPr>
            <a:endParaRPr lang="en-US" altLang="zh-TW" sz="2800" spc="600" dirty="0"/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eriod"/>
            </a:pPr>
            <a:endParaRPr lang="en-US" altLang="zh-TW" sz="2800" spc="600" dirty="0"/>
          </a:p>
          <a:p>
            <a:pPr marL="0" indent="0">
              <a:buNone/>
            </a:pPr>
            <a:r>
              <a:rPr lang="en-US" altLang="zh-TW" sz="2800" spc="600" dirty="0" smtClean="0"/>
              <a:t> </a:t>
            </a:r>
            <a:endParaRPr lang="en-US" altLang="zh-TW" sz="2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TW" sz="2800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TW" sz="2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TW" sz="2800" dirty="0">
              <a:solidFill>
                <a:srgbClr val="C00000"/>
              </a:solidFill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381000" y="3414713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</a:pPr>
            <a:endParaRPr lang="en-US" altLang="zh-TW" sz="2000" dirty="0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407629" y="4237792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en-US" altLang="zh-TW" sz="3200" dirty="0"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dirty="0" smtClean="0"/>
              <a:t>單元二 說明單元</a:t>
            </a:r>
            <a:r>
              <a:rPr lang="en-US" altLang="zh-TW" dirty="0" smtClean="0"/>
              <a:t>(</a:t>
            </a:r>
            <a:r>
              <a:rPr lang="zh-TW" altLang="en-US" dirty="0" smtClean="0"/>
              <a:t>閱讀</a:t>
            </a:r>
            <a:r>
              <a:rPr lang="en-US" altLang="zh-TW" dirty="0" smtClean="0"/>
              <a:t>)</a:t>
            </a:r>
            <a:endParaRPr lang="zh-HK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pPr/>
              <a:t>15</a:t>
            </a:fld>
            <a:endParaRPr lang="zh-HK" altLang="en-US"/>
          </a:p>
        </p:txBody>
      </p:sp>
      <p:pic>
        <p:nvPicPr>
          <p:cNvPr id="10" name="圖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74733" y="4077072"/>
            <a:ext cx="1528953" cy="1948789"/>
          </a:xfrm>
          <a:prstGeom prst="rect">
            <a:avLst/>
          </a:prstGeom>
        </p:spPr>
      </p:pic>
      <p:sp>
        <p:nvSpPr>
          <p:cNvPr id="13" name="雲朵形圖說文字 19"/>
          <p:cNvSpPr/>
          <p:nvPr/>
        </p:nvSpPr>
        <p:spPr>
          <a:xfrm>
            <a:off x="4968262" y="1771242"/>
            <a:ext cx="3566138" cy="1516519"/>
          </a:xfrm>
          <a:prstGeom prst="wedgeRoundRectCallout">
            <a:avLst>
              <a:gd name="adj1" fmla="val 27215"/>
              <a:gd name="adj2" fmla="val 12100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zh-TW" altLang="en-US" sz="2400" dirty="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這些</a:t>
            </a:r>
            <a:r>
              <a:rPr kumimoji="1" lang="zh-TW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題目都是與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事物</a:t>
            </a:r>
            <a:r>
              <a:rPr lang="en-US" altLang="zh-TW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 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事理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步驟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相關，因此文章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很大機會是說明性質。</a:t>
            </a:r>
            <a:endParaRPr kumimoji="1" lang="zh-HK" altLang="en-US" sz="2400" dirty="0">
              <a:solidFill>
                <a:schemeClr val="tx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標題 1"/>
          <p:cNvSpPr txBox="1"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看</a:t>
            </a:r>
            <a:r>
              <a:rPr lang="zh-TW" altLang="en-US" dirty="0"/>
              <a:t>題目   </a:t>
            </a:r>
            <a:r>
              <a:rPr lang="zh-TW" altLang="en-US" dirty="0" smtClean="0"/>
              <a:t>猜文章性質</a:t>
            </a:r>
            <a:endParaRPr lang="zh-HK" alt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619672" y="3717032"/>
            <a:ext cx="828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19672" y="4509120"/>
            <a:ext cx="900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19672" y="5301208"/>
            <a:ext cx="900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347864" y="6165304"/>
            <a:ext cx="900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4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0001" y="1556792"/>
            <a:ext cx="7704856" cy="4680520"/>
          </a:xfrm>
        </p:spPr>
        <p:txBody>
          <a:bodyPr>
            <a:noAutofit/>
          </a:bodyPr>
          <a:lstStyle/>
          <a:p>
            <a:pPr marL="514350" indent="-514350">
              <a:lnSpc>
                <a:spcPct val="170000"/>
              </a:lnSpc>
              <a:buFont typeface="Arial" pitchFamily="34" charset="0"/>
              <a:buAutoNum type="arabicPeriod"/>
            </a:pPr>
            <a:r>
              <a:rPr lang="en-US" altLang="zh-TW" sz="2800" spc="600" dirty="0" smtClean="0"/>
              <a:t>〈</a:t>
            </a:r>
            <a:r>
              <a:rPr lang="zh-TW" altLang="en-US" sz="2800" spc="600" dirty="0"/>
              <a:t>保護環境的方法</a:t>
            </a:r>
            <a:r>
              <a:rPr lang="en-US" altLang="zh-TW" sz="2800" spc="600" dirty="0" smtClean="0"/>
              <a:t>〉</a:t>
            </a:r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eriod"/>
            </a:pPr>
            <a:r>
              <a:rPr lang="en-US" altLang="zh-TW" sz="2800" spc="600" dirty="0" smtClean="0"/>
              <a:t>〈</a:t>
            </a:r>
            <a:r>
              <a:rPr lang="zh-TW" altLang="en-US" sz="2800" spc="600" dirty="0"/>
              <a:t>運動的</a:t>
            </a:r>
            <a:r>
              <a:rPr lang="zh-TW" altLang="en-US" sz="2800" spc="600" dirty="0" smtClean="0"/>
              <a:t>好處</a:t>
            </a:r>
            <a:r>
              <a:rPr lang="en-US" altLang="zh-TW" sz="2800" spc="600" dirty="0" smtClean="0"/>
              <a:t>〉</a:t>
            </a:r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eriod"/>
            </a:pPr>
            <a:r>
              <a:rPr lang="en-US" altLang="zh-TW" sz="2800" spc="600" dirty="0" smtClean="0"/>
              <a:t>〈</a:t>
            </a:r>
            <a:r>
              <a:rPr lang="zh-TW" altLang="en-US" sz="2800" spc="600" dirty="0" smtClean="0"/>
              <a:t>說交友之道</a:t>
            </a:r>
            <a:r>
              <a:rPr lang="en-US" altLang="zh-TW" sz="2800" spc="600" dirty="0" smtClean="0"/>
              <a:t>〉</a:t>
            </a:r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eriod"/>
            </a:pPr>
            <a:r>
              <a:rPr lang="en-US" altLang="zh-TW" sz="2800" spc="600" dirty="0" smtClean="0"/>
              <a:t>〈</a:t>
            </a:r>
            <a:r>
              <a:rPr lang="zh-TW" altLang="en-US" sz="2800" spc="600" dirty="0" smtClean="0"/>
              <a:t>談閱讀的重要</a:t>
            </a:r>
            <a:r>
              <a:rPr lang="en-US" altLang="zh-TW" sz="2800" spc="600" dirty="0" smtClean="0"/>
              <a:t>〉</a:t>
            </a:r>
            <a:endParaRPr lang="zh-HK" altLang="en-US" sz="2800" spc="600" dirty="0"/>
          </a:p>
          <a:p>
            <a:pPr marL="0" indent="0">
              <a:buNone/>
            </a:pPr>
            <a:endParaRPr lang="en-US" altLang="zh-TW" sz="2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TW" sz="2800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TW" sz="2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TW" sz="2800" dirty="0">
              <a:solidFill>
                <a:srgbClr val="C00000"/>
              </a:solidFill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381000" y="3414713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</a:pPr>
            <a:endParaRPr lang="en-US" altLang="zh-TW" sz="2000" dirty="0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407629" y="4237792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en-US" altLang="zh-TW" sz="3200" dirty="0">
              <a:ea typeface="標楷體" panose="03000509000000000000" pitchFamily="65" charset="-120"/>
            </a:endParaRPr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3851920" y="1650664"/>
            <a:ext cx="936104" cy="728791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2952353" y="3271885"/>
            <a:ext cx="936104" cy="728791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25" name="Oval 12"/>
          <p:cNvSpPr>
            <a:spLocks noChangeArrowheads="1"/>
          </p:cNvSpPr>
          <p:nvPr/>
        </p:nvSpPr>
        <p:spPr bwMode="auto">
          <a:xfrm>
            <a:off x="3406993" y="4118601"/>
            <a:ext cx="936104" cy="728791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6" name="雲朵形圖說文字 19"/>
          <p:cNvSpPr/>
          <p:nvPr/>
        </p:nvSpPr>
        <p:spPr>
          <a:xfrm>
            <a:off x="4788024" y="2605770"/>
            <a:ext cx="3922182" cy="1703404"/>
          </a:xfrm>
          <a:prstGeom prst="wedgeRoundRectCallout">
            <a:avLst>
              <a:gd name="adj1" fmla="val 21045"/>
              <a:gd name="adj2" fmla="val 66095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3000"/>
              </a:lnSpc>
            </a:pPr>
            <a:r>
              <a:rPr kumimoji="1" lang="zh-TW" altLang="en-US" sz="2400" dirty="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而</a:t>
            </a:r>
            <a:r>
              <a:rPr kumimoji="1" lang="zh-TW" altLang="en-US" sz="2400" dirty="0" smtClean="0">
                <a:solidFill>
                  <a:srgbClr val="7030A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說</a:t>
            </a:r>
            <a:r>
              <a:rPr kumimoji="1" lang="zh-TW" altLang="en-US" sz="2400" dirty="0">
                <a:solidFill>
                  <a:srgbClr val="7030A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事理</a:t>
            </a:r>
            <a:r>
              <a:rPr kumimoji="1" lang="en-US" altLang="zh-TW" sz="2400" dirty="0">
                <a:solidFill>
                  <a:srgbClr val="7030A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(</a:t>
            </a:r>
            <a:r>
              <a:rPr kumimoji="1" lang="zh-TW" altLang="en-US" sz="2400" dirty="0">
                <a:solidFill>
                  <a:srgbClr val="7030A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道理</a:t>
            </a:r>
            <a:r>
              <a:rPr kumimoji="1" lang="en-US" altLang="zh-TW" sz="2400" dirty="0">
                <a:solidFill>
                  <a:srgbClr val="7030A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)</a:t>
            </a:r>
            <a:r>
              <a:rPr kumimoji="1" lang="zh-TW" altLang="en-US" sz="2400" dirty="0" smtClean="0">
                <a:solidFill>
                  <a:srgbClr val="7030A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的文章</a:t>
            </a:r>
            <a:r>
              <a:rPr kumimoji="1" lang="zh-TW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常出現</a:t>
            </a:r>
            <a:r>
              <a:rPr kumimoji="1" lang="zh-TW" altLang="en-US" sz="2400" dirty="0" smtClean="0">
                <a:solidFill>
                  <a:srgbClr val="FF000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方法、好處、道、重要</a:t>
            </a:r>
            <a:r>
              <a:rPr kumimoji="1" lang="zh-TW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等字，提示了我們有關內容。</a:t>
            </a:r>
            <a:endParaRPr kumimoji="1" lang="zh-HK" altLang="en-US" sz="2400" dirty="0">
              <a:solidFill>
                <a:schemeClr val="tx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pPr/>
              <a:t>16</a:t>
            </a:fld>
            <a:endParaRPr lang="zh-HK" altLang="en-US"/>
          </a:p>
        </p:txBody>
      </p:sp>
      <p:pic>
        <p:nvPicPr>
          <p:cNvPr id="21" name="圖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96390" y="4239915"/>
            <a:ext cx="1846142" cy="2140225"/>
          </a:xfrm>
          <a:prstGeom prst="rect">
            <a:avLst/>
          </a:prstGeom>
        </p:spPr>
      </p:pic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2915816" y="2420888"/>
            <a:ext cx="936104" cy="728791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16" name="標題 1"/>
          <p:cNvSpPr txBox="1"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看</a:t>
            </a:r>
            <a:r>
              <a:rPr lang="zh-TW" altLang="en-US" dirty="0"/>
              <a:t>題目   </a:t>
            </a:r>
            <a:r>
              <a:rPr lang="zh-TW" altLang="en-US" dirty="0" smtClean="0"/>
              <a:t>猜文章性質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75207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5" grpId="0" animBg="1"/>
      <p:bldP spid="36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381000" y="3414713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</a:pPr>
            <a:endParaRPr lang="en-US" altLang="zh-TW" sz="2000" dirty="0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407629" y="4237792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en-US" altLang="zh-TW" sz="3200" dirty="0">
              <a:ea typeface="標楷體" panose="03000509000000000000" pitchFamily="65" charset="-120"/>
            </a:endParaRPr>
          </a:p>
        </p:txBody>
      </p:sp>
      <p:sp>
        <p:nvSpPr>
          <p:cNvPr id="36" name="雲朵形圖說文字 19"/>
          <p:cNvSpPr/>
          <p:nvPr/>
        </p:nvSpPr>
        <p:spPr>
          <a:xfrm>
            <a:off x="1115615" y="1916832"/>
            <a:ext cx="5064465" cy="2592288"/>
          </a:xfrm>
          <a:prstGeom prst="wedgeRoundRectCallout">
            <a:avLst>
              <a:gd name="adj1" fmla="val 61269"/>
              <a:gd name="adj2" fmla="val 1210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kumimoji="1" lang="zh-TW" altLang="en-US" sz="4000" dirty="0" smtClean="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看清</a:t>
            </a:r>
            <a:r>
              <a:rPr kumimoji="1" lang="zh-TW" altLang="en-US" sz="4000" dirty="0" smtClean="0">
                <a:solidFill>
                  <a:srgbClr val="00B050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題目</a:t>
            </a:r>
            <a:r>
              <a:rPr kumimoji="1" lang="zh-TW" altLang="en-US" sz="4000" dirty="0" smtClean="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rPr>
              <a:t>，對理解說明文很有幫助啊！。</a:t>
            </a:r>
            <a:endParaRPr kumimoji="1" lang="zh-HK" altLang="en-US" sz="4000" dirty="0">
              <a:solidFill>
                <a:schemeClr val="tx1"/>
              </a:solidFill>
              <a:latin typeface="Arial" panose="020B060402020202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pPr/>
              <a:t>17</a:t>
            </a:fld>
            <a:endParaRPr lang="zh-HK" altLang="en-US"/>
          </a:p>
        </p:txBody>
      </p:sp>
      <p:pic>
        <p:nvPicPr>
          <p:cNvPr id="21" name="圖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80081" y="3182800"/>
            <a:ext cx="1846142" cy="214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5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47582"/>
            <a:ext cx="8424936" cy="1298222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zh-TW" altLang="en-US" dirty="0" smtClean="0">
                <a:ea typeface="標楷體" panose="03000509000000000000" pitchFamily="65" charset="-120"/>
              </a:rPr>
              <a:t>說明文的</a:t>
            </a:r>
            <a:r>
              <a:rPr lang="zh-TW" altLang="en-US" dirty="0" smtClean="0">
                <a:solidFill>
                  <a:srgbClr val="00B050"/>
                </a:solidFill>
                <a:ea typeface="標楷體" panose="03000509000000000000" pitchFamily="65" charset="-120"/>
              </a:rPr>
              <a:t>題目</a:t>
            </a:r>
            <a:r>
              <a:rPr lang="zh-TW" altLang="en-US" dirty="0" smtClean="0">
                <a:ea typeface="標楷體" panose="03000509000000000000" pitchFamily="65" charset="-120"/>
              </a:rPr>
              <a:t>一般都包含了文章</a:t>
            </a:r>
            <a:r>
              <a:rPr lang="zh-TW" altLang="en-US" dirty="0">
                <a:ea typeface="標楷體" panose="03000509000000000000" pitchFamily="65" charset="-120"/>
              </a:rPr>
              <a:t>的</a:t>
            </a:r>
            <a:r>
              <a:rPr lang="zh-TW" altLang="en-US" dirty="0">
                <a:solidFill>
                  <a:srgbClr val="FF0000"/>
                </a:solidFill>
                <a:ea typeface="標楷體" panose="03000509000000000000" pitchFamily="65" charset="-120"/>
              </a:rPr>
              <a:t>主要</a:t>
            </a:r>
            <a:r>
              <a:rPr lang="zh-TW" altLang="en-US" dirty="0" smtClean="0">
                <a:solidFill>
                  <a:srgbClr val="FF0000"/>
                </a:solidFill>
                <a:ea typeface="標楷體" panose="03000509000000000000" pitchFamily="65" charset="-120"/>
              </a:rPr>
              <a:t>信息</a:t>
            </a:r>
            <a:r>
              <a:rPr lang="zh-TW" altLang="en-US" dirty="0" smtClean="0">
                <a:ea typeface="標楷體" panose="03000509000000000000" pitchFamily="65" charset="-120"/>
              </a:rPr>
              <a:t>，例如：</a:t>
            </a: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2083226" y="2407363"/>
            <a:ext cx="5093759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457200" lvl="1" indent="0"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zh-TW" sz="3200" spc="300" dirty="0" smtClean="0">
                <a:ea typeface="標楷體" panose="03000509000000000000" pitchFamily="65" charset="-120"/>
              </a:rPr>
              <a:t>〈</a:t>
            </a:r>
            <a:r>
              <a:rPr lang="zh-TW" altLang="en-US" sz="3200" spc="300" dirty="0" smtClean="0">
                <a:ea typeface="標楷體" panose="03000509000000000000" pitchFamily="65" charset="-120"/>
              </a:rPr>
              <a:t>保護環境的方法</a:t>
            </a:r>
            <a:r>
              <a:rPr lang="en-US" altLang="zh-TW" sz="3200" spc="300" dirty="0" smtClean="0">
                <a:ea typeface="標楷體" panose="03000509000000000000" pitchFamily="65" charset="-120"/>
              </a:rPr>
              <a:t>〉</a:t>
            </a:r>
            <a:endParaRPr lang="en-US" altLang="zh-TW" sz="2800" spc="300" dirty="0"/>
          </a:p>
        </p:txBody>
      </p:sp>
      <p:sp>
        <p:nvSpPr>
          <p:cNvPr id="14" name="圓角矩形 29"/>
          <p:cNvSpPr/>
          <p:nvPr/>
        </p:nvSpPr>
        <p:spPr>
          <a:xfrm>
            <a:off x="1316243" y="238586"/>
            <a:ext cx="6336704" cy="108012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題目</a:t>
            </a:r>
            <a:r>
              <a:rPr lang="zh-TW" altLang="en-US" sz="4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話我知</a:t>
            </a:r>
            <a:endParaRPr lang="zh-HK" altLang="en-US" sz="4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5290425" y="2531288"/>
            <a:ext cx="930438" cy="728791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pic>
        <p:nvPicPr>
          <p:cNvPr id="17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98915" y="4796744"/>
            <a:ext cx="1445348" cy="1842226"/>
          </a:xfrm>
          <a:prstGeom prst="rect">
            <a:avLst/>
          </a:prstGeom>
        </p:spPr>
      </p:pic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1829347" y="4947970"/>
            <a:ext cx="5485305" cy="1371493"/>
          </a:xfrm>
          <a:prstGeom prst="wedgeRoundRectCallout">
            <a:avLst>
              <a:gd name="adj1" fmla="val -58184"/>
              <a:gd name="adj2" fmla="val 9490"/>
              <a:gd name="adj3" fmla="val 16667"/>
            </a:avLst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我們可以從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說明文的題目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找出</a:t>
            </a:r>
            <a:r>
              <a:rPr lang="zh-TW" altLang="en-US" sz="2400" dirty="0" smtClean="0">
                <a:solidFill>
                  <a:srgbClr val="FF0000"/>
                </a:solidFill>
                <a:ea typeface="標楷體" panose="03000509000000000000" pitchFamily="65" charset="-120"/>
              </a:rPr>
              <a:t>關鍵詞</a:t>
            </a:r>
            <a:r>
              <a:rPr lang="en-US" altLang="zh-TW" sz="2400" dirty="0" smtClean="0">
                <a:solidFill>
                  <a:srgbClr val="FF0000"/>
                </a:solidFill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solidFill>
                  <a:srgbClr val="FF0000"/>
                </a:solidFill>
                <a:ea typeface="標楷體" panose="03000509000000000000" pitchFamily="65" charset="-120"/>
              </a:rPr>
              <a:t>題眼</a:t>
            </a:r>
            <a:r>
              <a:rPr lang="en-US" altLang="zh-TW" sz="2400" dirty="0" smtClean="0">
                <a:solidFill>
                  <a:srgbClr val="FF0000"/>
                </a:solidFill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，再推測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文章的內容！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21093" y="2480440"/>
            <a:ext cx="1796684" cy="728791"/>
          </a:xfrm>
          <a:prstGeom prst="ellipse">
            <a:avLst/>
          </a:prstGeom>
          <a:noFill/>
          <a:ln w="28575">
            <a:solidFill>
              <a:srgbClr val="99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>
              <a:solidFill>
                <a:srgbClr val="9933FF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596699" y="3573016"/>
            <a:ext cx="1854602" cy="1137716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spc="300" dirty="0">
                <a:solidFill>
                  <a:srgbClr val="FF00FF"/>
                </a:solidFill>
                <a:ea typeface="標楷體" panose="03000509000000000000" pitchFamily="65" charset="-120"/>
              </a:rPr>
              <a:t>題</a:t>
            </a:r>
            <a:r>
              <a:rPr lang="zh-TW" altLang="en-US" sz="3200" b="1" spc="300" dirty="0" smtClean="0">
                <a:solidFill>
                  <a:srgbClr val="FF00FF"/>
                </a:solidFill>
                <a:ea typeface="標楷體" panose="03000509000000000000" pitchFamily="65" charset="-120"/>
              </a:rPr>
              <a:t>眼</a:t>
            </a:r>
            <a:endParaRPr lang="en-US" altLang="zh-TW" sz="3200" b="1" spc="300" dirty="0">
              <a:solidFill>
                <a:srgbClr val="FF00FF"/>
              </a:solidFill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600" dirty="0" smtClean="0">
                <a:ea typeface="標楷體" panose="03000509000000000000" pitchFamily="65" charset="-120"/>
              </a:rPr>
              <a:t>告訴我</a:t>
            </a:r>
            <a:endParaRPr lang="zh-HK" altLang="en-US" sz="2600" dirty="0"/>
          </a:p>
        </p:txBody>
      </p:sp>
      <p:sp>
        <p:nvSpPr>
          <p:cNvPr id="5" name="Line Callout 1 (No Border) 4"/>
          <p:cNvSpPr/>
          <p:nvPr/>
        </p:nvSpPr>
        <p:spPr>
          <a:xfrm>
            <a:off x="2627784" y="3481214"/>
            <a:ext cx="1872208" cy="1306649"/>
          </a:xfrm>
          <a:prstGeom prst="callout1">
            <a:avLst>
              <a:gd name="adj1" fmla="val -1027"/>
              <a:gd name="adj2" fmla="val 32545"/>
              <a:gd name="adj3" fmla="val -18021"/>
              <a:gd name="adj4" fmla="val 61754"/>
            </a:avLst>
          </a:prstGeom>
          <a:ln w="38100">
            <a:solidFill>
              <a:srgbClr val="9933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TW" altLang="en-US" sz="2500" dirty="0" smtClean="0">
                <a:solidFill>
                  <a:schemeClr val="tx1"/>
                </a:solidFill>
                <a:ea typeface="標楷體" panose="03000509000000000000" pitchFamily="65" charset="-120"/>
              </a:rPr>
              <a:t>保護環境</a:t>
            </a:r>
            <a:endParaRPr lang="en-US" altLang="zh-TW" sz="2500" dirty="0" smtClean="0">
              <a:solidFill>
                <a:schemeClr val="tx1"/>
              </a:solidFill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endParaRPr lang="zh-HK" altLang="en-US" sz="2500" dirty="0">
              <a:solidFill>
                <a:schemeClr val="tx1"/>
              </a:solidFill>
            </a:endParaRPr>
          </a:p>
        </p:txBody>
      </p:sp>
      <p:sp>
        <p:nvSpPr>
          <p:cNvPr id="20" name="Line Callout 1 (No Border) 19"/>
          <p:cNvSpPr/>
          <p:nvPr/>
        </p:nvSpPr>
        <p:spPr>
          <a:xfrm>
            <a:off x="4746776" y="3472333"/>
            <a:ext cx="3314829" cy="1315530"/>
          </a:xfrm>
          <a:prstGeom prst="callout1">
            <a:avLst>
              <a:gd name="adj1" fmla="val 2857"/>
              <a:gd name="adj2" fmla="val 57268"/>
              <a:gd name="adj3" fmla="val -28156"/>
              <a:gd name="adj4" fmla="val 41979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zh-TW" altLang="en-US" sz="2500" dirty="0" smtClean="0">
                <a:solidFill>
                  <a:schemeClr val="tx1"/>
                </a:solidFill>
                <a:ea typeface="標楷體" panose="03000509000000000000" pitchFamily="65" charset="-120"/>
              </a:rPr>
              <a:t>用</a:t>
            </a:r>
            <a:r>
              <a:rPr lang="zh-TW" altLang="en-US" sz="2500" dirty="0">
                <a:solidFill>
                  <a:schemeClr val="tx1"/>
                </a:solidFill>
                <a:ea typeface="標楷體" panose="03000509000000000000" pitchFamily="65" charset="-120"/>
              </a:rPr>
              <a:t>甚麼</a:t>
            </a:r>
            <a:r>
              <a:rPr lang="zh-TW" altLang="en-US" sz="2500" dirty="0" smtClean="0">
                <a:solidFill>
                  <a:schemeClr val="tx1"/>
                </a:solidFill>
                <a:ea typeface="標楷體" panose="03000509000000000000" pitchFamily="65" charset="-120"/>
              </a:rPr>
              <a:t>方法保護環境</a:t>
            </a:r>
            <a:endParaRPr lang="en-US" altLang="zh-TW" sz="2500" dirty="0" smtClean="0">
              <a:solidFill>
                <a:schemeClr val="tx1"/>
              </a:solidFill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endParaRPr lang="zh-TW" altLang="en-US" sz="2500" dirty="0">
              <a:solidFill>
                <a:schemeClr val="tx1"/>
              </a:solidFill>
              <a:ea typeface="標楷體" panose="03000509000000000000" pitchFamily="65" charset="-120"/>
            </a:endParaRPr>
          </a:p>
        </p:txBody>
      </p:sp>
      <p:sp>
        <p:nvSpPr>
          <p:cNvPr id="22" name="Oval Callout 21"/>
          <p:cNvSpPr/>
          <p:nvPr/>
        </p:nvSpPr>
        <p:spPr>
          <a:xfrm>
            <a:off x="3021093" y="4191422"/>
            <a:ext cx="1144217" cy="519310"/>
          </a:xfrm>
          <a:prstGeom prst="wedgeEllipseCallout">
            <a:avLst>
              <a:gd name="adj1" fmla="val 9443"/>
              <a:gd name="adj2" fmla="val -80840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rgbClr val="7030A0"/>
                </a:solidFill>
              </a:rPr>
              <a:t>主題</a:t>
            </a:r>
            <a:endParaRPr lang="zh-HK" altLang="en-US" sz="2400" dirty="0">
              <a:solidFill>
                <a:srgbClr val="7030A0"/>
              </a:solidFill>
            </a:endParaRPr>
          </a:p>
        </p:txBody>
      </p:sp>
      <p:sp>
        <p:nvSpPr>
          <p:cNvPr id="23" name="Oval Callout 22"/>
          <p:cNvSpPr/>
          <p:nvPr/>
        </p:nvSpPr>
        <p:spPr>
          <a:xfrm>
            <a:off x="5580112" y="4209458"/>
            <a:ext cx="1512168" cy="519310"/>
          </a:xfrm>
          <a:prstGeom prst="wedgeEllipseCallout">
            <a:avLst>
              <a:gd name="adj1" fmla="val -31497"/>
              <a:gd name="adj2" fmla="val -82819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spc="-150" dirty="0" smtClean="0">
                <a:solidFill>
                  <a:srgbClr val="FF0000"/>
                </a:solidFill>
              </a:rPr>
              <a:t>內容</a:t>
            </a:r>
            <a:endParaRPr lang="zh-HK" altLang="en-US" sz="2400" spc="-150" dirty="0">
              <a:solidFill>
                <a:srgbClr val="FF0000"/>
              </a:solidFill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pPr/>
              <a:t>18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5808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3" grpId="0" animBg="1"/>
      <p:bldP spid="4" grpId="0" animBg="1"/>
      <p:bldP spid="5" grpId="0" animBg="1"/>
      <p:bldP spid="20" grpId="0" animBg="1"/>
      <p:bldP spid="22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0001" y="1556792"/>
            <a:ext cx="7704856" cy="4680520"/>
          </a:xfrm>
        </p:spPr>
        <p:txBody>
          <a:bodyPr>
            <a:noAutofit/>
          </a:bodyPr>
          <a:lstStyle/>
          <a:p>
            <a:pPr marL="514350" indent="-514350">
              <a:lnSpc>
                <a:spcPct val="170000"/>
              </a:lnSpc>
              <a:buFont typeface="Arial" pitchFamily="34" charset="0"/>
              <a:buAutoNum type="arabicPeriod"/>
            </a:pPr>
            <a:r>
              <a:rPr lang="en-US" altLang="zh-TW" sz="2800" spc="600" dirty="0" smtClean="0"/>
              <a:t>〈</a:t>
            </a:r>
            <a:r>
              <a:rPr lang="zh-TW" altLang="en-US" sz="2800" spc="600" dirty="0"/>
              <a:t>保護環境的方法</a:t>
            </a:r>
            <a:r>
              <a:rPr lang="en-US" altLang="zh-TW" sz="2800" spc="600" dirty="0" smtClean="0"/>
              <a:t>〉</a:t>
            </a:r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eriod"/>
            </a:pPr>
            <a:r>
              <a:rPr lang="en-US" altLang="zh-TW" sz="2800" spc="600" dirty="0" smtClean="0"/>
              <a:t>〈</a:t>
            </a:r>
            <a:r>
              <a:rPr lang="zh-TW" altLang="en-US" sz="2800" spc="600" dirty="0" smtClean="0"/>
              <a:t>健康飲食</a:t>
            </a:r>
            <a:r>
              <a:rPr lang="en-US" altLang="zh-TW" sz="2800" spc="600" dirty="0" smtClean="0"/>
              <a:t>〉</a:t>
            </a:r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eriod"/>
            </a:pPr>
            <a:r>
              <a:rPr lang="en-US" altLang="zh-TW" sz="2800" spc="600" dirty="0" smtClean="0"/>
              <a:t>〈</a:t>
            </a:r>
            <a:r>
              <a:rPr lang="zh-TW" altLang="en-US" sz="2800" spc="600" dirty="0"/>
              <a:t>運動的</a:t>
            </a:r>
            <a:r>
              <a:rPr lang="zh-TW" altLang="en-US" sz="2800" spc="600" dirty="0" smtClean="0"/>
              <a:t>好處</a:t>
            </a:r>
            <a:r>
              <a:rPr lang="en-US" altLang="zh-TW" sz="2800" spc="600" dirty="0" smtClean="0"/>
              <a:t>〉</a:t>
            </a:r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eriod"/>
            </a:pPr>
            <a:r>
              <a:rPr lang="en-US" altLang="zh-TW" sz="2800" spc="600" dirty="0" smtClean="0"/>
              <a:t>〈</a:t>
            </a:r>
            <a:r>
              <a:rPr lang="zh-TW" altLang="en-US" sz="2800" spc="600" dirty="0" smtClean="0"/>
              <a:t>說交友之道</a:t>
            </a:r>
            <a:r>
              <a:rPr lang="en-US" altLang="zh-TW" sz="2800" spc="600" dirty="0" smtClean="0"/>
              <a:t>〉</a:t>
            </a:r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eriod"/>
            </a:pPr>
            <a:r>
              <a:rPr lang="en-US" altLang="zh-TW" sz="2800" spc="600" dirty="0" smtClean="0"/>
              <a:t>〈</a:t>
            </a:r>
            <a:r>
              <a:rPr lang="zh-TW" altLang="en-US" sz="2800" spc="600" dirty="0" smtClean="0"/>
              <a:t>談閱讀的重要</a:t>
            </a:r>
            <a:r>
              <a:rPr lang="en-US" altLang="zh-TW" sz="2800" spc="600" dirty="0" smtClean="0"/>
              <a:t>〉</a:t>
            </a:r>
            <a:endParaRPr lang="zh-HK" altLang="en-US" sz="2800" spc="600" dirty="0"/>
          </a:p>
          <a:p>
            <a:pPr marL="0" indent="0">
              <a:buNone/>
            </a:pPr>
            <a:endParaRPr lang="en-US" altLang="zh-TW" sz="2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TW" sz="2800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TW" sz="2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TW" sz="2800" dirty="0">
              <a:solidFill>
                <a:srgbClr val="C00000"/>
              </a:solidFill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381000" y="3414713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</a:pPr>
            <a:endParaRPr lang="en-US" altLang="zh-TW" sz="2000" dirty="0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407629" y="4237792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en-US" altLang="zh-TW" sz="3200" dirty="0">
              <a:ea typeface="標楷體" panose="03000509000000000000" pitchFamily="65" charset="-120"/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50139" y="2163716"/>
            <a:ext cx="1567887" cy="1817645"/>
          </a:xfrm>
          <a:prstGeom prst="rect">
            <a:avLst/>
          </a:prstGeom>
        </p:spPr>
      </p:pic>
      <p:sp>
        <p:nvSpPr>
          <p:cNvPr id="2" name="Flowchart: Alternate Process 1"/>
          <p:cNvSpPr/>
          <p:nvPr/>
        </p:nvSpPr>
        <p:spPr>
          <a:xfrm>
            <a:off x="1665051" y="1701551"/>
            <a:ext cx="1718817" cy="606639"/>
          </a:xfrm>
          <a:prstGeom prst="flowChartAlternate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2" name="Flowchart: Alternate Process 21"/>
          <p:cNvSpPr/>
          <p:nvPr/>
        </p:nvSpPr>
        <p:spPr>
          <a:xfrm>
            <a:off x="1639168" y="2514295"/>
            <a:ext cx="1790351" cy="606639"/>
          </a:xfrm>
          <a:prstGeom prst="flowChartAlternate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3" name="Flowchart: Alternate Process 22"/>
          <p:cNvSpPr/>
          <p:nvPr/>
        </p:nvSpPr>
        <p:spPr>
          <a:xfrm>
            <a:off x="1639168" y="3338805"/>
            <a:ext cx="946736" cy="606639"/>
          </a:xfrm>
          <a:prstGeom prst="flowChartAlternate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4" name="Flowchart: Alternate Process 23"/>
          <p:cNvSpPr/>
          <p:nvPr/>
        </p:nvSpPr>
        <p:spPr>
          <a:xfrm>
            <a:off x="2103774" y="4182019"/>
            <a:ext cx="861137" cy="606639"/>
          </a:xfrm>
          <a:prstGeom prst="flowChartAlternate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1" name="Flowchart: Alternate Process 30"/>
          <p:cNvSpPr/>
          <p:nvPr/>
        </p:nvSpPr>
        <p:spPr>
          <a:xfrm>
            <a:off x="2112536" y="4949325"/>
            <a:ext cx="861137" cy="606639"/>
          </a:xfrm>
          <a:prstGeom prst="flowChartAlternate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4735774" y="4722275"/>
            <a:ext cx="3894584" cy="1758828"/>
            <a:chOff x="4735774" y="4722275"/>
            <a:chExt cx="3894584" cy="1758828"/>
          </a:xfrm>
        </p:grpSpPr>
        <p:sp>
          <p:nvSpPr>
            <p:cNvPr id="32" name="Cloud Callout 31"/>
            <p:cNvSpPr/>
            <p:nvPr/>
          </p:nvSpPr>
          <p:spPr>
            <a:xfrm>
              <a:off x="4735774" y="4722275"/>
              <a:ext cx="3894584" cy="1758828"/>
            </a:xfrm>
            <a:prstGeom prst="cloudCallout">
              <a:avLst>
                <a:gd name="adj1" fmla="val 51217"/>
                <a:gd name="adj2" fmla="val 40918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0000"/>
              </a:pPr>
              <a:r>
                <a:rPr lang="zh-TW" altLang="en-US" sz="2400" dirty="0" smtClean="0">
                  <a:ea typeface="標楷體" panose="03000509000000000000" pitchFamily="65" charset="-120"/>
                </a:rPr>
                <a:t>           的文字讓我知道文章是關於甚麼</a:t>
              </a:r>
              <a:endParaRPr lang="zh-TW" altLang="en-US" sz="2400" dirty="0">
                <a:ea typeface="標楷體" panose="03000509000000000000" pitchFamily="65" charset="-120"/>
              </a:endParaRPr>
            </a:p>
          </p:txBody>
        </p:sp>
        <p:sp>
          <p:nvSpPr>
            <p:cNvPr id="33" name="Flowchart: Alternate Process 32"/>
            <p:cNvSpPr/>
            <p:nvPr/>
          </p:nvSpPr>
          <p:spPr>
            <a:xfrm>
              <a:off x="5434874" y="5013176"/>
              <a:ext cx="684000" cy="406408"/>
            </a:xfrm>
            <a:prstGeom prst="flowChartAlternateProcess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28" name="Oval Callout 27"/>
          <p:cNvSpPr/>
          <p:nvPr/>
        </p:nvSpPr>
        <p:spPr>
          <a:xfrm>
            <a:off x="6263098" y="5713423"/>
            <a:ext cx="1144217" cy="479231"/>
          </a:xfrm>
          <a:prstGeom prst="wedgeEllipseCallout">
            <a:avLst>
              <a:gd name="adj1" fmla="val 68354"/>
              <a:gd name="adj2" fmla="val 47982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rgbClr val="7030A0"/>
                </a:solidFill>
              </a:rPr>
              <a:t>主題</a:t>
            </a:r>
            <a:endParaRPr lang="zh-HK" altLang="en-US" sz="2400" dirty="0">
              <a:solidFill>
                <a:srgbClr val="7030A0"/>
              </a:solidFill>
            </a:endParaRPr>
          </a:p>
        </p:txBody>
      </p:sp>
      <p:sp>
        <p:nvSpPr>
          <p:cNvPr id="17" name="標題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活動：看</a:t>
            </a:r>
            <a:r>
              <a:rPr lang="zh-TW" altLang="en-US" dirty="0"/>
              <a:t>題目   猜內容</a:t>
            </a:r>
            <a:endParaRPr lang="zh-HK" altLang="en-US" dirty="0"/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5076056" y="1639571"/>
            <a:ext cx="2887177" cy="1071942"/>
          </a:xfrm>
          <a:prstGeom prst="wedgeRoundRectCallout">
            <a:avLst>
              <a:gd name="adj1" fmla="val 47380"/>
              <a:gd name="adj2" fmla="val 81186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試從題目猜想文章的內容。</a:t>
            </a:r>
            <a:endParaRPr lang="zh-TW" altLang="en-US" sz="2400" dirty="0">
              <a:ea typeface="標楷體" panose="03000509000000000000" pitchFamily="65" charset="-12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4288697" y="3069145"/>
            <a:ext cx="3948802" cy="1534092"/>
          </a:xfrm>
          <a:prstGeom prst="cloudCallout">
            <a:avLst>
              <a:gd name="adj1" fmla="val 45802"/>
              <a:gd name="adj2" fmla="val 4458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ea typeface="標楷體" panose="03000509000000000000" pitchFamily="65" charset="-120"/>
              </a:rPr>
              <a:t>找出關鍵詞</a:t>
            </a:r>
            <a:r>
              <a:rPr lang="en-US" altLang="zh-TW" sz="2400" dirty="0"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ea typeface="標楷體" panose="03000509000000000000" pitchFamily="65" charset="-120"/>
              </a:rPr>
              <a:t>題眼</a:t>
            </a:r>
            <a:r>
              <a:rPr lang="en-US" altLang="zh-TW" sz="2400" dirty="0">
                <a:ea typeface="標楷體" panose="03000509000000000000" pitchFamily="65" charset="-120"/>
              </a:rPr>
              <a:t>)</a:t>
            </a:r>
            <a:r>
              <a:rPr lang="zh-TW" altLang="en-US" sz="2400" dirty="0" smtClean="0">
                <a:ea typeface="標楷體" panose="03000509000000000000" pitchFamily="65" charset="-120"/>
              </a:rPr>
              <a:t>，有助我猜想</a:t>
            </a:r>
            <a:r>
              <a:rPr lang="zh-TW" altLang="en-US" sz="2400" dirty="0">
                <a:ea typeface="標楷體" panose="03000509000000000000" pitchFamily="65" charset="-120"/>
              </a:rPr>
              <a:t>文章的內容！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pPr/>
              <a:t>19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8688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23" grpId="0" animBg="1"/>
      <p:bldP spid="24" grpId="0" animBg="1"/>
      <p:bldP spid="31" grpId="0" animBg="1"/>
      <p:bldP spid="28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pPr/>
              <a:t>2</a:t>
            </a:fld>
            <a:endParaRPr lang="zh-HK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8264" y="908720"/>
            <a:ext cx="1991819" cy="2538753"/>
          </a:xfrm>
          <a:prstGeom prst="rect">
            <a:avLst/>
          </a:prstGeom>
        </p:spPr>
      </p:pic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683568" y="667956"/>
            <a:ext cx="6408712" cy="983065"/>
          </a:xfrm>
          <a:prstGeom prst="wedgeRoundRectCallout">
            <a:avLst>
              <a:gd name="adj1" fmla="val 56270"/>
              <a:gd name="adj2" fmla="val 83000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zh-TW" altLang="en-US" sz="2800" dirty="0" smtClean="0">
                <a:ea typeface="標楷體" panose="03000509000000000000" pitchFamily="65" charset="-120"/>
              </a:rPr>
              <a:t>當閱讀</a:t>
            </a:r>
            <a:r>
              <a:rPr lang="zh-TW" altLang="en-US" sz="2800" dirty="0">
                <a:ea typeface="標楷體" panose="03000509000000000000" pitchFamily="65" charset="-120"/>
              </a:rPr>
              <a:t>文章時</a:t>
            </a:r>
            <a:r>
              <a:rPr lang="zh-TW" altLang="en-US" sz="2800" dirty="0" smtClean="0">
                <a:ea typeface="標楷體" panose="03000509000000000000" pitchFamily="65" charset="-120"/>
              </a:rPr>
              <a:t>，你們首先要看甚麼</a:t>
            </a:r>
            <a:r>
              <a:rPr lang="en-US" altLang="zh-TW" sz="2800" dirty="0" smtClean="0">
                <a:latin typeface="+mn-ea"/>
                <a:ea typeface="+mn-ea"/>
              </a:rPr>
              <a:t>﹖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endParaRPr lang="en-US" altLang="zh-TW" sz="2800" dirty="0"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endParaRPr lang="zh-TW" altLang="en-US" sz="2800" dirty="0">
              <a:ea typeface="標楷體" panose="03000509000000000000" pitchFamily="65" charset="-120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951519" y="3922098"/>
            <a:ext cx="6408712" cy="1762952"/>
          </a:xfrm>
          <a:prstGeom prst="wedgeRoundRectCallout">
            <a:avLst>
              <a:gd name="adj1" fmla="val 64800"/>
              <a:gd name="adj2" fmla="val -55126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zh-TW" altLang="en-US" sz="2800" dirty="0" smtClean="0">
                <a:ea typeface="標楷體" panose="03000509000000000000" pitchFamily="65" charset="-120"/>
              </a:rPr>
              <a:t>對了！我們首先要看文章的題目，然後要想一想：</a:t>
            </a:r>
            <a:r>
              <a:rPr lang="zh-TW" altLang="en-US" sz="3200" dirty="0">
                <a:solidFill>
                  <a:srgbClr val="FF0000"/>
                </a:solidFill>
                <a:ea typeface="標楷體" panose="03000509000000000000" pitchFamily="65" charset="-120"/>
              </a:rPr>
              <a:t>「作者想告訴我甚麼？」</a:t>
            </a:r>
          </a:p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endParaRPr lang="zh-TW" altLang="en-US" sz="2800" dirty="0">
              <a:ea typeface="標楷體" panose="03000509000000000000" pitchFamily="65" charset="-120"/>
            </a:endParaRPr>
          </a:p>
        </p:txBody>
      </p:sp>
      <p:sp>
        <p:nvSpPr>
          <p:cNvPr id="2" name="Cloud Callout 1"/>
          <p:cNvSpPr/>
          <p:nvPr/>
        </p:nvSpPr>
        <p:spPr>
          <a:xfrm rot="21013923">
            <a:off x="278094" y="2322321"/>
            <a:ext cx="2621868" cy="1142606"/>
          </a:xfrm>
          <a:prstGeom prst="cloudCallout">
            <a:avLst>
              <a:gd name="adj1" fmla="val 47262"/>
              <a:gd name="adj2" fmla="val 7460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字數多嗎</a:t>
            </a:r>
            <a:r>
              <a:rPr lang="en-US" altLang="zh-TW" sz="2400" dirty="0" smtClean="0"/>
              <a:t>﹖</a:t>
            </a:r>
            <a:endParaRPr lang="zh-HK" altLang="en-US" sz="2400" dirty="0"/>
          </a:p>
        </p:txBody>
      </p:sp>
      <p:sp>
        <p:nvSpPr>
          <p:cNvPr id="10" name="Cloud Callout 9"/>
          <p:cNvSpPr/>
          <p:nvPr/>
        </p:nvSpPr>
        <p:spPr>
          <a:xfrm rot="898892">
            <a:off x="5242265" y="2389740"/>
            <a:ext cx="2621868" cy="1142606"/>
          </a:xfrm>
          <a:prstGeom prst="cloudCallout">
            <a:avLst>
              <a:gd name="adj1" fmla="val -28555"/>
              <a:gd name="adj2" fmla="val 7895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有圖畫嗎</a:t>
            </a:r>
            <a:r>
              <a:rPr lang="en-US" altLang="zh-TW" sz="2400" dirty="0" smtClean="0"/>
              <a:t>﹖</a:t>
            </a:r>
            <a:endParaRPr lang="zh-HK" altLang="en-US" sz="2400" dirty="0"/>
          </a:p>
        </p:txBody>
      </p:sp>
      <p:sp>
        <p:nvSpPr>
          <p:cNvPr id="11" name="Cloud Callout 10"/>
          <p:cNvSpPr/>
          <p:nvPr/>
        </p:nvSpPr>
        <p:spPr>
          <a:xfrm>
            <a:off x="2895328" y="1751018"/>
            <a:ext cx="2376264" cy="1142606"/>
          </a:xfrm>
          <a:prstGeom prst="cloudCallout">
            <a:avLst>
              <a:gd name="adj1" fmla="val 5017"/>
              <a:gd name="adj2" fmla="val 11200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/>
              <a:t>題目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9710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10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0001" y="1556792"/>
            <a:ext cx="7704856" cy="4680520"/>
          </a:xfrm>
        </p:spPr>
        <p:txBody>
          <a:bodyPr>
            <a:noAutofit/>
          </a:bodyPr>
          <a:lstStyle/>
          <a:p>
            <a:pPr marL="514350" indent="-514350">
              <a:lnSpc>
                <a:spcPct val="170000"/>
              </a:lnSpc>
              <a:buFont typeface="Arial" pitchFamily="34" charset="0"/>
              <a:buAutoNum type="arabicPeriod"/>
            </a:pPr>
            <a:r>
              <a:rPr lang="en-US" altLang="zh-TW" sz="2800" spc="600" dirty="0" smtClean="0"/>
              <a:t>〈</a:t>
            </a:r>
            <a:r>
              <a:rPr lang="zh-TW" altLang="en-US" sz="2800" spc="600" dirty="0"/>
              <a:t>保護環境的方法</a:t>
            </a:r>
            <a:r>
              <a:rPr lang="en-US" altLang="zh-TW" sz="2800" spc="600" dirty="0" smtClean="0"/>
              <a:t>〉</a:t>
            </a:r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eriod"/>
            </a:pPr>
            <a:r>
              <a:rPr lang="en-US" altLang="zh-TW" sz="2800" spc="600" dirty="0" smtClean="0"/>
              <a:t>〈</a:t>
            </a:r>
            <a:r>
              <a:rPr lang="zh-TW" altLang="en-US" sz="2800" spc="600" dirty="0" smtClean="0"/>
              <a:t>健康飲食</a:t>
            </a:r>
            <a:r>
              <a:rPr lang="en-US" altLang="zh-TW" sz="2800" spc="600" dirty="0" smtClean="0"/>
              <a:t>〉</a:t>
            </a:r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eriod"/>
            </a:pPr>
            <a:r>
              <a:rPr lang="en-US" altLang="zh-TW" sz="2800" spc="600" dirty="0" smtClean="0"/>
              <a:t>〈</a:t>
            </a:r>
            <a:r>
              <a:rPr lang="zh-TW" altLang="en-US" sz="2800" spc="600" dirty="0"/>
              <a:t>運動的</a:t>
            </a:r>
            <a:r>
              <a:rPr lang="zh-TW" altLang="en-US" sz="2800" spc="600" dirty="0" smtClean="0"/>
              <a:t>好處</a:t>
            </a:r>
            <a:r>
              <a:rPr lang="en-US" altLang="zh-TW" sz="2800" spc="600" dirty="0" smtClean="0"/>
              <a:t>〉</a:t>
            </a:r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eriod"/>
            </a:pPr>
            <a:r>
              <a:rPr lang="en-US" altLang="zh-TW" sz="2800" spc="600" dirty="0" smtClean="0"/>
              <a:t>〈</a:t>
            </a:r>
            <a:r>
              <a:rPr lang="zh-TW" altLang="en-US" sz="2800" spc="600" dirty="0" smtClean="0"/>
              <a:t>說交友之道</a:t>
            </a:r>
            <a:r>
              <a:rPr lang="en-US" altLang="zh-TW" sz="2800" spc="600" dirty="0" smtClean="0"/>
              <a:t>〉</a:t>
            </a:r>
          </a:p>
          <a:p>
            <a:pPr marL="514350" indent="-514350">
              <a:lnSpc>
                <a:spcPct val="170000"/>
              </a:lnSpc>
              <a:buFont typeface="Arial" pitchFamily="34" charset="0"/>
              <a:buAutoNum type="arabicPeriod"/>
            </a:pPr>
            <a:r>
              <a:rPr lang="en-US" altLang="zh-TW" sz="2800" spc="600" dirty="0" smtClean="0"/>
              <a:t>〈</a:t>
            </a:r>
            <a:r>
              <a:rPr lang="zh-TW" altLang="en-US" sz="2800" spc="600" dirty="0" smtClean="0"/>
              <a:t>談閱讀的重要</a:t>
            </a:r>
            <a:r>
              <a:rPr lang="en-US" altLang="zh-TW" sz="2800" spc="600" dirty="0" smtClean="0"/>
              <a:t>〉</a:t>
            </a:r>
            <a:endParaRPr lang="zh-HK" altLang="en-US" sz="2800" spc="600" dirty="0"/>
          </a:p>
          <a:p>
            <a:pPr marL="0" indent="0">
              <a:buNone/>
            </a:pPr>
            <a:endParaRPr lang="en-US" altLang="zh-TW" sz="2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TW" sz="2800" dirty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TW" sz="2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TW" sz="2800" dirty="0">
              <a:solidFill>
                <a:srgbClr val="C00000"/>
              </a:solidFill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381000" y="3414713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</a:pPr>
            <a:endParaRPr lang="en-US" altLang="zh-TW" sz="2000" dirty="0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407629" y="4237792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en-US" altLang="zh-TW" sz="3200" dirty="0">
              <a:ea typeface="標楷體" panose="03000509000000000000" pitchFamily="65" charset="-120"/>
            </a:endParaRPr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3823611" y="1649861"/>
            <a:ext cx="936104" cy="728791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2952353" y="3271885"/>
            <a:ext cx="936104" cy="728791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25" name="Oval 12"/>
          <p:cNvSpPr>
            <a:spLocks noChangeArrowheads="1"/>
          </p:cNvSpPr>
          <p:nvPr/>
        </p:nvSpPr>
        <p:spPr bwMode="auto">
          <a:xfrm>
            <a:off x="3345325" y="4888248"/>
            <a:ext cx="936104" cy="728791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27" name="Oval 12"/>
          <p:cNvSpPr>
            <a:spLocks noChangeArrowheads="1"/>
          </p:cNvSpPr>
          <p:nvPr/>
        </p:nvSpPr>
        <p:spPr bwMode="auto">
          <a:xfrm>
            <a:off x="3335056" y="4157924"/>
            <a:ext cx="603883" cy="630734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pic>
        <p:nvPicPr>
          <p:cNvPr id="21" name="圖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71667" y="1461411"/>
            <a:ext cx="1846142" cy="2140225"/>
          </a:xfrm>
          <a:prstGeom prst="rect">
            <a:avLst/>
          </a:prstGeom>
        </p:spPr>
      </p:pic>
      <p:sp>
        <p:nvSpPr>
          <p:cNvPr id="15" name="標題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活動：看</a:t>
            </a:r>
            <a:r>
              <a:rPr lang="zh-TW" altLang="en-US" dirty="0"/>
              <a:t>題目   猜內容</a:t>
            </a:r>
            <a:endParaRPr lang="zh-HK" altLang="en-US" dirty="0"/>
          </a:p>
        </p:txBody>
      </p:sp>
      <p:sp>
        <p:nvSpPr>
          <p:cNvPr id="16" name="Cloud Callout 15"/>
          <p:cNvSpPr/>
          <p:nvPr/>
        </p:nvSpPr>
        <p:spPr>
          <a:xfrm>
            <a:off x="4525476" y="3657235"/>
            <a:ext cx="4544280" cy="2333710"/>
          </a:xfrm>
          <a:prstGeom prst="cloudCallout">
            <a:avLst>
              <a:gd name="adj1" fmla="val 47992"/>
              <a:gd name="adj2" fmla="val 4187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zh-TW" altLang="en-US" sz="2400" spc="300" dirty="0" smtClean="0">
                <a:ea typeface="標楷體" panose="03000509000000000000" pitchFamily="65" charset="-120"/>
              </a:rPr>
              <a:t>的文字就</a:t>
            </a:r>
            <a:endParaRPr lang="en-US" altLang="zh-TW" sz="2400" spc="300" dirty="0" smtClean="0">
              <a:ea typeface="標楷體" panose="03000509000000000000" pitchFamily="65" charset="-120"/>
            </a:endParaRP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zh-TW" altLang="en-US" sz="2400" dirty="0" smtClean="0">
                <a:ea typeface="標楷體" panose="03000509000000000000" pitchFamily="65" charset="-120"/>
              </a:rPr>
              <a:t>告訴我文章是寫</a:t>
            </a:r>
            <a:endParaRPr lang="en-US" altLang="zh-TW" sz="2400" dirty="0" smtClean="0">
              <a:ea typeface="標楷體" panose="03000509000000000000" pitchFamily="65" charset="-120"/>
            </a:endParaRPr>
          </a:p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zh-TW" altLang="en-US" sz="2400" dirty="0">
                <a:solidFill>
                  <a:schemeClr val="tx1"/>
                </a:solidFill>
                <a:ea typeface="標楷體" panose="03000509000000000000" pitchFamily="65" charset="-120"/>
              </a:rPr>
              <a:t>這</a:t>
            </a:r>
            <a:r>
              <a:rPr lang="zh-TW" altLang="en-US" sz="2400" dirty="0" smtClean="0">
                <a:solidFill>
                  <a:srgbClr val="7030A0"/>
                </a:solidFill>
                <a:ea typeface="標楷體" panose="03000509000000000000" pitchFamily="65" charset="-120"/>
              </a:rPr>
              <a:t>主題</a:t>
            </a:r>
            <a:r>
              <a:rPr lang="zh-TW" altLang="en-US" sz="2400" dirty="0" smtClean="0">
                <a:solidFill>
                  <a:schemeClr val="tx1"/>
                </a:solidFill>
                <a:ea typeface="標楷體" panose="03000509000000000000" pitchFamily="65" charset="-120"/>
              </a:rPr>
              <a:t>的</a:t>
            </a:r>
            <a:r>
              <a:rPr lang="zh-TW" altLang="en-US" sz="2400" dirty="0" smtClean="0">
                <a:solidFill>
                  <a:srgbClr val="FF0000"/>
                </a:solidFill>
                <a:ea typeface="標楷體" panose="03000509000000000000" pitchFamily="65" charset="-120"/>
              </a:rPr>
              <a:t>甚麼     </a:t>
            </a:r>
            <a:r>
              <a:rPr lang="zh-TW" altLang="en-US" sz="2400" dirty="0" smtClean="0">
                <a:solidFill>
                  <a:schemeClr val="accent5">
                    <a:lumMod val="40000"/>
                    <a:lumOff val="60000"/>
                  </a:schemeClr>
                </a:solidFill>
                <a:ea typeface="標楷體" panose="03000509000000000000" pitchFamily="65" charset="-120"/>
              </a:rPr>
              <a:t>。</a:t>
            </a:r>
            <a:endParaRPr lang="zh-TW" altLang="en-US" sz="2400" dirty="0">
              <a:solidFill>
                <a:schemeClr val="accent5">
                  <a:lumMod val="40000"/>
                  <a:lumOff val="60000"/>
                </a:schemeClr>
              </a:solidFill>
              <a:ea typeface="標楷體" panose="03000509000000000000" pitchFamily="65" charset="-120"/>
            </a:endParaRPr>
          </a:p>
        </p:txBody>
      </p:sp>
      <p:sp>
        <p:nvSpPr>
          <p:cNvPr id="18" name="Oval 12"/>
          <p:cNvSpPr>
            <a:spLocks noChangeArrowheads="1"/>
          </p:cNvSpPr>
          <p:nvPr/>
        </p:nvSpPr>
        <p:spPr bwMode="auto">
          <a:xfrm>
            <a:off x="5220072" y="4182468"/>
            <a:ext cx="663909" cy="346749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pPr/>
              <a:t>20</a:t>
            </a:fld>
            <a:endParaRPr lang="zh-HK" altLang="en-US" dirty="0"/>
          </a:p>
        </p:txBody>
      </p:sp>
      <p:sp>
        <p:nvSpPr>
          <p:cNvPr id="19" name="Oval Callout 18"/>
          <p:cNvSpPr/>
          <p:nvPr/>
        </p:nvSpPr>
        <p:spPr>
          <a:xfrm>
            <a:off x="7214576" y="4945003"/>
            <a:ext cx="1085167" cy="519310"/>
          </a:xfrm>
          <a:prstGeom prst="wedgeEllipseCallout">
            <a:avLst>
              <a:gd name="adj1" fmla="val -21985"/>
              <a:gd name="adj2" fmla="val 79412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spc="-150" dirty="0" smtClean="0">
                <a:solidFill>
                  <a:srgbClr val="FF0000"/>
                </a:solidFill>
              </a:rPr>
              <a:t>內容</a:t>
            </a:r>
            <a:endParaRPr lang="zh-HK" altLang="en-US" sz="2400" spc="-150" dirty="0">
              <a:solidFill>
                <a:srgbClr val="FF0000"/>
              </a:solidFill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1665051" y="1701551"/>
            <a:ext cx="1718817" cy="606639"/>
          </a:xfrm>
          <a:prstGeom prst="flowChartAlternate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3" name="Flowchart: Alternate Process 22"/>
          <p:cNvSpPr/>
          <p:nvPr/>
        </p:nvSpPr>
        <p:spPr>
          <a:xfrm>
            <a:off x="1639168" y="2514295"/>
            <a:ext cx="1790351" cy="606639"/>
          </a:xfrm>
          <a:prstGeom prst="flowChartAlternate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4" name="Flowchart: Alternate Process 23"/>
          <p:cNvSpPr/>
          <p:nvPr/>
        </p:nvSpPr>
        <p:spPr>
          <a:xfrm>
            <a:off x="1639168" y="3338805"/>
            <a:ext cx="946736" cy="606639"/>
          </a:xfrm>
          <a:prstGeom prst="flowChartAlternate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6" name="Flowchart: Alternate Process 25"/>
          <p:cNvSpPr/>
          <p:nvPr/>
        </p:nvSpPr>
        <p:spPr>
          <a:xfrm>
            <a:off x="2103774" y="4182019"/>
            <a:ext cx="861137" cy="606639"/>
          </a:xfrm>
          <a:prstGeom prst="flowChartAlternate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8" name="Flowchart: Alternate Process 27"/>
          <p:cNvSpPr/>
          <p:nvPr/>
        </p:nvSpPr>
        <p:spPr>
          <a:xfrm>
            <a:off x="2112536" y="4949325"/>
            <a:ext cx="861137" cy="606639"/>
          </a:xfrm>
          <a:prstGeom prst="flowChartAlternate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9" name="Oval Callout 28"/>
          <p:cNvSpPr/>
          <p:nvPr/>
        </p:nvSpPr>
        <p:spPr>
          <a:xfrm>
            <a:off x="314521" y="1178022"/>
            <a:ext cx="1144217" cy="479231"/>
          </a:xfrm>
          <a:prstGeom prst="wedgeEllipseCallout">
            <a:avLst>
              <a:gd name="adj1" fmla="val 68354"/>
              <a:gd name="adj2" fmla="val 47982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rgbClr val="7030A0"/>
                </a:solidFill>
              </a:rPr>
              <a:t>主題</a:t>
            </a:r>
            <a:endParaRPr lang="zh-HK" alt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1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5" grpId="0" animBg="1"/>
      <p:bldP spid="27" grpId="0" animBg="1"/>
      <p:bldP spid="16" grpId="0" animBg="1"/>
      <p:bldP spid="18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endParaRPr lang="en-US" altLang="zh-TW" dirty="0">
              <a:solidFill>
                <a:srgbClr val="C00000"/>
              </a:solidFill>
            </a:endParaRPr>
          </a:p>
          <a:p>
            <a:pPr marL="0" lvl="1" indent="0">
              <a:lnSpc>
                <a:spcPct val="170000"/>
              </a:lnSpc>
              <a:buNone/>
            </a:pPr>
            <a:r>
              <a:rPr lang="en-US" altLang="zh-TW" sz="4000" dirty="0" smtClean="0"/>
              <a:t>	</a:t>
            </a:r>
            <a:endParaRPr lang="en-US" altLang="zh-TW" sz="5100" dirty="0" smtClean="0"/>
          </a:p>
          <a:p>
            <a:pPr marL="0" lvl="1" indent="0">
              <a:lnSpc>
                <a:spcPct val="170000"/>
              </a:lnSpc>
              <a:buNone/>
            </a:pPr>
            <a:r>
              <a:rPr lang="en-US" altLang="zh-TW" sz="5100" dirty="0" smtClean="0"/>
              <a:t>	</a:t>
            </a:r>
            <a:endParaRPr lang="en-US" altLang="zh-TW" sz="4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TW" sz="4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TW" dirty="0">
              <a:solidFill>
                <a:srgbClr val="C00000"/>
              </a:solidFill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381000" y="3414713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</a:pPr>
            <a:endParaRPr lang="en-US" altLang="zh-TW" sz="2000" dirty="0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407629" y="4237792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en-US" altLang="zh-TW" sz="3200" dirty="0">
              <a:ea typeface="標楷體" panose="03000509000000000000" pitchFamily="65" charset="-120"/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8051" y="1556798"/>
            <a:ext cx="1991819" cy="2538753"/>
          </a:xfrm>
          <a:prstGeom prst="rect">
            <a:avLst/>
          </a:prstGeom>
        </p:spPr>
      </p:pic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611560" y="1720523"/>
            <a:ext cx="5941564" cy="1836739"/>
          </a:xfrm>
          <a:prstGeom prst="wedgeRoundRectCallout">
            <a:avLst>
              <a:gd name="adj1" fmla="val 63667"/>
              <a:gd name="adj2" fmla="val 36099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zh-TW" altLang="en-US" sz="2800" dirty="0" smtClean="0">
                <a:latin typeface="+mn-ea"/>
                <a:ea typeface="+mn-ea"/>
              </a:rPr>
              <a:t>當你看到「</a:t>
            </a:r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精明執拾書包</a:t>
            </a:r>
            <a:r>
              <a:rPr lang="zh-TW" altLang="en-US" sz="2800" dirty="0" smtClean="0">
                <a:latin typeface="+mn-ea"/>
                <a:ea typeface="+mn-ea"/>
              </a:rPr>
              <a:t>」</a:t>
            </a:r>
            <a:r>
              <a:rPr lang="zh-TW" altLang="en-US" sz="2800" dirty="0">
                <a:latin typeface="+mn-ea"/>
                <a:ea typeface="+mn-ea"/>
              </a:rPr>
              <a:t>一</a:t>
            </a:r>
            <a:r>
              <a:rPr lang="zh-TW" altLang="en-US" sz="2800" dirty="0" smtClean="0">
                <a:latin typeface="+mn-ea"/>
                <a:ea typeface="+mn-ea"/>
              </a:rPr>
              <a:t>題，</a:t>
            </a:r>
            <a:r>
              <a:rPr lang="zh-TW" altLang="en-US" sz="2800" dirty="0">
                <a:latin typeface="+mn-ea"/>
                <a:ea typeface="+mn-ea"/>
              </a:rPr>
              <a:t>你認為會有甚麼內容呢</a:t>
            </a:r>
            <a:r>
              <a:rPr lang="en-US" altLang="zh-TW" sz="2800" dirty="0" smtClean="0">
                <a:latin typeface="+mn-ea"/>
                <a:ea typeface="+mn-ea"/>
              </a:rPr>
              <a:t>﹖</a:t>
            </a:r>
            <a:endParaRPr lang="zh-TW" altLang="en-US" sz="2800" dirty="0">
              <a:latin typeface="+mn-ea"/>
              <a:ea typeface="+mn-ea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2153224" y="4951644"/>
            <a:ext cx="2889515" cy="1142606"/>
          </a:xfrm>
          <a:prstGeom prst="cloudCallout">
            <a:avLst>
              <a:gd name="adj1" fmla="val -26835"/>
              <a:gd name="adj2" fmla="val 8416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+mn-ea"/>
              </a:rPr>
              <a:t>C.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執拾書包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的方法</a:t>
            </a:r>
            <a:endParaRPr lang="zh-HK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4788024" y="3782342"/>
            <a:ext cx="2826989" cy="1142606"/>
          </a:xfrm>
          <a:prstGeom prst="cloudCallout">
            <a:avLst>
              <a:gd name="adj1" fmla="val -28555"/>
              <a:gd name="adj2" fmla="val 7895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500" dirty="0">
                <a:latin typeface="+mn-ea"/>
              </a:rPr>
              <a:t>B.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執拾書包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的材料</a:t>
            </a:r>
            <a:endParaRPr lang="zh-HK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504760" y="3892570"/>
            <a:ext cx="2941827" cy="1142606"/>
          </a:xfrm>
          <a:prstGeom prst="cloudCallout">
            <a:avLst>
              <a:gd name="adj1" fmla="val -28555"/>
              <a:gd name="adj2" fmla="val 7895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500" dirty="0" smtClean="0">
                <a:latin typeface="+mn-ea"/>
              </a:rPr>
              <a:t>A.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執拾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書包的原因</a:t>
            </a:r>
            <a:endParaRPr lang="zh-HK" altLang="en-US" sz="2500" dirty="0">
              <a:solidFill>
                <a:schemeClr val="tx1"/>
              </a:solidFill>
            </a:endParaRPr>
          </a:p>
        </p:txBody>
      </p:sp>
      <p:sp>
        <p:nvSpPr>
          <p:cNvPr id="16" name="標題 1"/>
          <p:cNvSpPr txBox="1">
            <a:spLocks/>
          </p:cNvSpPr>
          <p:nvPr/>
        </p:nvSpPr>
        <p:spPr>
          <a:xfrm>
            <a:off x="500270" y="301322"/>
            <a:ext cx="82296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挑戰題一</a:t>
            </a:r>
            <a:endParaRPr lang="zh-HK" alt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pPr/>
              <a:t>21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817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endParaRPr lang="en-US" altLang="zh-TW" dirty="0">
              <a:solidFill>
                <a:srgbClr val="C00000"/>
              </a:solidFill>
            </a:endParaRPr>
          </a:p>
          <a:p>
            <a:pPr marL="0" lvl="1" indent="0">
              <a:lnSpc>
                <a:spcPct val="170000"/>
              </a:lnSpc>
              <a:buNone/>
            </a:pPr>
            <a:r>
              <a:rPr lang="en-US" altLang="zh-TW" sz="4000" dirty="0" smtClean="0"/>
              <a:t>	</a:t>
            </a:r>
            <a:endParaRPr lang="en-US" altLang="zh-TW" sz="5100" dirty="0" smtClean="0"/>
          </a:p>
          <a:p>
            <a:pPr marL="0" lvl="1" indent="0">
              <a:lnSpc>
                <a:spcPct val="170000"/>
              </a:lnSpc>
              <a:buNone/>
            </a:pPr>
            <a:r>
              <a:rPr lang="en-US" altLang="zh-TW" sz="5100" dirty="0" smtClean="0"/>
              <a:t>	</a:t>
            </a:r>
            <a:endParaRPr lang="en-US" altLang="zh-TW" sz="4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TW" sz="4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TW" dirty="0">
              <a:solidFill>
                <a:srgbClr val="C00000"/>
              </a:solidFill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381000" y="3414713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</a:pPr>
            <a:endParaRPr lang="en-US" altLang="zh-TW" sz="2000" dirty="0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407629" y="4237792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en-US" altLang="zh-TW" sz="3200" dirty="0">
              <a:ea typeface="標楷體" panose="03000509000000000000" pitchFamily="65" charset="-120"/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8051" y="1556798"/>
            <a:ext cx="1991819" cy="2538753"/>
          </a:xfrm>
          <a:prstGeom prst="rect">
            <a:avLst/>
          </a:prstGeom>
        </p:spPr>
      </p:pic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561450" y="1806742"/>
            <a:ext cx="6552728" cy="756382"/>
          </a:xfrm>
          <a:prstGeom prst="wedgeRoundRectCallout">
            <a:avLst>
              <a:gd name="adj1" fmla="val 52692"/>
              <a:gd name="adj2" fmla="val 68699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zh-TW" altLang="en-US" sz="2800" dirty="0">
                <a:latin typeface="+mn-ea"/>
                <a:ea typeface="+mn-ea"/>
              </a:rPr>
              <a:t>對了，「精明執拾書包</a:t>
            </a:r>
            <a:r>
              <a:rPr lang="zh-TW" altLang="en-US" sz="2800" dirty="0" smtClean="0">
                <a:latin typeface="+mn-ea"/>
                <a:ea typeface="+mn-ea"/>
              </a:rPr>
              <a:t>」是關於</a:t>
            </a:r>
            <a:r>
              <a:rPr lang="en-US" altLang="zh-TW" sz="2800" dirty="0" smtClean="0">
                <a:latin typeface="+mn-ea"/>
                <a:ea typeface="+mn-ea"/>
              </a:rPr>
              <a:t>……  </a:t>
            </a:r>
          </a:p>
        </p:txBody>
      </p:sp>
      <p:sp>
        <p:nvSpPr>
          <p:cNvPr id="11" name="Cloud Callout 10"/>
          <p:cNvSpPr/>
          <p:nvPr/>
        </p:nvSpPr>
        <p:spPr>
          <a:xfrm>
            <a:off x="2699792" y="4861933"/>
            <a:ext cx="2889515" cy="1142606"/>
          </a:xfrm>
          <a:prstGeom prst="cloudCallout">
            <a:avLst>
              <a:gd name="adj1" fmla="val -26835"/>
              <a:gd name="adj2" fmla="val 8416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+mn-ea"/>
              </a:rPr>
              <a:t>C.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執拾書包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的方法</a:t>
            </a:r>
            <a:endParaRPr lang="zh-HK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5464394" y="4108817"/>
            <a:ext cx="2826989" cy="1142606"/>
          </a:xfrm>
          <a:prstGeom prst="cloudCallout">
            <a:avLst>
              <a:gd name="adj1" fmla="val -28555"/>
              <a:gd name="adj2" fmla="val 7895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500" dirty="0">
                <a:latin typeface="+mn-ea"/>
              </a:rPr>
              <a:t>B.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執拾書包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的材料</a:t>
            </a:r>
            <a:endParaRPr lang="zh-HK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895987" y="3933386"/>
            <a:ext cx="2941827" cy="1142606"/>
          </a:xfrm>
          <a:prstGeom prst="cloudCallout">
            <a:avLst>
              <a:gd name="adj1" fmla="val -28555"/>
              <a:gd name="adj2" fmla="val 7895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500" dirty="0" smtClean="0">
                <a:latin typeface="+mn-ea"/>
              </a:rPr>
              <a:t>A.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執拾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書包的原因</a:t>
            </a:r>
            <a:endParaRPr lang="zh-HK" altLang="en-US" sz="2500" dirty="0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051720" y="1839760"/>
            <a:ext cx="865076" cy="59226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6" name="標題 1"/>
          <p:cNvSpPr txBox="1">
            <a:spLocks/>
          </p:cNvSpPr>
          <p:nvPr/>
        </p:nvSpPr>
        <p:spPr>
          <a:xfrm>
            <a:off x="589145" y="382564"/>
            <a:ext cx="82296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挑戰題一</a:t>
            </a:r>
            <a:endParaRPr lang="zh-HK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pPr/>
              <a:t>22</a:t>
            </a:fld>
            <a:endParaRPr lang="zh-HK" altLang="en-US"/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530272" y="2765477"/>
            <a:ext cx="5941564" cy="773719"/>
          </a:xfrm>
          <a:prstGeom prst="wedgeRoundRectCallout">
            <a:avLst>
              <a:gd name="adj1" fmla="val 63667"/>
              <a:gd name="adj2" fmla="val -43307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zh-TW" altLang="en-US" sz="2800" dirty="0" smtClean="0">
                <a:latin typeface="+mn-ea"/>
                <a:ea typeface="+mn-ea"/>
              </a:rPr>
              <a:t>哪些關鍵詞給了你提示</a:t>
            </a:r>
            <a:r>
              <a:rPr lang="en-US" altLang="zh-TW" sz="2800" dirty="0" smtClean="0">
                <a:latin typeface="+mn-ea"/>
                <a:ea typeface="+mn-ea"/>
              </a:rPr>
              <a:t>﹖</a:t>
            </a:r>
            <a:endParaRPr lang="zh-TW" altLang="en-US" sz="2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5920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2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374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精明</a:t>
            </a:r>
            <a:r>
              <a:rPr lang="zh-TW" altLang="en-US" sz="3600" dirty="0"/>
              <a:t>執拾</a:t>
            </a:r>
            <a:r>
              <a:rPr lang="zh-TW" altLang="en-US" sz="3600" dirty="0" smtClean="0"/>
              <a:t>書包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11377" y="1085328"/>
            <a:ext cx="4358845" cy="527102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ts val="2600"/>
              </a:lnSpc>
              <a:buNone/>
            </a:pPr>
            <a:r>
              <a:rPr lang="en-US" altLang="zh-TW" sz="2000" dirty="0" smtClean="0"/>
              <a:t>        </a:t>
            </a:r>
            <a:r>
              <a:rPr lang="zh-TW" altLang="zh-HK" sz="2000" dirty="0" smtClean="0"/>
              <a:t>書包過重會造成肌肉疲勞，影響健康。因此，要減輕</a:t>
            </a:r>
            <a:r>
              <a:rPr lang="zh-TW" altLang="zh-HK" sz="2000" dirty="0"/>
              <a:t>書包的重量，便要培養每天收拾書包的</a:t>
            </a:r>
            <a:r>
              <a:rPr lang="zh-TW" altLang="zh-HK" sz="2000" dirty="0" smtClean="0"/>
              <a:t>習慣。</a:t>
            </a:r>
            <a:endParaRPr lang="zh-TW" altLang="zh-HK" sz="2000" dirty="0"/>
          </a:p>
          <a:p>
            <a:pPr marL="0" indent="0">
              <a:lnSpc>
                <a:spcPts val="2600"/>
              </a:lnSpc>
              <a:buNone/>
            </a:pPr>
            <a:r>
              <a:rPr lang="zh-TW" altLang="en-US" sz="2000" dirty="0" smtClean="0"/>
              <a:t>        </a:t>
            </a:r>
            <a:r>
              <a:rPr lang="zh-TW" altLang="zh-HK" sz="2000" dirty="0"/>
              <a:t>第一，我們要按上課時間表執拾課本、作業及補充練習。我們應把最大及最重的書本放進書包內近背部位置，</a:t>
            </a:r>
            <a:r>
              <a:rPr lang="zh-TW" altLang="en-US" sz="2000" dirty="0"/>
              <a:t>那可</a:t>
            </a:r>
            <a:r>
              <a:rPr lang="zh-TW" altLang="zh-HK" sz="2000" dirty="0"/>
              <a:t>減輕對身體造成的壓力。</a:t>
            </a:r>
          </a:p>
          <a:p>
            <a:pPr marL="0" indent="0">
              <a:lnSpc>
                <a:spcPts val="2600"/>
              </a:lnSpc>
              <a:buNone/>
            </a:pPr>
            <a:r>
              <a:rPr lang="zh-TW" altLang="en-US" sz="2000" dirty="0"/>
              <a:t>        </a:t>
            </a:r>
            <a:r>
              <a:rPr lang="zh-TW" altLang="zh-HK" sz="2000" dirty="0"/>
              <a:t>第二，我們要按家課冊執拾功課，放入功課袋，再放入書包內。</a:t>
            </a:r>
            <a:r>
              <a:rPr lang="zh-TW" altLang="en-US" sz="2000" dirty="0"/>
              <a:t>同時，</a:t>
            </a:r>
            <a:r>
              <a:rPr lang="zh-TW" altLang="zh-HK" sz="2000" dirty="0"/>
              <a:t>我們</a:t>
            </a:r>
            <a:r>
              <a:rPr lang="zh-TW" altLang="en-US" sz="2000" dirty="0"/>
              <a:t>亦要</a:t>
            </a:r>
            <a:r>
              <a:rPr lang="zh-TW" altLang="zh-HK" sz="2000" dirty="0"/>
              <a:t>把文具放進筆袋，然後放入書包內。我們</a:t>
            </a:r>
            <a:r>
              <a:rPr lang="zh-TW" altLang="en-US" sz="2000" dirty="0"/>
              <a:t>應</a:t>
            </a:r>
            <a:r>
              <a:rPr lang="zh-TW" altLang="zh-HK" sz="2000" dirty="0"/>
              <a:t>選用輕巧的文具及用品，避免攜帶非必要的</a:t>
            </a:r>
            <a:r>
              <a:rPr lang="zh-TW" altLang="en-US" sz="2000" dirty="0"/>
              <a:t>雜物回校</a:t>
            </a:r>
            <a:r>
              <a:rPr lang="zh-TW" altLang="zh-HK" sz="2000" dirty="0"/>
              <a:t>。</a:t>
            </a:r>
          </a:p>
          <a:p>
            <a:pPr marL="0" indent="0">
              <a:lnSpc>
                <a:spcPts val="2600"/>
              </a:lnSpc>
              <a:buNone/>
            </a:pPr>
            <a:r>
              <a:rPr lang="zh-TW" altLang="en-US" sz="2000" dirty="0"/>
              <a:t>        </a:t>
            </a:r>
            <a:r>
              <a:rPr lang="zh-TW" altLang="zh-HK" sz="2000" dirty="0"/>
              <a:t>從小養成收拾書包的好習慣，除了減輕書包的重量，還可培養獨立的能力，</a:t>
            </a:r>
            <a:r>
              <a:rPr lang="zh-TW" altLang="en-US" sz="2000" dirty="0"/>
              <a:t>對</a:t>
            </a:r>
            <a:r>
              <a:rPr lang="zh-TW" altLang="zh-HK" sz="2000" dirty="0"/>
              <a:t>自己十分有幫助。</a:t>
            </a:r>
          </a:p>
          <a:p>
            <a:pPr marL="0" indent="0">
              <a:lnSpc>
                <a:spcPts val="2600"/>
              </a:lnSpc>
              <a:buNone/>
            </a:pPr>
            <a:r>
              <a:rPr lang="en-US" altLang="zh-HK" sz="2000" dirty="0"/>
              <a:t> </a:t>
            </a:r>
            <a:endParaRPr lang="zh-TW" altLang="zh-HK" sz="2000" dirty="0"/>
          </a:p>
          <a:p>
            <a:pPr marL="0" indent="0">
              <a:lnSpc>
                <a:spcPts val="2600"/>
              </a:lnSpc>
              <a:buNone/>
            </a:pPr>
            <a:endParaRPr lang="zh-HK" altLang="en-US" sz="2000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t>23</a:t>
            </a:fld>
            <a:endParaRPr lang="zh-HK" altLang="en-US"/>
          </a:p>
        </p:txBody>
      </p:sp>
      <p:pic>
        <p:nvPicPr>
          <p:cNvPr id="10" name="內容版面配置區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85073" y="4221088"/>
            <a:ext cx="1759475" cy="2242609"/>
          </a:xfrm>
          <a:prstGeom prst="rect">
            <a:avLst/>
          </a:prstGeom>
        </p:spPr>
      </p:pic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2940427" y="372340"/>
            <a:ext cx="1059226" cy="53638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16" name="Flowchart: Alternate Process 15"/>
          <p:cNvSpPr/>
          <p:nvPr/>
        </p:nvSpPr>
        <p:spPr>
          <a:xfrm>
            <a:off x="3999653" y="354348"/>
            <a:ext cx="1868491" cy="554372"/>
          </a:xfrm>
          <a:prstGeom prst="flowChartAlternate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7030A0"/>
              </a:solidFill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4947182" y="1225612"/>
            <a:ext cx="3081202" cy="2923468"/>
          </a:xfrm>
          <a:prstGeom prst="wedgeRoundRectCallout">
            <a:avLst>
              <a:gd name="adj1" fmla="val 63667"/>
              <a:gd name="adj2" fmla="val 36099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zh-TW" altLang="en-US" sz="2800" dirty="0" smtClean="0">
                <a:latin typeface="+mn-ea"/>
                <a:ea typeface="+mn-ea"/>
              </a:rPr>
              <a:t>現在閱讀文章，試運用找標示語和中心句的方法來理解文章。</a:t>
            </a:r>
            <a:endParaRPr lang="zh-TW" altLang="en-US" sz="2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9630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1365" y="37456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精明</a:t>
            </a:r>
            <a:r>
              <a:rPr lang="zh-TW" altLang="en-US" sz="3600" dirty="0"/>
              <a:t>執拾</a:t>
            </a:r>
            <a:r>
              <a:rPr lang="zh-TW" altLang="en-US" sz="3600" dirty="0" smtClean="0"/>
              <a:t>書包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11377" y="1126159"/>
            <a:ext cx="4358845" cy="527758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ts val="2600"/>
              </a:lnSpc>
              <a:buNone/>
            </a:pPr>
            <a:r>
              <a:rPr lang="en-US" altLang="zh-TW" sz="2000" dirty="0" smtClean="0"/>
              <a:t>        </a:t>
            </a:r>
            <a:r>
              <a:rPr lang="zh-TW" altLang="zh-HK" sz="2000" dirty="0" smtClean="0"/>
              <a:t>書包過重會</a:t>
            </a:r>
            <a:r>
              <a:rPr lang="zh-TW" altLang="zh-HK" sz="2000" dirty="0"/>
              <a:t>造成肌肉疲勞，影響健康。因此，</a:t>
            </a:r>
            <a:r>
              <a:rPr lang="zh-TW" altLang="zh-HK" sz="2000" dirty="0" smtClean="0"/>
              <a:t>要減輕</a:t>
            </a:r>
            <a:r>
              <a:rPr lang="zh-TW" altLang="zh-HK" sz="2000" dirty="0"/>
              <a:t>書包的重量，便要培養每天收拾書包的</a:t>
            </a:r>
            <a:r>
              <a:rPr lang="zh-TW" altLang="zh-HK" sz="2000" dirty="0" smtClean="0"/>
              <a:t>習慣。</a:t>
            </a:r>
            <a:endParaRPr lang="zh-TW" altLang="zh-HK" sz="2000" dirty="0"/>
          </a:p>
          <a:p>
            <a:pPr marL="0" indent="0">
              <a:lnSpc>
                <a:spcPts val="2600"/>
              </a:lnSpc>
              <a:buNone/>
            </a:pPr>
            <a:r>
              <a:rPr lang="zh-TW" altLang="en-US" sz="2000" dirty="0" smtClean="0"/>
              <a:t>        </a:t>
            </a:r>
            <a:r>
              <a:rPr lang="zh-TW" altLang="zh-HK" sz="2000" dirty="0" smtClean="0"/>
              <a:t>第一，</a:t>
            </a:r>
            <a:r>
              <a:rPr lang="zh-TW" altLang="zh-HK" sz="2000" dirty="0" smtClean="0">
                <a:solidFill>
                  <a:srgbClr val="FF0000"/>
                </a:solidFill>
              </a:rPr>
              <a:t>我們</a:t>
            </a:r>
            <a:r>
              <a:rPr lang="zh-TW" altLang="zh-HK" sz="2000" dirty="0">
                <a:solidFill>
                  <a:srgbClr val="FF0000"/>
                </a:solidFill>
              </a:rPr>
              <a:t>要按上課時間表執拾課本、作業及補充</a:t>
            </a:r>
            <a:r>
              <a:rPr lang="zh-TW" altLang="zh-HK" sz="2000" dirty="0" smtClean="0">
                <a:solidFill>
                  <a:srgbClr val="FF0000"/>
                </a:solidFill>
              </a:rPr>
              <a:t>練習</a:t>
            </a:r>
            <a:r>
              <a:rPr lang="zh-TW" altLang="zh-HK" sz="2000" dirty="0" smtClean="0"/>
              <a:t>。</a:t>
            </a:r>
            <a:r>
              <a:rPr lang="zh-TW" altLang="zh-HK" sz="2000" dirty="0"/>
              <a:t>我們應把最大及</a:t>
            </a:r>
            <a:r>
              <a:rPr lang="zh-TW" altLang="zh-HK" sz="2000" dirty="0">
                <a:solidFill>
                  <a:srgbClr val="7030A0"/>
                </a:solidFill>
              </a:rPr>
              <a:t>最重的書本放進書包內近背部</a:t>
            </a:r>
            <a:r>
              <a:rPr lang="zh-TW" altLang="zh-HK" sz="2000" dirty="0">
                <a:solidFill>
                  <a:schemeClr val="tx1"/>
                </a:solidFill>
              </a:rPr>
              <a:t>位置</a:t>
            </a:r>
            <a:r>
              <a:rPr lang="zh-TW" altLang="zh-HK" sz="2000" dirty="0" smtClean="0"/>
              <a:t>，</a:t>
            </a:r>
            <a:r>
              <a:rPr lang="zh-TW" altLang="en-US" sz="2000" dirty="0" smtClean="0"/>
              <a:t>那可</a:t>
            </a:r>
            <a:r>
              <a:rPr lang="zh-TW" altLang="zh-HK" sz="2000" dirty="0" smtClean="0"/>
              <a:t>減輕</a:t>
            </a:r>
            <a:r>
              <a:rPr lang="zh-TW" altLang="zh-HK" sz="2000" dirty="0"/>
              <a:t>對身體造成的壓力。</a:t>
            </a:r>
          </a:p>
          <a:p>
            <a:pPr marL="0" indent="0">
              <a:lnSpc>
                <a:spcPts val="2600"/>
              </a:lnSpc>
              <a:buNone/>
            </a:pPr>
            <a:r>
              <a:rPr lang="zh-TW" altLang="en-US" sz="2000" dirty="0" smtClean="0"/>
              <a:t>        </a:t>
            </a:r>
            <a:r>
              <a:rPr lang="zh-TW" altLang="zh-HK" sz="2000" dirty="0" smtClean="0"/>
              <a:t>第二</a:t>
            </a:r>
            <a:r>
              <a:rPr lang="zh-TW" altLang="zh-HK" sz="2000" dirty="0"/>
              <a:t>，</a:t>
            </a:r>
            <a:r>
              <a:rPr lang="zh-TW" altLang="zh-HK" sz="2000" dirty="0">
                <a:solidFill>
                  <a:srgbClr val="FF0000"/>
                </a:solidFill>
              </a:rPr>
              <a:t>我們要按家課冊執拾功課</a:t>
            </a:r>
            <a:r>
              <a:rPr lang="zh-TW" altLang="zh-HK" sz="2000" dirty="0"/>
              <a:t>，放入功課袋，再放入書包內</a:t>
            </a:r>
            <a:r>
              <a:rPr lang="zh-TW" altLang="zh-HK" sz="2000" dirty="0" smtClean="0"/>
              <a:t>。</a:t>
            </a:r>
            <a:r>
              <a:rPr lang="zh-TW" altLang="en-US" sz="2000" dirty="0" smtClean="0"/>
              <a:t>同時，</a:t>
            </a:r>
            <a:r>
              <a:rPr lang="zh-TW" altLang="zh-HK" sz="2000" dirty="0" smtClean="0">
                <a:solidFill>
                  <a:srgbClr val="FF0000"/>
                </a:solidFill>
              </a:rPr>
              <a:t>我們</a:t>
            </a:r>
            <a:r>
              <a:rPr lang="zh-TW" altLang="en-US" sz="2000" dirty="0" smtClean="0">
                <a:solidFill>
                  <a:srgbClr val="FF0000"/>
                </a:solidFill>
              </a:rPr>
              <a:t>亦要</a:t>
            </a:r>
            <a:r>
              <a:rPr lang="zh-TW" altLang="zh-HK" sz="2000" dirty="0" smtClean="0">
                <a:solidFill>
                  <a:srgbClr val="FF0000"/>
                </a:solidFill>
              </a:rPr>
              <a:t>把文具放進筆袋，然後放入書包內</a:t>
            </a:r>
            <a:r>
              <a:rPr lang="zh-TW" altLang="zh-HK" sz="2000" dirty="0" smtClean="0"/>
              <a:t>。我們</a:t>
            </a:r>
            <a:r>
              <a:rPr lang="zh-TW" altLang="en-US" sz="2000" dirty="0" smtClean="0">
                <a:solidFill>
                  <a:srgbClr val="7030A0"/>
                </a:solidFill>
              </a:rPr>
              <a:t>應</a:t>
            </a:r>
            <a:r>
              <a:rPr lang="zh-TW" altLang="zh-HK" sz="2000" dirty="0" smtClean="0">
                <a:solidFill>
                  <a:srgbClr val="7030A0"/>
                </a:solidFill>
              </a:rPr>
              <a:t>選用</a:t>
            </a:r>
            <a:r>
              <a:rPr lang="zh-TW" altLang="zh-HK" sz="2000" dirty="0">
                <a:solidFill>
                  <a:srgbClr val="7030A0"/>
                </a:solidFill>
              </a:rPr>
              <a:t>輕巧的文具及用品，避免攜帶非必要</a:t>
            </a:r>
            <a:r>
              <a:rPr lang="zh-TW" altLang="zh-HK" sz="2000" dirty="0" smtClean="0">
                <a:solidFill>
                  <a:srgbClr val="7030A0"/>
                </a:solidFill>
              </a:rPr>
              <a:t>的</a:t>
            </a:r>
            <a:r>
              <a:rPr lang="zh-TW" altLang="en-US" sz="2000" dirty="0" smtClean="0">
                <a:solidFill>
                  <a:srgbClr val="7030A0"/>
                </a:solidFill>
              </a:rPr>
              <a:t>雜物回校</a:t>
            </a:r>
            <a:r>
              <a:rPr lang="zh-TW" altLang="zh-HK" sz="2000" dirty="0" smtClean="0"/>
              <a:t>。</a:t>
            </a:r>
            <a:endParaRPr lang="zh-TW" altLang="zh-HK" sz="2000" dirty="0"/>
          </a:p>
          <a:p>
            <a:pPr marL="0" indent="0">
              <a:lnSpc>
                <a:spcPts val="2600"/>
              </a:lnSpc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      </a:t>
            </a:r>
            <a:r>
              <a:rPr lang="zh-TW" altLang="zh-HK" sz="2000" dirty="0" smtClean="0"/>
              <a:t>從小養成收拾</a:t>
            </a:r>
            <a:r>
              <a:rPr lang="zh-TW" altLang="zh-HK" sz="2000" dirty="0"/>
              <a:t>書包的好習慣，除了減輕書包的重量，還</a:t>
            </a:r>
            <a:r>
              <a:rPr lang="zh-TW" altLang="zh-HK" sz="2000" dirty="0" smtClean="0"/>
              <a:t>可培養獨立</a:t>
            </a:r>
            <a:r>
              <a:rPr lang="zh-TW" altLang="zh-HK" sz="2000" dirty="0"/>
              <a:t>的能力</a:t>
            </a:r>
            <a:r>
              <a:rPr lang="zh-TW" altLang="zh-HK" sz="2000" dirty="0" smtClean="0"/>
              <a:t>，</a:t>
            </a:r>
            <a:r>
              <a:rPr lang="zh-TW" altLang="en-US" sz="2000" dirty="0" smtClean="0"/>
              <a:t>對</a:t>
            </a:r>
            <a:r>
              <a:rPr lang="zh-TW" altLang="zh-HK" sz="2000" dirty="0" smtClean="0"/>
              <a:t>自己十分</a:t>
            </a:r>
            <a:r>
              <a:rPr lang="zh-TW" altLang="zh-HK" sz="2000" dirty="0"/>
              <a:t>有幫助。</a:t>
            </a:r>
          </a:p>
          <a:p>
            <a:pPr marL="0" indent="0">
              <a:lnSpc>
                <a:spcPts val="2600"/>
              </a:lnSpc>
              <a:buNone/>
            </a:pPr>
            <a:r>
              <a:rPr lang="en-US" altLang="zh-HK" sz="2000" dirty="0"/>
              <a:t> </a:t>
            </a:r>
            <a:endParaRPr lang="zh-TW" altLang="zh-HK" sz="2000" dirty="0"/>
          </a:p>
          <a:p>
            <a:pPr marL="0" indent="0">
              <a:lnSpc>
                <a:spcPts val="2600"/>
              </a:lnSpc>
              <a:buNone/>
            </a:pPr>
            <a:endParaRPr lang="zh-HK" altLang="en-US" sz="2000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t>24</a:t>
            </a:fld>
            <a:endParaRPr lang="zh-HK" altLang="en-US"/>
          </a:p>
        </p:txBody>
      </p:sp>
      <p:sp>
        <p:nvSpPr>
          <p:cNvPr id="9" name="Cloud Callout 8"/>
          <p:cNvSpPr/>
          <p:nvPr/>
        </p:nvSpPr>
        <p:spPr>
          <a:xfrm>
            <a:off x="5483931" y="1454771"/>
            <a:ext cx="2941827" cy="1142606"/>
          </a:xfrm>
          <a:prstGeom prst="cloudCallout">
            <a:avLst>
              <a:gd name="adj1" fmla="val 59470"/>
              <a:gd name="adj2" fmla="val 4320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500" dirty="0" smtClean="0">
                <a:latin typeface="+mn-ea"/>
              </a:rPr>
              <a:t>A.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執拾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書包的原因</a:t>
            </a:r>
            <a:endParaRPr lang="zh-HK" altLang="en-US" sz="2500" dirty="0">
              <a:solidFill>
                <a:schemeClr val="tx1"/>
              </a:solidFill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5582588" y="4054824"/>
            <a:ext cx="2889515" cy="1142606"/>
          </a:xfrm>
          <a:prstGeom prst="cloudCallout">
            <a:avLst>
              <a:gd name="adj1" fmla="val 62741"/>
              <a:gd name="adj2" fmla="val 3279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+mn-ea"/>
              </a:rPr>
              <a:t>C.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執拾書包的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方法</a:t>
            </a:r>
            <a:endParaRPr lang="zh-HK" altLang="en-US" sz="2400" dirty="0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5400000">
            <a:off x="6589018" y="-291622"/>
            <a:ext cx="876659" cy="2318402"/>
          </a:xfrm>
          <a:prstGeom prst="bentArrow">
            <a:avLst>
              <a:gd name="adj1" fmla="val 17575"/>
              <a:gd name="adj2" fmla="val 27629"/>
              <a:gd name="adj3" fmla="val 25000"/>
              <a:gd name="adj4" fmla="val 43750"/>
            </a:avLst>
          </a:prstGeom>
          <a:solidFill>
            <a:schemeClr val="accent5">
              <a:alpha val="50000"/>
            </a:schemeClr>
          </a:solidFill>
          <a:ln>
            <a:solidFill>
              <a:srgbClr val="92D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2915816" y="287697"/>
            <a:ext cx="1072480" cy="64256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16" name="Flowchart: Alternate Process 15"/>
          <p:cNvSpPr/>
          <p:nvPr/>
        </p:nvSpPr>
        <p:spPr>
          <a:xfrm>
            <a:off x="3999653" y="354348"/>
            <a:ext cx="1868491" cy="554372"/>
          </a:xfrm>
          <a:prstGeom prst="flowChartAlternate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7030A0"/>
              </a:solidFill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6136230" y="369340"/>
            <a:ext cx="1144217" cy="479231"/>
          </a:xfrm>
          <a:prstGeom prst="wedgeEllipseCallout">
            <a:avLst>
              <a:gd name="adj1" fmla="val -64548"/>
              <a:gd name="adj2" fmla="val 14798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rgbClr val="7030A0"/>
                </a:solidFill>
              </a:rPr>
              <a:t>主題</a:t>
            </a:r>
            <a:endParaRPr lang="zh-HK" altLang="en-US" sz="2400" dirty="0">
              <a:solidFill>
                <a:srgbClr val="7030A0"/>
              </a:solidFill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1331640" y="279350"/>
            <a:ext cx="1395557" cy="479231"/>
          </a:xfrm>
          <a:prstGeom prst="wedgeEllipseCallout">
            <a:avLst>
              <a:gd name="adj1" fmla="val 61405"/>
              <a:gd name="adj2" fmla="val 35538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spc="-300" dirty="0">
                <a:solidFill>
                  <a:srgbClr val="FF0000"/>
                </a:solidFill>
              </a:rPr>
              <a:t>內容</a:t>
            </a:r>
            <a:endParaRPr lang="zh-HK" altLang="en-US" sz="2800" spc="-3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62798" y="1847284"/>
            <a:ext cx="1081009" cy="35758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zh-HK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043191" y="5315309"/>
            <a:ext cx="1081009" cy="35758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zh-HK" alt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1762798" y="2269159"/>
            <a:ext cx="2881210" cy="295745"/>
          </a:xfrm>
          <a:prstGeom prst="flowChart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1" name="Flowchart: Process 20"/>
          <p:cNvSpPr/>
          <p:nvPr/>
        </p:nvSpPr>
        <p:spPr>
          <a:xfrm>
            <a:off x="453568" y="2591315"/>
            <a:ext cx="2670632" cy="280378"/>
          </a:xfrm>
          <a:prstGeom prst="flowChart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2" name="Flowchart: Process 21"/>
          <p:cNvSpPr/>
          <p:nvPr/>
        </p:nvSpPr>
        <p:spPr>
          <a:xfrm>
            <a:off x="1777930" y="3615722"/>
            <a:ext cx="2866078" cy="344673"/>
          </a:xfrm>
          <a:prstGeom prst="flowChart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3" name="Flowchart: Process 22"/>
          <p:cNvSpPr/>
          <p:nvPr/>
        </p:nvSpPr>
        <p:spPr>
          <a:xfrm>
            <a:off x="472026" y="4293046"/>
            <a:ext cx="4171982" cy="291408"/>
          </a:xfrm>
          <a:prstGeom prst="flowChart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4" name="Flowchart: Process 23"/>
          <p:cNvSpPr/>
          <p:nvPr/>
        </p:nvSpPr>
        <p:spPr>
          <a:xfrm>
            <a:off x="472026" y="4569012"/>
            <a:ext cx="1003630" cy="348093"/>
          </a:xfrm>
          <a:prstGeom prst="flowChart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5" name="Flowchart: Process 24"/>
          <p:cNvSpPr/>
          <p:nvPr/>
        </p:nvSpPr>
        <p:spPr>
          <a:xfrm>
            <a:off x="2011277" y="1540495"/>
            <a:ext cx="2128675" cy="280378"/>
          </a:xfrm>
          <a:prstGeom prst="flowChartProcess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6" name="Flowchart: Process 25"/>
          <p:cNvSpPr/>
          <p:nvPr/>
        </p:nvSpPr>
        <p:spPr>
          <a:xfrm>
            <a:off x="1025701" y="2912728"/>
            <a:ext cx="3330275" cy="291616"/>
          </a:xfrm>
          <a:prstGeom prst="flowChart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7" name="Flowchart: Process 26"/>
          <p:cNvSpPr/>
          <p:nvPr/>
        </p:nvSpPr>
        <p:spPr>
          <a:xfrm>
            <a:off x="2051933" y="4615325"/>
            <a:ext cx="2592076" cy="301779"/>
          </a:xfrm>
          <a:prstGeom prst="flowChart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8" name="Flowchart: Process 27"/>
          <p:cNvSpPr/>
          <p:nvPr/>
        </p:nvSpPr>
        <p:spPr>
          <a:xfrm>
            <a:off x="449636" y="4972643"/>
            <a:ext cx="3690316" cy="295006"/>
          </a:xfrm>
          <a:prstGeom prst="flowChartProcess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9" name="Cloud Callout 28"/>
          <p:cNvSpPr/>
          <p:nvPr/>
        </p:nvSpPr>
        <p:spPr>
          <a:xfrm>
            <a:off x="5681354" y="5238722"/>
            <a:ext cx="2889515" cy="1142606"/>
          </a:xfrm>
          <a:prstGeom prst="cloudCallout">
            <a:avLst>
              <a:gd name="adj1" fmla="val 57762"/>
              <a:gd name="adj2" fmla="val 44479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提出「精明」的策略</a:t>
            </a:r>
            <a:endParaRPr lang="zh-HK" altLang="en-US" sz="2400" dirty="0">
              <a:solidFill>
                <a:schemeClr val="tx1"/>
              </a:solidFill>
            </a:endParaRPr>
          </a:p>
        </p:txBody>
      </p:sp>
      <p:sp>
        <p:nvSpPr>
          <p:cNvPr id="30" name="Cloud Callout 29"/>
          <p:cNvSpPr/>
          <p:nvPr/>
        </p:nvSpPr>
        <p:spPr>
          <a:xfrm>
            <a:off x="5598769" y="2725520"/>
            <a:ext cx="2826989" cy="1142606"/>
          </a:xfrm>
          <a:prstGeom prst="cloudCallout">
            <a:avLst>
              <a:gd name="adj1" fmla="val 67755"/>
              <a:gd name="adj2" fmla="val 5737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500" dirty="0">
                <a:latin typeface="+mn-ea"/>
              </a:rPr>
              <a:t>B.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執拾書包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的材料</a:t>
            </a:r>
            <a:endParaRPr lang="zh-HK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Multiply 12"/>
          <p:cNvSpPr/>
          <p:nvPr/>
        </p:nvSpPr>
        <p:spPr>
          <a:xfrm>
            <a:off x="5571977" y="2792823"/>
            <a:ext cx="2880000" cy="1008000"/>
          </a:xfrm>
          <a:prstGeom prst="mathMultiply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1" name="Right Arrow 30"/>
          <p:cNvSpPr/>
          <p:nvPr/>
        </p:nvSpPr>
        <p:spPr>
          <a:xfrm rot="1686991">
            <a:off x="4147685" y="1716652"/>
            <a:ext cx="1487763" cy="468000"/>
          </a:xfrm>
          <a:prstGeom prst="rightArrow">
            <a:avLst>
              <a:gd name="adj1" fmla="val 50000"/>
              <a:gd name="adj2" fmla="val 60394"/>
            </a:avLst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2" name="Right Arrow 31"/>
          <p:cNvSpPr/>
          <p:nvPr/>
        </p:nvSpPr>
        <p:spPr>
          <a:xfrm rot="2223339">
            <a:off x="3676256" y="3091541"/>
            <a:ext cx="2802984" cy="468000"/>
          </a:xfrm>
          <a:prstGeom prst="rightArrow">
            <a:avLst>
              <a:gd name="adj1" fmla="val 50000"/>
              <a:gd name="adj2" fmla="val 60394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5" name="Right Arrow 34"/>
          <p:cNvSpPr/>
          <p:nvPr/>
        </p:nvSpPr>
        <p:spPr>
          <a:xfrm rot="2376794">
            <a:off x="4402644" y="5081310"/>
            <a:ext cx="1547522" cy="468000"/>
          </a:xfrm>
          <a:prstGeom prst="rightArrow">
            <a:avLst>
              <a:gd name="adj1" fmla="val 50000"/>
              <a:gd name="adj2" fmla="val 60394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7" name="Right Arrow 36"/>
          <p:cNvSpPr/>
          <p:nvPr/>
        </p:nvSpPr>
        <p:spPr>
          <a:xfrm rot="2223339">
            <a:off x="4297762" y="4065961"/>
            <a:ext cx="1356104" cy="468000"/>
          </a:xfrm>
          <a:prstGeom prst="rightArrow">
            <a:avLst>
              <a:gd name="adj1" fmla="val 50000"/>
              <a:gd name="adj2" fmla="val 60394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9830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18" grpId="0" animBg="1"/>
      <p:bldP spid="19" grpId="0" animBg="1"/>
      <p:bldP spid="20" grpId="0" animBg="1"/>
      <p:bldP spid="4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13" grpId="0" animBg="1"/>
      <p:bldP spid="31" grpId="0" animBg="1"/>
      <p:bldP spid="32" grpId="0" animBg="1"/>
      <p:bldP spid="35" grpId="0" animBg="1"/>
      <p:bldP spid="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endParaRPr lang="en-US" altLang="zh-TW" dirty="0">
              <a:solidFill>
                <a:srgbClr val="C00000"/>
              </a:solidFill>
            </a:endParaRPr>
          </a:p>
          <a:p>
            <a:pPr marL="0" lvl="1" indent="0">
              <a:lnSpc>
                <a:spcPct val="170000"/>
              </a:lnSpc>
              <a:buNone/>
            </a:pPr>
            <a:r>
              <a:rPr lang="en-US" altLang="zh-TW" sz="4000" dirty="0" smtClean="0"/>
              <a:t>	</a:t>
            </a:r>
            <a:endParaRPr lang="en-US" altLang="zh-TW" sz="5100" dirty="0" smtClean="0"/>
          </a:p>
          <a:p>
            <a:pPr marL="0" lvl="1" indent="0">
              <a:lnSpc>
                <a:spcPct val="170000"/>
              </a:lnSpc>
              <a:buNone/>
            </a:pPr>
            <a:r>
              <a:rPr lang="en-US" altLang="zh-TW" sz="5100" dirty="0" smtClean="0"/>
              <a:t>	</a:t>
            </a:r>
            <a:endParaRPr lang="en-US" altLang="zh-TW" sz="4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TW" sz="4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TW" dirty="0">
              <a:solidFill>
                <a:srgbClr val="C00000"/>
              </a:solidFill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381000" y="3414713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</a:pPr>
            <a:endParaRPr lang="en-US" altLang="zh-TW" sz="2000" dirty="0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8051" y="1556798"/>
            <a:ext cx="1991819" cy="2538753"/>
          </a:xfrm>
          <a:prstGeom prst="rect">
            <a:avLst/>
          </a:prstGeom>
        </p:spPr>
      </p:pic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611559" y="1720523"/>
            <a:ext cx="6126491" cy="1836739"/>
          </a:xfrm>
          <a:prstGeom prst="wedgeRoundRectCallout">
            <a:avLst>
              <a:gd name="adj1" fmla="val 62694"/>
              <a:gd name="adj2" fmla="val 41510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zh-TW" altLang="en-US" sz="2800" dirty="0" smtClean="0">
                <a:latin typeface="+mn-ea"/>
                <a:ea typeface="+mn-ea"/>
              </a:rPr>
              <a:t>當看到</a:t>
            </a:r>
            <a:r>
              <a:rPr lang="zh-TW" altLang="en-US" sz="2800" dirty="0">
                <a:latin typeface="+mn-ea"/>
                <a:ea typeface="+mn-ea"/>
              </a:rPr>
              <a:t>「</a:t>
            </a:r>
            <a:r>
              <a:rPr lang="zh-TW" altLang="en-US" sz="2800" dirty="0">
                <a:solidFill>
                  <a:srgbClr val="FF0000"/>
                </a:solidFill>
                <a:latin typeface="+mn-ea"/>
                <a:ea typeface="+mn-ea"/>
              </a:rPr>
              <a:t>煎炸食物會傷身</a:t>
            </a:r>
            <a:r>
              <a:rPr lang="zh-TW" altLang="en-US" sz="2800" dirty="0" smtClean="0">
                <a:latin typeface="+mn-ea"/>
                <a:ea typeface="+mn-ea"/>
              </a:rPr>
              <a:t>」一題，</a:t>
            </a:r>
            <a:r>
              <a:rPr lang="zh-TW" altLang="en-US" sz="2800" dirty="0">
                <a:latin typeface="+mn-ea"/>
                <a:ea typeface="+mn-ea"/>
              </a:rPr>
              <a:t>你認為會有甚麼內容呢</a:t>
            </a:r>
            <a:r>
              <a:rPr lang="en-US" altLang="zh-TW" sz="2800" dirty="0">
                <a:latin typeface="+mn-ea"/>
                <a:ea typeface="+mn-ea"/>
              </a:rPr>
              <a:t>﹖</a:t>
            </a:r>
            <a:endParaRPr lang="zh-TW" altLang="en-US" sz="2800" dirty="0">
              <a:latin typeface="+mn-ea"/>
              <a:ea typeface="+mn-ea"/>
            </a:endParaRPr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500270" y="301322"/>
            <a:ext cx="82296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挑戰題二</a:t>
            </a:r>
            <a:endParaRPr lang="zh-HK" altLang="en-US" dirty="0"/>
          </a:p>
        </p:txBody>
      </p:sp>
      <p:sp>
        <p:nvSpPr>
          <p:cNvPr id="11" name="Cloud Callout 10"/>
          <p:cNvSpPr/>
          <p:nvPr/>
        </p:nvSpPr>
        <p:spPr>
          <a:xfrm>
            <a:off x="5487616" y="4983557"/>
            <a:ext cx="3384376" cy="1142606"/>
          </a:xfrm>
          <a:prstGeom prst="cloudCallout">
            <a:avLst>
              <a:gd name="adj1" fmla="val -25115"/>
              <a:gd name="adj2" fmla="val 8503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zh-TW" sz="2500" dirty="0" smtClean="0">
                <a:latin typeface="+mn-ea"/>
              </a:rPr>
              <a:t>D. </a:t>
            </a:r>
            <a:r>
              <a:rPr lang="zh-TW" altLang="en-US" sz="2500" dirty="0" smtClean="0">
                <a:latin typeface="+mn-ea"/>
              </a:rPr>
              <a:t>煎</a:t>
            </a:r>
            <a:r>
              <a:rPr lang="zh-TW" altLang="en-US" sz="2500" dirty="0">
                <a:latin typeface="+mn-ea"/>
              </a:rPr>
              <a:t>炸食物食物破壞環境</a:t>
            </a:r>
            <a:endParaRPr lang="en-US" altLang="zh-TW" sz="2500" dirty="0">
              <a:latin typeface="+mn-ea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406036" y="3915187"/>
            <a:ext cx="3085844" cy="1142606"/>
          </a:xfrm>
          <a:prstGeom prst="cloudCallout">
            <a:avLst>
              <a:gd name="adj1" fmla="val -28555"/>
              <a:gd name="adj2" fmla="val 7895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500" dirty="0" smtClean="0">
                <a:latin typeface="+mn-ea"/>
              </a:rPr>
              <a:t>A. </a:t>
            </a:r>
            <a:r>
              <a:rPr lang="zh-TW" altLang="en-US" sz="2500" dirty="0" smtClean="0">
                <a:latin typeface="+mn-ea"/>
              </a:rPr>
              <a:t>煎</a:t>
            </a:r>
            <a:r>
              <a:rPr lang="zh-TW" altLang="en-US" sz="2500" dirty="0">
                <a:latin typeface="+mn-ea"/>
              </a:rPr>
              <a:t>炸食物</a:t>
            </a:r>
            <a:r>
              <a:rPr lang="zh-TW" altLang="en-US" sz="2500" dirty="0" smtClean="0">
                <a:latin typeface="+mn-ea"/>
              </a:rPr>
              <a:t>的種類</a:t>
            </a:r>
            <a:endParaRPr lang="zh-HK" altLang="en-US" sz="2500" dirty="0"/>
          </a:p>
        </p:txBody>
      </p:sp>
      <p:sp>
        <p:nvSpPr>
          <p:cNvPr id="14" name="Cloud Callout 13"/>
          <p:cNvSpPr/>
          <p:nvPr/>
        </p:nvSpPr>
        <p:spPr>
          <a:xfrm>
            <a:off x="4538934" y="3748421"/>
            <a:ext cx="3417442" cy="1142606"/>
          </a:xfrm>
          <a:prstGeom prst="cloudCallout">
            <a:avLst>
              <a:gd name="adj1" fmla="val -28555"/>
              <a:gd name="adj2" fmla="val 7895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zh-TW" sz="2500" dirty="0">
                <a:latin typeface="+mn-ea"/>
              </a:rPr>
              <a:t>B</a:t>
            </a:r>
            <a:r>
              <a:rPr lang="en-US" altLang="zh-TW" sz="2500" dirty="0" smtClean="0">
                <a:latin typeface="+mn-ea"/>
              </a:rPr>
              <a:t>. </a:t>
            </a:r>
            <a:r>
              <a:rPr lang="zh-TW" altLang="en-US" sz="2500" dirty="0" smtClean="0">
                <a:latin typeface="+mn-ea"/>
              </a:rPr>
              <a:t>煎</a:t>
            </a:r>
            <a:r>
              <a:rPr lang="zh-TW" altLang="en-US" sz="2500" dirty="0">
                <a:latin typeface="+mn-ea"/>
              </a:rPr>
              <a:t>炸食物對身體的</a:t>
            </a:r>
            <a:r>
              <a:rPr lang="zh-TW" altLang="en-US" sz="2500" dirty="0" smtClean="0">
                <a:latin typeface="+mn-ea"/>
              </a:rPr>
              <a:t>影響</a:t>
            </a:r>
            <a:r>
              <a:rPr lang="en-US" altLang="zh-TW" sz="2500" dirty="0" smtClean="0">
                <a:latin typeface="+mn-ea"/>
              </a:rPr>
              <a:t> </a:t>
            </a:r>
            <a:endParaRPr lang="en-US" altLang="zh-TW" sz="2500" dirty="0">
              <a:latin typeface="+mn-ea"/>
            </a:endParaRPr>
          </a:p>
        </p:txBody>
      </p:sp>
      <p:sp>
        <p:nvSpPr>
          <p:cNvPr id="17" name="Cloud Callout 16"/>
          <p:cNvSpPr/>
          <p:nvPr/>
        </p:nvSpPr>
        <p:spPr>
          <a:xfrm>
            <a:off x="1601417" y="5161184"/>
            <a:ext cx="3330623" cy="1142606"/>
          </a:xfrm>
          <a:prstGeom prst="cloudCallout">
            <a:avLst>
              <a:gd name="adj1" fmla="val -49193"/>
              <a:gd name="adj2" fmla="val 6329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zh-TW" sz="2500" dirty="0" smtClean="0">
                <a:latin typeface="+mn-ea"/>
              </a:rPr>
              <a:t>C. </a:t>
            </a:r>
            <a:r>
              <a:rPr lang="zh-TW" altLang="en-US" sz="2500" dirty="0" smtClean="0">
                <a:latin typeface="+mn-ea"/>
              </a:rPr>
              <a:t>煎</a:t>
            </a:r>
            <a:r>
              <a:rPr lang="zh-TW" altLang="en-US" sz="2500" dirty="0">
                <a:latin typeface="+mn-ea"/>
              </a:rPr>
              <a:t>炸食物會引發的</a:t>
            </a:r>
            <a:r>
              <a:rPr lang="zh-TW" altLang="en-US" sz="2500" dirty="0" smtClean="0">
                <a:latin typeface="+mn-ea"/>
              </a:rPr>
              <a:t>疾病</a:t>
            </a:r>
            <a:endParaRPr lang="en-US" altLang="zh-TW" sz="2500" dirty="0">
              <a:latin typeface="+mn-ea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pPr/>
              <a:t>25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0930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endParaRPr lang="en-US" altLang="zh-TW" dirty="0">
              <a:solidFill>
                <a:srgbClr val="C00000"/>
              </a:solidFill>
            </a:endParaRPr>
          </a:p>
          <a:p>
            <a:pPr marL="0" lvl="1" indent="0">
              <a:lnSpc>
                <a:spcPct val="170000"/>
              </a:lnSpc>
              <a:buNone/>
            </a:pPr>
            <a:r>
              <a:rPr lang="en-US" altLang="zh-TW" sz="4000" dirty="0" smtClean="0"/>
              <a:t>	</a:t>
            </a:r>
            <a:endParaRPr lang="en-US" altLang="zh-TW" sz="5100" dirty="0" smtClean="0"/>
          </a:p>
          <a:p>
            <a:pPr marL="0" lvl="1" indent="0">
              <a:lnSpc>
                <a:spcPct val="170000"/>
              </a:lnSpc>
              <a:buNone/>
            </a:pPr>
            <a:r>
              <a:rPr lang="en-US" altLang="zh-TW" sz="5100" dirty="0" smtClean="0"/>
              <a:t>	</a:t>
            </a:r>
            <a:endParaRPr lang="en-US" altLang="zh-TW" sz="4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TW" sz="4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TW" dirty="0">
              <a:solidFill>
                <a:srgbClr val="C00000"/>
              </a:solidFill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381000" y="3414713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</a:pPr>
            <a:endParaRPr lang="en-US" altLang="zh-TW" sz="2000" dirty="0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8051" y="1556798"/>
            <a:ext cx="1991819" cy="2538753"/>
          </a:xfrm>
          <a:prstGeom prst="rect">
            <a:avLst/>
          </a:prstGeom>
        </p:spPr>
      </p:pic>
      <p:sp>
        <p:nvSpPr>
          <p:cNvPr id="10" name="標題 1"/>
          <p:cNvSpPr txBox="1">
            <a:spLocks/>
          </p:cNvSpPr>
          <p:nvPr/>
        </p:nvSpPr>
        <p:spPr>
          <a:xfrm>
            <a:off x="500270" y="301322"/>
            <a:ext cx="82296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挑戰題二</a:t>
            </a:r>
            <a:endParaRPr lang="zh-HK" altLang="en-US" dirty="0"/>
          </a:p>
        </p:txBody>
      </p:sp>
      <p:sp>
        <p:nvSpPr>
          <p:cNvPr id="11" name="Cloud Callout 10"/>
          <p:cNvSpPr/>
          <p:nvPr/>
        </p:nvSpPr>
        <p:spPr>
          <a:xfrm>
            <a:off x="5487616" y="4983557"/>
            <a:ext cx="3384376" cy="1142606"/>
          </a:xfrm>
          <a:prstGeom prst="cloudCallout">
            <a:avLst>
              <a:gd name="adj1" fmla="val -25115"/>
              <a:gd name="adj2" fmla="val 8503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zh-TW" sz="2500" dirty="0" smtClean="0">
                <a:latin typeface="+mn-ea"/>
              </a:rPr>
              <a:t>D. </a:t>
            </a:r>
            <a:r>
              <a:rPr lang="zh-TW" altLang="en-US" sz="2500" dirty="0" smtClean="0">
                <a:latin typeface="+mn-ea"/>
              </a:rPr>
              <a:t>煎</a:t>
            </a:r>
            <a:r>
              <a:rPr lang="zh-TW" altLang="en-US" sz="2500" dirty="0">
                <a:latin typeface="+mn-ea"/>
              </a:rPr>
              <a:t>炸食物食物破壞環境</a:t>
            </a:r>
            <a:endParaRPr lang="en-US" altLang="zh-TW" sz="2500" dirty="0">
              <a:latin typeface="+mn-ea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406036" y="3915187"/>
            <a:ext cx="3085844" cy="1142606"/>
          </a:xfrm>
          <a:prstGeom prst="cloudCallout">
            <a:avLst>
              <a:gd name="adj1" fmla="val -28555"/>
              <a:gd name="adj2" fmla="val 7895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500" dirty="0" smtClean="0">
                <a:latin typeface="+mn-ea"/>
              </a:rPr>
              <a:t>A. </a:t>
            </a:r>
            <a:r>
              <a:rPr lang="zh-TW" altLang="en-US" sz="2500" dirty="0" smtClean="0">
                <a:latin typeface="+mn-ea"/>
              </a:rPr>
              <a:t>煎</a:t>
            </a:r>
            <a:r>
              <a:rPr lang="zh-TW" altLang="en-US" sz="2500" dirty="0">
                <a:latin typeface="+mn-ea"/>
              </a:rPr>
              <a:t>炸食物</a:t>
            </a:r>
            <a:r>
              <a:rPr lang="zh-TW" altLang="en-US" sz="2500" dirty="0" smtClean="0">
                <a:latin typeface="+mn-ea"/>
              </a:rPr>
              <a:t>的種類</a:t>
            </a:r>
            <a:endParaRPr lang="zh-HK" altLang="en-US" sz="2500" dirty="0"/>
          </a:p>
        </p:txBody>
      </p:sp>
      <p:sp>
        <p:nvSpPr>
          <p:cNvPr id="14" name="Cloud Callout 13"/>
          <p:cNvSpPr/>
          <p:nvPr/>
        </p:nvSpPr>
        <p:spPr>
          <a:xfrm>
            <a:off x="4538934" y="3748421"/>
            <a:ext cx="3417442" cy="1142606"/>
          </a:xfrm>
          <a:prstGeom prst="cloudCallout">
            <a:avLst>
              <a:gd name="adj1" fmla="val -28555"/>
              <a:gd name="adj2" fmla="val 7895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zh-TW" sz="2500" dirty="0">
                <a:latin typeface="+mn-ea"/>
              </a:rPr>
              <a:t>B. </a:t>
            </a:r>
            <a:r>
              <a:rPr lang="zh-TW" altLang="en-US" sz="2500" dirty="0">
                <a:latin typeface="+mn-ea"/>
              </a:rPr>
              <a:t>煎炸食物對身體的影響</a:t>
            </a:r>
            <a:r>
              <a:rPr lang="en-US" altLang="zh-TW" sz="2500" dirty="0">
                <a:latin typeface="+mn-ea"/>
              </a:rPr>
              <a:t> </a:t>
            </a:r>
          </a:p>
        </p:txBody>
      </p:sp>
      <p:sp>
        <p:nvSpPr>
          <p:cNvPr id="17" name="Cloud Callout 16"/>
          <p:cNvSpPr/>
          <p:nvPr/>
        </p:nvSpPr>
        <p:spPr>
          <a:xfrm>
            <a:off x="1601417" y="5161184"/>
            <a:ext cx="3330623" cy="1142606"/>
          </a:xfrm>
          <a:prstGeom prst="cloudCallout">
            <a:avLst>
              <a:gd name="adj1" fmla="val -49193"/>
              <a:gd name="adj2" fmla="val 6329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zh-TW" sz="2500" dirty="0" smtClean="0">
                <a:latin typeface="+mn-ea"/>
              </a:rPr>
              <a:t>C. </a:t>
            </a:r>
            <a:r>
              <a:rPr lang="zh-TW" altLang="en-US" sz="2500" dirty="0" smtClean="0">
                <a:latin typeface="+mn-ea"/>
              </a:rPr>
              <a:t>煎</a:t>
            </a:r>
            <a:r>
              <a:rPr lang="zh-TW" altLang="en-US" sz="2500" dirty="0">
                <a:latin typeface="+mn-ea"/>
              </a:rPr>
              <a:t>炸食物會引發的</a:t>
            </a:r>
            <a:r>
              <a:rPr lang="zh-TW" altLang="en-US" sz="2500" dirty="0" smtClean="0">
                <a:latin typeface="+mn-ea"/>
              </a:rPr>
              <a:t>疾病</a:t>
            </a:r>
            <a:endParaRPr lang="en-US" altLang="zh-TW" sz="2500" dirty="0">
              <a:latin typeface="+mn-ea"/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406036" y="1720524"/>
            <a:ext cx="6147088" cy="889310"/>
          </a:xfrm>
          <a:prstGeom prst="wedgeRoundRectCallout">
            <a:avLst>
              <a:gd name="adj1" fmla="val 63667"/>
              <a:gd name="adj2" fmla="val 36099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zh-TW" altLang="en-US" sz="2800" dirty="0">
                <a:latin typeface="+mn-ea"/>
                <a:ea typeface="+mn-ea"/>
              </a:rPr>
              <a:t>「煎炸食物會傷身</a:t>
            </a:r>
            <a:r>
              <a:rPr lang="zh-TW" altLang="en-US" sz="2800" dirty="0" smtClean="0">
                <a:latin typeface="+mn-ea"/>
                <a:ea typeface="+mn-ea"/>
              </a:rPr>
              <a:t>」可能是關於</a:t>
            </a:r>
            <a:r>
              <a:rPr lang="en-US" altLang="zh-TW" sz="2800" dirty="0" smtClean="0">
                <a:latin typeface="+mn-ea"/>
                <a:ea typeface="+mn-ea"/>
              </a:rPr>
              <a:t>……</a:t>
            </a:r>
            <a:endParaRPr lang="zh-TW" altLang="en-US" sz="2800" dirty="0">
              <a:latin typeface="+mn-ea"/>
              <a:ea typeface="+mn-ea"/>
            </a:endParaRPr>
          </a:p>
        </p:txBody>
      </p:sp>
      <p:sp>
        <p:nvSpPr>
          <p:cNvPr id="2" name="Oval 1"/>
          <p:cNvSpPr/>
          <p:nvPr/>
        </p:nvSpPr>
        <p:spPr>
          <a:xfrm>
            <a:off x="2699792" y="1942564"/>
            <a:ext cx="792088" cy="50405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pPr/>
              <a:t>26</a:t>
            </a:fld>
            <a:endParaRPr lang="zh-HK" altLang="en-US"/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406036" y="2695965"/>
            <a:ext cx="6147088" cy="896107"/>
          </a:xfrm>
          <a:prstGeom prst="wedgeRoundRectCallout">
            <a:avLst>
              <a:gd name="adj1" fmla="val 62998"/>
              <a:gd name="adj2" fmla="val -49891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zh-TW" altLang="en-US" sz="2800" dirty="0" smtClean="0">
                <a:latin typeface="+mn-ea"/>
                <a:ea typeface="+mn-ea"/>
              </a:rPr>
              <a:t>哪些關鍵詞給了你提示</a:t>
            </a:r>
            <a:r>
              <a:rPr lang="en-US" altLang="zh-TW" sz="2800" dirty="0" smtClean="0">
                <a:latin typeface="+mn-ea"/>
                <a:ea typeface="+mn-ea"/>
              </a:rPr>
              <a:t>?</a:t>
            </a:r>
            <a:endParaRPr lang="zh-TW" altLang="en-US" sz="2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2133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2" grpId="0" animBg="1"/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402097" y="191093"/>
            <a:ext cx="82089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altLang="zh-TW" sz="4000" dirty="0" smtClean="0">
                <a:ea typeface="標楷體" panose="03000509000000000000" pitchFamily="65" charset="-120"/>
              </a:rPr>
              <a:t>〈</a:t>
            </a:r>
            <a:r>
              <a:rPr lang="zh-TW" altLang="en-US" sz="4000" dirty="0" smtClean="0"/>
              <a:t>煎</a:t>
            </a:r>
            <a:r>
              <a:rPr lang="zh-TW" altLang="en-US" sz="4000" dirty="0"/>
              <a:t>炸</a:t>
            </a:r>
            <a:r>
              <a:rPr lang="zh-TW" altLang="en-US" sz="4000" dirty="0" smtClean="0"/>
              <a:t>食物會傷身</a:t>
            </a:r>
            <a:r>
              <a:rPr lang="en-US" altLang="zh-TW" sz="4000" dirty="0" smtClean="0"/>
              <a:t>〉</a:t>
            </a:r>
            <a:endParaRPr lang="en-US" altLang="zh-TW" sz="4000" dirty="0"/>
          </a:p>
          <a:p>
            <a:pPr marL="0" lvl="1" algn="ctr"/>
            <a:endParaRPr lang="en-US" altLang="zh-TW" sz="2800" dirty="0">
              <a:ea typeface="標楷體" panose="03000509000000000000" pitchFamily="65" charset="-120"/>
            </a:endParaRP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433537" y="332656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457200" lvl="1" indent="0"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endParaRPr lang="en-US" altLang="zh-TW" sz="4000" dirty="0" smtClean="0">
              <a:ea typeface="標楷體" panose="03000509000000000000" pitchFamily="65" charset="-120"/>
            </a:endParaRPr>
          </a:p>
          <a:p>
            <a:pPr marL="457200" lvl="1" indent="0"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zh-TW" altLang="en-US" sz="4000" dirty="0"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ea typeface="標楷體" panose="03000509000000000000" pitchFamily="65" charset="-120"/>
              </a:rPr>
              <a:t>                 </a:t>
            </a:r>
            <a:endParaRPr lang="en-US" altLang="zh-TW" sz="4000" dirty="0">
              <a:ea typeface="標楷體" panose="03000509000000000000" pitchFamily="65" charset="-120"/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31673" y="4198189"/>
            <a:ext cx="1991819" cy="253875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35814" y="1056793"/>
            <a:ext cx="4572000" cy="53245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base"/>
            <a:r>
              <a:rPr lang="zh-TW" altLang="en-US" sz="2000" dirty="0" smtClean="0"/>
              <a:t>         </a:t>
            </a:r>
            <a:r>
              <a:rPr lang="zh-TW" altLang="zh-HK" sz="2000" dirty="0" smtClean="0"/>
              <a:t>煎</a:t>
            </a:r>
            <a:r>
              <a:rPr lang="zh-TW" altLang="zh-HK" sz="2000" dirty="0"/>
              <a:t>炸食品雖然酥香味美，但多吃會危害我們的身體健康，造成傷害。因此，這類食品不宜多吃。</a:t>
            </a:r>
          </a:p>
          <a:p>
            <a:pPr algn="just" fontAlgn="base"/>
            <a:r>
              <a:rPr lang="zh-TW" altLang="en-US" sz="2000" b="1" dirty="0" smtClean="0"/>
              <a:t>        </a:t>
            </a:r>
            <a:r>
              <a:rPr lang="zh-TW" altLang="zh-HK" sz="2000" dirty="0"/>
              <a:t>首先，煎炸食品容易導致肥胖。油炸食物本身含有高脂肪，難以消化，對腸胃消化功能有不良影響。加上，油份的高熱量造成脂肪在體內的堆積，導致</a:t>
            </a:r>
            <a:r>
              <a:rPr lang="zh-TW" altLang="zh-HK" sz="2000" dirty="0" smtClean="0"/>
              <a:t>肥胖。</a:t>
            </a:r>
            <a:endParaRPr lang="zh-TW" altLang="zh-HK" sz="2000" dirty="0"/>
          </a:p>
          <a:p>
            <a:pPr algn="just" fontAlgn="base"/>
            <a:r>
              <a:rPr lang="zh-TW" altLang="en-US" sz="2000" dirty="0"/>
              <a:t>        </a:t>
            </a:r>
            <a:r>
              <a:rPr lang="zh-TW" altLang="zh-HK" sz="2000" dirty="0"/>
              <a:t>另外</a:t>
            </a:r>
            <a:r>
              <a:rPr lang="zh-TW" altLang="zh-HK" sz="2000" dirty="0" smtClean="0"/>
              <a:t>，</a:t>
            </a:r>
            <a:r>
              <a:rPr lang="zh-TW" altLang="en-US" sz="2000" dirty="0" smtClean="0"/>
              <a:t>是</a:t>
            </a:r>
            <a:r>
              <a:rPr lang="zh-TW" altLang="zh-HK" sz="2000" dirty="0" smtClean="0"/>
              <a:t>引發</a:t>
            </a:r>
            <a:r>
              <a:rPr lang="zh-TW" altLang="zh-HK" sz="2000" dirty="0"/>
              <a:t>癌症。油炸食品的油脂經過反覆高溫加熱後，會產生含有毒性的化學物質，增加患癌症的機會。有研究指出，食油加熱到</a:t>
            </a:r>
            <a:r>
              <a:rPr lang="en-US" altLang="zh-HK" sz="2000" dirty="0"/>
              <a:t>270</a:t>
            </a:r>
            <a:r>
              <a:rPr lang="zh-TW" altLang="zh-HK" sz="2000" dirty="0"/>
              <a:t>℃以上時，油煙中會產生大量有害物，吸入後容易增加人體患肺癌風險。</a:t>
            </a:r>
          </a:p>
          <a:p>
            <a:pPr algn="just" fontAlgn="base"/>
            <a:r>
              <a:rPr lang="zh-TW" altLang="en-US" sz="2000" dirty="0" smtClean="0"/>
              <a:t>         </a:t>
            </a:r>
            <a:r>
              <a:rPr lang="zh-TW" altLang="zh-HK" sz="2000" dirty="0" smtClean="0"/>
              <a:t>因此，</a:t>
            </a:r>
            <a:r>
              <a:rPr lang="zh-TW" altLang="en-US" sz="2000" dirty="0" smtClean="0"/>
              <a:t>若要身體健康，遠離肥胖，便要</a:t>
            </a:r>
            <a:r>
              <a:rPr lang="zh-TW" altLang="zh-HK" sz="2000" dirty="0" smtClean="0"/>
              <a:t>少</a:t>
            </a:r>
            <a:r>
              <a:rPr lang="zh-TW" altLang="en-US" sz="2000" dirty="0" smtClean="0"/>
              <a:t>吃</a:t>
            </a:r>
            <a:r>
              <a:rPr lang="zh-TW" altLang="zh-HK" sz="2000" dirty="0"/>
              <a:t>煎炸</a:t>
            </a:r>
            <a:r>
              <a:rPr lang="zh-TW" altLang="zh-HK" sz="2000" dirty="0" smtClean="0"/>
              <a:t>食</a:t>
            </a:r>
            <a:r>
              <a:rPr lang="zh-TW" altLang="en-US" sz="2000" dirty="0" smtClean="0"/>
              <a:t>物</a:t>
            </a:r>
            <a:r>
              <a:rPr lang="zh-TW" altLang="zh-HK" sz="2000" dirty="0" smtClean="0"/>
              <a:t>、多</a:t>
            </a:r>
            <a:r>
              <a:rPr lang="zh-TW" altLang="en-US" sz="2000" dirty="0" smtClean="0"/>
              <a:t>吃</a:t>
            </a:r>
            <a:r>
              <a:rPr lang="zh-TW" altLang="zh-HK" sz="2000" dirty="0" smtClean="0"/>
              <a:t>葉菜</a:t>
            </a:r>
            <a:r>
              <a:rPr lang="zh-TW" altLang="zh-HK" sz="2000" dirty="0"/>
              <a:t>，那就可「少吃多滋味」了。</a:t>
            </a:r>
          </a:p>
        </p:txBody>
      </p:sp>
      <p:sp>
        <p:nvSpPr>
          <p:cNvPr id="8" name="矩形 7"/>
          <p:cNvSpPr/>
          <p:nvPr/>
        </p:nvSpPr>
        <p:spPr>
          <a:xfrm>
            <a:off x="2479397" y="110463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HK" dirty="0"/>
              <a:t> </a:t>
            </a:r>
            <a:endParaRPr lang="zh-TW" altLang="zh-HK" dirty="0"/>
          </a:p>
        </p:txBody>
      </p:sp>
      <p:sp>
        <p:nvSpPr>
          <p:cNvPr id="18" name="Oval 12"/>
          <p:cNvSpPr>
            <a:spLocks noChangeArrowheads="1"/>
          </p:cNvSpPr>
          <p:nvPr/>
        </p:nvSpPr>
        <p:spPr bwMode="auto">
          <a:xfrm>
            <a:off x="5292080" y="213465"/>
            <a:ext cx="1080120" cy="728791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5" name="Rounded Rectangle 4"/>
          <p:cNvSpPr/>
          <p:nvPr/>
        </p:nvSpPr>
        <p:spPr>
          <a:xfrm>
            <a:off x="2699792" y="226852"/>
            <a:ext cx="2088232" cy="715404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pPr/>
              <a:t>27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338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433537" y="226852"/>
            <a:ext cx="82089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altLang="zh-TW" sz="4000" dirty="0" smtClean="0">
                <a:ea typeface="標楷體" panose="03000509000000000000" pitchFamily="65" charset="-120"/>
              </a:rPr>
              <a:t>〈</a:t>
            </a:r>
            <a:r>
              <a:rPr lang="zh-TW" altLang="en-US" sz="4000" dirty="0" smtClean="0"/>
              <a:t>煎</a:t>
            </a:r>
            <a:r>
              <a:rPr lang="zh-TW" altLang="en-US" sz="4000" dirty="0"/>
              <a:t>炸</a:t>
            </a:r>
            <a:r>
              <a:rPr lang="zh-TW" altLang="en-US" sz="4000" dirty="0" smtClean="0"/>
              <a:t>食物會傷身</a:t>
            </a:r>
            <a:r>
              <a:rPr lang="en-US" altLang="zh-TW" sz="4000" dirty="0" smtClean="0"/>
              <a:t>〉</a:t>
            </a:r>
            <a:endParaRPr lang="en-US" altLang="zh-TW" sz="4000" dirty="0"/>
          </a:p>
          <a:p>
            <a:pPr marL="0" lvl="1" algn="ctr"/>
            <a:endParaRPr lang="en-US" altLang="zh-TW" sz="2800" dirty="0">
              <a:ea typeface="標楷體" panose="03000509000000000000" pitchFamily="65" charset="-120"/>
            </a:endParaRP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433537" y="332656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457200" lvl="1" indent="0"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endParaRPr lang="en-US" altLang="zh-TW" sz="4000" dirty="0" smtClean="0">
              <a:ea typeface="標楷體" panose="03000509000000000000" pitchFamily="65" charset="-120"/>
            </a:endParaRPr>
          </a:p>
          <a:p>
            <a:pPr marL="457200" lvl="1" indent="0"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zh-TW" altLang="en-US" sz="4000" dirty="0"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ea typeface="標楷體" panose="03000509000000000000" pitchFamily="65" charset="-120"/>
              </a:rPr>
              <a:t>                 </a:t>
            </a:r>
            <a:endParaRPr lang="en-US" altLang="zh-TW" sz="4000" dirty="0">
              <a:ea typeface="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5814" y="1056793"/>
            <a:ext cx="4572000" cy="532453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base"/>
            <a:r>
              <a:rPr lang="zh-TW" altLang="en-US" sz="2000" dirty="0" smtClean="0"/>
              <a:t>         </a:t>
            </a:r>
            <a:r>
              <a:rPr lang="zh-TW" altLang="zh-HK" sz="2000" dirty="0"/>
              <a:t>煎炸食品雖然酥香味美，但多吃會危害我們的身體健康，造成傷害。因此，這類食品不宜多吃。</a:t>
            </a:r>
          </a:p>
          <a:p>
            <a:pPr algn="just" fontAlgn="base"/>
            <a:r>
              <a:rPr lang="zh-TW" altLang="en-US" sz="2000" b="1" dirty="0" smtClean="0"/>
              <a:t>        </a:t>
            </a:r>
            <a:r>
              <a:rPr lang="zh-TW" altLang="zh-HK" sz="2000" dirty="0"/>
              <a:t>首先，</a:t>
            </a:r>
            <a:r>
              <a:rPr lang="zh-TW" altLang="zh-HK" sz="2000" dirty="0">
                <a:solidFill>
                  <a:srgbClr val="FF0000"/>
                </a:solidFill>
              </a:rPr>
              <a:t>煎炸食品容易導致肥胖</a:t>
            </a:r>
            <a:r>
              <a:rPr lang="zh-TW" altLang="zh-HK" sz="2000" dirty="0"/>
              <a:t>。油炸食物本身含有高脂肪，難以消化，對腸胃消化功能有不良影響。加上，油份的高熱量造成脂肪在體內的堆積，導致</a:t>
            </a:r>
            <a:r>
              <a:rPr lang="zh-TW" altLang="zh-HK" sz="2000" dirty="0" smtClean="0"/>
              <a:t>肥胖。</a:t>
            </a:r>
            <a:endParaRPr lang="zh-TW" altLang="zh-HK" sz="2000" dirty="0"/>
          </a:p>
          <a:p>
            <a:pPr algn="just" fontAlgn="base"/>
            <a:r>
              <a:rPr lang="zh-TW" altLang="en-US" sz="2000" dirty="0"/>
              <a:t>        </a:t>
            </a:r>
            <a:r>
              <a:rPr lang="zh-TW" altLang="zh-HK" sz="2000" dirty="0"/>
              <a:t>另外</a:t>
            </a:r>
            <a:r>
              <a:rPr lang="zh-TW" altLang="zh-HK" sz="2000" dirty="0" smtClean="0"/>
              <a:t>，</a:t>
            </a:r>
            <a:r>
              <a:rPr lang="zh-TW" altLang="en-US" sz="2000" dirty="0" smtClean="0"/>
              <a:t>是</a:t>
            </a:r>
            <a:r>
              <a:rPr lang="zh-TW" altLang="zh-HK" sz="2000" dirty="0" smtClean="0">
                <a:solidFill>
                  <a:srgbClr val="FF0000"/>
                </a:solidFill>
              </a:rPr>
              <a:t>引發</a:t>
            </a:r>
            <a:r>
              <a:rPr lang="zh-TW" altLang="zh-HK" sz="2000" dirty="0">
                <a:solidFill>
                  <a:srgbClr val="FF0000"/>
                </a:solidFill>
              </a:rPr>
              <a:t>癌症</a:t>
            </a:r>
            <a:r>
              <a:rPr lang="zh-TW" altLang="zh-HK" sz="2000" dirty="0"/>
              <a:t>。油炸食品的油脂經過反覆高溫加熱後，會產生含有毒性的化學物質，增加患癌症的機會。有研究指出，食油加熱到</a:t>
            </a:r>
            <a:r>
              <a:rPr lang="en-US" altLang="zh-HK" sz="2000" dirty="0"/>
              <a:t>270</a:t>
            </a:r>
            <a:r>
              <a:rPr lang="zh-TW" altLang="zh-HK" sz="2000" dirty="0"/>
              <a:t>℃以上時，油煙中會產生大量有害物，吸入後容易增加人體患肺癌風險。</a:t>
            </a:r>
          </a:p>
          <a:p>
            <a:pPr algn="just" fontAlgn="base"/>
            <a:r>
              <a:rPr lang="zh-TW" altLang="en-US" sz="2000" dirty="0" smtClean="0"/>
              <a:t>         </a:t>
            </a:r>
            <a:r>
              <a:rPr lang="zh-TW" altLang="zh-HK" sz="2000" dirty="0" smtClean="0"/>
              <a:t>因此，</a:t>
            </a:r>
            <a:r>
              <a:rPr lang="zh-TW" altLang="en-US" sz="2000" dirty="0" smtClean="0"/>
              <a:t>若要身體健康，遠離肥胖，便要</a:t>
            </a:r>
            <a:r>
              <a:rPr lang="zh-TW" altLang="zh-HK" sz="2000" dirty="0" smtClean="0"/>
              <a:t>少</a:t>
            </a:r>
            <a:r>
              <a:rPr lang="zh-TW" altLang="en-US" sz="2000" dirty="0" smtClean="0"/>
              <a:t>吃</a:t>
            </a:r>
            <a:r>
              <a:rPr lang="zh-TW" altLang="zh-HK" sz="2000" dirty="0"/>
              <a:t>煎炸</a:t>
            </a:r>
            <a:r>
              <a:rPr lang="zh-TW" altLang="zh-HK" sz="2000" dirty="0" smtClean="0"/>
              <a:t>食</a:t>
            </a:r>
            <a:r>
              <a:rPr lang="zh-TW" altLang="en-US" sz="2000" dirty="0" smtClean="0"/>
              <a:t>物</a:t>
            </a:r>
            <a:r>
              <a:rPr lang="zh-TW" altLang="zh-HK" sz="2000" dirty="0" smtClean="0"/>
              <a:t>、多</a:t>
            </a:r>
            <a:r>
              <a:rPr lang="zh-TW" altLang="en-US" sz="2000" dirty="0" smtClean="0"/>
              <a:t>吃</a:t>
            </a:r>
            <a:r>
              <a:rPr lang="zh-TW" altLang="zh-HK" sz="2000" dirty="0" smtClean="0"/>
              <a:t>葉菜</a:t>
            </a:r>
            <a:r>
              <a:rPr lang="zh-TW" altLang="zh-HK" sz="2000" dirty="0"/>
              <a:t>，那就可「少吃多滋味」了。</a:t>
            </a:r>
          </a:p>
        </p:txBody>
      </p:sp>
      <p:sp>
        <p:nvSpPr>
          <p:cNvPr id="2" name="矩形 1"/>
          <p:cNvSpPr/>
          <p:nvPr/>
        </p:nvSpPr>
        <p:spPr>
          <a:xfrm>
            <a:off x="1853196" y="1988840"/>
            <a:ext cx="271880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矩形 10"/>
          <p:cNvSpPr/>
          <p:nvPr/>
        </p:nvSpPr>
        <p:spPr>
          <a:xfrm>
            <a:off x="2123728" y="3501008"/>
            <a:ext cx="110461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矩形 7"/>
          <p:cNvSpPr/>
          <p:nvPr/>
        </p:nvSpPr>
        <p:spPr>
          <a:xfrm>
            <a:off x="2479397" y="110463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HK" dirty="0"/>
              <a:t> </a:t>
            </a:r>
            <a:endParaRPr lang="zh-TW" altLang="zh-HK" dirty="0"/>
          </a:p>
        </p:txBody>
      </p:sp>
      <p:sp>
        <p:nvSpPr>
          <p:cNvPr id="16" name="Cloud Callout 15"/>
          <p:cNvSpPr/>
          <p:nvPr/>
        </p:nvSpPr>
        <p:spPr>
          <a:xfrm>
            <a:off x="5653366" y="2326816"/>
            <a:ext cx="3240358" cy="1060421"/>
          </a:xfrm>
          <a:prstGeom prst="cloudCallout">
            <a:avLst>
              <a:gd name="adj1" fmla="val 54292"/>
              <a:gd name="adj2" fmla="val 4619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zh-TW" sz="2500" dirty="0" smtClean="0">
                <a:latin typeface="+mn-ea"/>
              </a:rPr>
              <a:t>B. </a:t>
            </a:r>
            <a:r>
              <a:rPr lang="zh-TW" altLang="en-US" sz="2500" dirty="0" smtClean="0">
                <a:latin typeface="+mn-ea"/>
              </a:rPr>
              <a:t>煎</a:t>
            </a:r>
            <a:r>
              <a:rPr lang="zh-TW" altLang="en-US" sz="2500" dirty="0">
                <a:latin typeface="+mn-ea"/>
              </a:rPr>
              <a:t>炸食物對身體的</a:t>
            </a:r>
            <a:r>
              <a:rPr lang="zh-TW" altLang="en-US" sz="2500" dirty="0" smtClean="0">
                <a:latin typeface="+mn-ea"/>
              </a:rPr>
              <a:t>影響</a:t>
            </a:r>
            <a:r>
              <a:rPr lang="en-US" altLang="zh-TW" sz="2500" dirty="0" smtClean="0">
                <a:latin typeface="+mn-ea"/>
              </a:rPr>
              <a:t> </a:t>
            </a:r>
            <a:endParaRPr lang="en-US" altLang="zh-TW" sz="2500" dirty="0">
              <a:latin typeface="+mn-ea"/>
            </a:endParaRPr>
          </a:p>
        </p:txBody>
      </p:sp>
      <p:sp>
        <p:nvSpPr>
          <p:cNvPr id="17" name="Cloud Callout 16"/>
          <p:cNvSpPr/>
          <p:nvPr/>
        </p:nvSpPr>
        <p:spPr>
          <a:xfrm>
            <a:off x="5663417" y="3513276"/>
            <a:ext cx="3312368" cy="1142606"/>
          </a:xfrm>
          <a:prstGeom prst="cloudCallout">
            <a:avLst>
              <a:gd name="adj1" fmla="val 48763"/>
              <a:gd name="adj2" fmla="val 5587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zh-TW" sz="2500" dirty="0" smtClean="0">
                <a:latin typeface="+mn-ea"/>
              </a:rPr>
              <a:t>C. </a:t>
            </a:r>
            <a:r>
              <a:rPr lang="zh-TW" altLang="en-US" sz="2500" dirty="0" smtClean="0">
                <a:latin typeface="+mn-ea"/>
              </a:rPr>
              <a:t>煎</a:t>
            </a:r>
            <a:r>
              <a:rPr lang="zh-TW" altLang="en-US" sz="2500" dirty="0">
                <a:latin typeface="+mn-ea"/>
              </a:rPr>
              <a:t>炸食物會引發的</a:t>
            </a:r>
            <a:r>
              <a:rPr lang="zh-TW" altLang="en-US" sz="2500" dirty="0" smtClean="0">
                <a:latin typeface="+mn-ea"/>
              </a:rPr>
              <a:t>疾病</a:t>
            </a:r>
            <a:endParaRPr lang="en-US" altLang="zh-TW" sz="2500" dirty="0">
              <a:latin typeface="+mn-ea"/>
            </a:endParaRPr>
          </a:p>
        </p:txBody>
      </p:sp>
      <p:sp>
        <p:nvSpPr>
          <p:cNvPr id="18" name="Oval 12"/>
          <p:cNvSpPr>
            <a:spLocks noChangeArrowheads="1"/>
          </p:cNvSpPr>
          <p:nvPr/>
        </p:nvSpPr>
        <p:spPr bwMode="auto">
          <a:xfrm>
            <a:off x="5292080" y="213465"/>
            <a:ext cx="1080120" cy="728791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7" name="Bent Arrow 6"/>
          <p:cNvSpPr/>
          <p:nvPr/>
        </p:nvSpPr>
        <p:spPr>
          <a:xfrm rot="5400000">
            <a:off x="6524110" y="335719"/>
            <a:ext cx="698049" cy="1001869"/>
          </a:xfrm>
          <a:prstGeom prst="bentArrow">
            <a:avLst>
              <a:gd name="adj1" fmla="val 18463"/>
              <a:gd name="adj2" fmla="val 29075"/>
              <a:gd name="adj3" fmla="val 35349"/>
              <a:gd name="adj4" fmla="val 43750"/>
            </a:avLst>
          </a:prstGeom>
          <a:solidFill>
            <a:schemeClr val="accent5">
              <a:alpha val="50000"/>
            </a:schemeClr>
          </a:solidFill>
          <a:ln>
            <a:solidFill>
              <a:srgbClr val="92D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699792" y="226852"/>
            <a:ext cx="2088232" cy="715404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Oval Callout 13"/>
          <p:cNvSpPr/>
          <p:nvPr/>
        </p:nvSpPr>
        <p:spPr>
          <a:xfrm>
            <a:off x="1281087" y="93040"/>
            <a:ext cx="1144217" cy="479231"/>
          </a:xfrm>
          <a:prstGeom prst="wedgeEllipseCallout">
            <a:avLst>
              <a:gd name="adj1" fmla="val 68354"/>
              <a:gd name="adj2" fmla="val 47982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rgbClr val="7030A0"/>
                </a:solidFill>
              </a:rPr>
              <a:t>主題</a:t>
            </a:r>
            <a:endParaRPr lang="zh-HK" altLang="en-US" sz="24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8517" y="1089409"/>
            <a:ext cx="1027219" cy="38202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zh-HK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892881" y="1977850"/>
            <a:ext cx="1027219" cy="38202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zh-HK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691680" y="5661248"/>
            <a:ext cx="1027219" cy="38202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zh-HK" altLang="en-US" dirty="0"/>
          </a:p>
        </p:txBody>
      </p:sp>
      <p:sp>
        <p:nvSpPr>
          <p:cNvPr id="22" name="Oval Callout 21"/>
          <p:cNvSpPr/>
          <p:nvPr/>
        </p:nvSpPr>
        <p:spPr>
          <a:xfrm>
            <a:off x="6646913" y="159327"/>
            <a:ext cx="1512168" cy="519310"/>
          </a:xfrm>
          <a:prstGeom prst="wedgeEllipseCallout">
            <a:avLst>
              <a:gd name="adj1" fmla="val -56821"/>
              <a:gd name="adj2" fmla="val 60273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spc="-150" dirty="0">
                <a:solidFill>
                  <a:srgbClr val="FF0000"/>
                </a:solidFill>
              </a:rPr>
              <a:t>內容</a:t>
            </a:r>
            <a:endParaRPr lang="zh-HK" altLang="en-US" sz="2400" spc="-150" dirty="0">
              <a:solidFill>
                <a:srgbClr val="FF0000"/>
              </a:solidFill>
            </a:endParaRPr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pPr/>
              <a:t>28</a:t>
            </a:fld>
            <a:endParaRPr lang="zh-HK" altLang="en-US"/>
          </a:p>
        </p:txBody>
      </p:sp>
      <p:sp>
        <p:nvSpPr>
          <p:cNvPr id="23" name="Cloud Callout 10"/>
          <p:cNvSpPr/>
          <p:nvPr/>
        </p:nvSpPr>
        <p:spPr>
          <a:xfrm>
            <a:off x="5564142" y="4754736"/>
            <a:ext cx="3384376" cy="1056070"/>
          </a:xfrm>
          <a:prstGeom prst="cloudCallout">
            <a:avLst>
              <a:gd name="adj1" fmla="val 45011"/>
              <a:gd name="adj2" fmla="val 6655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lang="en-US" altLang="zh-TW" sz="2500" dirty="0" smtClean="0">
                <a:latin typeface="+mn-ea"/>
              </a:rPr>
              <a:t>D. </a:t>
            </a:r>
            <a:r>
              <a:rPr lang="zh-TW" altLang="en-US" sz="2500" dirty="0" smtClean="0">
                <a:latin typeface="+mn-ea"/>
              </a:rPr>
              <a:t>煎</a:t>
            </a:r>
            <a:r>
              <a:rPr lang="zh-TW" altLang="en-US" sz="2500" dirty="0">
                <a:latin typeface="+mn-ea"/>
              </a:rPr>
              <a:t>炸食物食物破壞環境</a:t>
            </a:r>
            <a:endParaRPr lang="en-US" altLang="zh-TW" sz="2500" dirty="0">
              <a:latin typeface="+mn-ea"/>
            </a:endParaRPr>
          </a:p>
        </p:txBody>
      </p:sp>
      <p:sp>
        <p:nvSpPr>
          <p:cNvPr id="24" name="Cloud Callout 12"/>
          <p:cNvSpPr/>
          <p:nvPr/>
        </p:nvSpPr>
        <p:spPr>
          <a:xfrm>
            <a:off x="5717941" y="1190888"/>
            <a:ext cx="3085844" cy="1035161"/>
          </a:xfrm>
          <a:prstGeom prst="cloudCallout">
            <a:avLst>
              <a:gd name="adj1" fmla="val 52017"/>
              <a:gd name="adj2" fmla="val 5413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500" dirty="0" smtClean="0">
                <a:latin typeface="+mn-ea"/>
              </a:rPr>
              <a:t>A. </a:t>
            </a:r>
            <a:r>
              <a:rPr lang="zh-TW" altLang="en-US" sz="2500" dirty="0" smtClean="0">
                <a:latin typeface="+mn-ea"/>
              </a:rPr>
              <a:t>煎</a:t>
            </a:r>
            <a:r>
              <a:rPr lang="zh-TW" altLang="en-US" sz="2500" dirty="0">
                <a:latin typeface="+mn-ea"/>
              </a:rPr>
              <a:t>炸食物</a:t>
            </a:r>
            <a:r>
              <a:rPr lang="zh-TW" altLang="en-US" sz="2500" dirty="0" smtClean="0">
                <a:latin typeface="+mn-ea"/>
              </a:rPr>
              <a:t>的種類</a:t>
            </a:r>
            <a:endParaRPr lang="zh-HK" altLang="en-US" sz="2500" dirty="0"/>
          </a:p>
        </p:txBody>
      </p:sp>
      <p:sp>
        <p:nvSpPr>
          <p:cNvPr id="29" name="Right Arrow 28"/>
          <p:cNvSpPr/>
          <p:nvPr/>
        </p:nvSpPr>
        <p:spPr>
          <a:xfrm rot="879916">
            <a:off x="4556835" y="2210142"/>
            <a:ext cx="1487763" cy="468000"/>
          </a:xfrm>
          <a:prstGeom prst="rightArrow">
            <a:avLst>
              <a:gd name="adj1" fmla="val 50000"/>
              <a:gd name="adj2" fmla="val 60394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1" name="Right Arrow 30"/>
          <p:cNvSpPr/>
          <p:nvPr/>
        </p:nvSpPr>
        <p:spPr>
          <a:xfrm rot="611945">
            <a:off x="3000273" y="3747681"/>
            <a:ext cx="2861856" cy="468000"/>
          </a:xfrm>
          <a:prstGeom prst="rightArrow">
            <a:avLst>
              <a:gd name="adj1" fmla="val 50000"/>
              <a:gd name="adj2" fmla="val 60394"/>
            </a:avLst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2" name="Multiply 31"/>
          <p:cNvSpPr/>
          <p:nvPr/>
        </p:nvSpPr>
        <p:spPr>
          <a:xfrm>
            <a:off x="5807330" y="4802806"/>
            <a:ext cx="2880000" cy="1008000"/>
          </a:xfrm>
          <a:prstGeom prst="mathMultiply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sp>
        <p:nvSpPr>
          <p:cNvPr id="33" name="Multiply 32"/>
          <p:cNvSpPr/>
          <p:nvPr/>
        </p:nvSpPr>
        <p:spPr>
          <a:xfrm>
            <a:off x="5934069" y="1222208"/>
            <a:ext cx="2880000" cy="1008000"/>
          </a:xfrm>
          <a:prstGeom prst="mathMultiply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143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7" grpId="0" animBg="1"/>
      <p:bldP spid="14" grpId="0" animBg="1"/>
      <p:bldP spid="5" grpId="0" animBg="1"/>
      <p:bldP spid="20" grpId="0" animBg="1"/>
      <p:bldP spid="21" grpId="0" animBg="1"/>
      <p:bldP spid="22" grpId="0" animBg="1"/>
      <p:bldP spid="29" grpId="0" animBg="1"/>
      <p:bldP spid="31" grpId="0" animBg="1"/>
      <p:bldP spid="32" grpId="0" animBg="1"/>
      <p:bldP spid="3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9875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altLang="zh-TW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zh-TW" alt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0001" y="836712"/>
            <a:ext cx="7704856" cy="5688632"/>
          </a:xfrm>
        </p:spPr>
        <p:txBody>
          <a:bodyPr>
            <a:normAutofit/>
          </a:bodyPr>
          <a:lstStyle/>
          <a:p>
            <a:pPr marL="914400" indent="-914400">
              <a:lnSpc>
                <a:spcPct val="170000"/>
              </a:lnSpc>
              <a:buAutoNum type="arabicPeriod"/>
            </a:pPr>
            <a:endParaRPr lang="en-US" altLang="zh-TW" sz="4800" dirty="0">
              <a:solidFill>
                <a:srgbClr val="C00000"/>
              </a:solidFill>
            </a:endParaRPr>
          </a:p>
          <a:p>
            <a:pPr marL="0" lvl="1" indent="0">
              <a:lnSpc>
                <a:spcPct val="170000"/>
              </a:lnSpc>
              <a:buNone/>
            </a:pPr>
            <a:r>
              <a:rPr lang="en-US" altLang="zh-TW" sz="4000" dirty="0" smtClean="0"/>
              <a:t>	</a:t>
            </a:r>
            <a:endParaRPr lang="en-US" altLang="zh-TW" sz="5100" dirty="0" smtClean="0"/>
          </a:p>
          <a:p>
            <a:pPr marL="0" lvl="1" indent="0">
              <a:lnSpc>
                <a:spcPct val="170000"/>
              </a:lnSpc>
              <a:buNone/>
            </a:pPr>
            <a:r>
              <a:rPr lang="en-US" altLang="zh-TW" sz="5100" dirty="0" smtClean="0"/>
              <a:t>	</a:t>
            </a:r>
            <a:endParaRPr lang="en-US" altLang="zh-TW" sz="4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TW" sz="4800" dirty="0" smtClean="0">
              <a:solidFill>
                <a:srgbClr val="C00000"/>
              </a:solidFill>
            </a:endParaRPr>
          </a:p>
          <a:p>
            <a:pPr marL="514350" indent="-514350">
              <a:buAutoNum type="arabicPeriod"/>
            </a:pPr>
            <a:endParaRPr lang="en-US" altLang="zh-TW" dirty="0">
              <a:solidFill>
                <a:srgbClr val="C00000"/>
              </a:solidFill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381000" y="3414713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</a:pPr>
            <a:endParaRPr lang="en-US" altLang="zh-TW" sz="2000" dirty="0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407629" y="4237792"/>
            <a:ext cx="8229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990600" indent="-5334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3716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526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209800" indent="-3810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endParaRPr lang="en-US" altLang="zh-TW" sz="3200" dirty="0">
              <a:ea typeface="標楷體" panose="03000509000000000000" pitchFamily="65" charset="-120"/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73526" y="1542182"/>
            <a:ext cx="1991819" cy="2538753"/>
          </a:xfrm>
          <a:prstGeom prst="rect">
            <a:avLst/>
          </a:prstGeom>
        </p:spPr>
      </p:pic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670001" y="1622906"/>
            <a:ext cx="6394585" cy="1836739"/>
          </a:xfrm>
          <a:prstGeom prst="wedgeRoundRectCallout">
            <a:avLst>
              <a:gd name="adj1" fmla="val 58953"/>
              <a:gd name="adj2" fmla="val 39887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kumimoji="1" lang="zh-TW" altLang="en-US" sz="2800" dirty="0" smtClean="0">
                <a:solidFill>
                  <a:schemeClr val="tx1"/>
                </a:solidFill>
                <a:latin typeface="+mn-ea"/>
              </a:rPr>
              <a:t>當看到</a:t>
            </a:r>
            <a:r>
              <a:rPr kumimoji="1" lang="zh-TW" altLang="en-US" sz="2800" dirty="0">
                <a:solidFill>
                  <a:schemeClr val="tx1"/>
                </a:solidFill>
                <a:latin typeface="+mn-ea"/>
              </a:rPr>
              <a:t>「</a:t>
            </a:r>
            <a:r>
              <a:rPr kumimoji="1" lang="zh-TW" altLang="en-US" sz="3200" dirty="0">
                <a:solidFill>
                  <a:srgbClr val="FF0000"/>
                </a:solidFill>
                <a:latin typeface="+mn-ea"/>
              </a:rPr>
              <a:t>原子筆的自述</a:t>
            </a:r>
            <a:r>
              <a:rPr kumimoji="1" lang="zh-TW" altLang="en-US" sz="2800" dirty="0" smtClean="0">
                <a:solidFill>
                  <a:schemeClr val="tx1"/>
                </a:solidFill>
                <a:latin typeface="+mn-ea"/>
              </a:rPr>
              <a:t>」一題， 你認為</a:t>
            </a:r>
            <a:r>
              <a:rPr lang="zh-TW" altLang="en-US" sz="2800" dirty="0">
                <a:latin typeface="+mn-ea"/>
              </a:rPr>
              <a:t>會有甚麼內容</a:t>
            </a:r>
            <a:r>
              <a:rPr lang="zh-TW" altLang="en-US" sz="2800" dirty="0" smtClean="0">
                <a:latin typeface="+mn-ea"/>
              </a:rPr>
              <a:t>呢</a:t>
            </a:r>
            <a:r>
              <a:rPr lang="en-US" altLang="zh-TW" sz="2800" dirty="0" smtClean="0">
                <a:latin typeface="+mn-ea"/>
              </a:rPr>
              <a:t>﹖</a:t>
            </a:r>
            <a:endParaRPr kumimoji="1" lang="zh-TW" altLang="en-US" sz="2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314251" y="3705385"/>
            <a:ext cx="2993492" cy="1142606"/>
          </a:xfrm>
          <a:prstGeom prst="cloudCallout">
            <a:avLst>
              <a:gd name="adj1" fmla="val -28555"/>
              <a:gd name="adj2" fmla="val 7895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500" dirty="0" smtClean="0">
                <a:latin typeface="+mn-ea"/>
              </a:rPr>
              <a:t>A. </a:t>
            </a:r>
            <a:r>
              <a:rPr lang="zh-TW" altLang="en-US" sz="2500" dirty="0" smtClean="0">
                <a:latin typeface="+mn-ea"/>
              </a:rPr>
              <a:t>原子筆的外形、構造</a:t>
            </a:r>
            <a:endParaRPr lang="zh-HK" altLang="en-US" sz="2500" dirty="0"/>
          </a:p>
        </p:txBody>
      </p:sp>
      <p:sp>
        <p:nvSpPr>
          <p:cNvPr id="11" name="Cloud Callout 10"/>
          <p:cNvSpPr/>
          <p:nvPr/>
        </p:nvSpPr>
        <p:spPr>
          <a:xfrm>
            <a:off x="5364088" y="5013042"/>
            <a:ext cx="2941827" cy="1142606"/>
          </a:xfrm>
          <a:prstGeom prst="cloudCallout">
            <a:avLst>
              <a:gd name="adj1" fmla="val -28555"/>
              <a:gd name="adj2" fmla="val 7895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500" dirty="0" smtClean="0">
                <a:latin typeface="+mn-ea"/>
              </a:rPr>
              <a:t>D. </a:t>
            </a:r>
            <a:r>
              <a:rPr lang="zh-TW" altLang="en-US" sz="2500" dirty="0" smtClean="0">
                <a:latin typeface="+mn-ea"/>
              </a:rPr>
              <a:t>原子筆的作用</a:t>
            </a:r>
            <a:endParaRPr lang="zh-HK" altLang="en-US" sz="2500" dirty="0"/>
          </a:p>
        </p:txBody>
      </p:sp>
      <p:sp>
        <p:nvSpPr>
          <p:cNvPr id="12" name="Cloud Callout 11"/>
          <p:cNvSpPr/>
          <p:nvPr/>
        </p:nvSpPr>
        <p:spPr>
          <a:xfrm>
            <a:off x="4460041" y="3616502"/>
            <a:ext cx="2941827" cy="1142606"/>
          </a:xfrm>
          <a:prstGeom prst="cloudCallout">
            <a:avLst>
              <a:gd name="adj1" fmla="val -28555"/>
              <a:gd name="adj2" fmla="val 7895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500" dirty="0">
                <a:latin typeface="+mn-ea"/>
              </a:rPr>
              <a:t>B</a:t>
            </a:r>
            <a:r>
              <a:rPr lang="en-US" altLang="zh-TW" sz="2500" dirty="0" smtClean="0">
                <a:latin typeface="+mn-ea"/>
              </a:rPr>
              <a:t>. </a:t>
            </a:r>
            <a:r>
              <a:rPr lang="zh-TW" altLang="en-US" sz="2500" dirty="0" smtClean="0">
                <a:latin typeface="+mn-ea"/>
              </a:rPr>
              <a:t>原子筆的歷史</a:t>
            </a:r>
            <a:endParaRPr lang="zh-HK" altLang="en-US" sz="2500" dirty="0"/>
          </a:p>
        </p:txBody>
      </p:sp>
      <p:sp>
        <p:nvSpPr>
          <p:cNvPr id="14" name="Cloud Callout 13"/>
          <p:cNvSpPr/>
          <p:nvPr/>
        </p:nvSpPr>
        <p:spPr>
          <a:xfrm>
            <a:off x="1747616" y="5013042"/>
            <a:ext cx="2941827" cy="1142606"/>
          </a:xfrm>
          <a:prstGeom prst="cloudCallout">
            <a:avLst>
              <a:gd name="adj1" fmla="val -40718"/>
              <a:gd name="adj2" fmla="val 7025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500" dirty="0" smtClean="0">
                <a:latin typeface="+mn-ea"/>
              </a:rPr>
              <a:t>C. </a:t>
            </a:r>
            <a:r>
              <a:rPr lang="zh-TW" altLang="en-US" sz="2500" dirty="0" smtClean="0">
                <a:latin typeface="+mn-ea"/>
              </a:rPr>
              <a:t>原子筆的色香味</a:t>
            </a:r>
            <a:endParaRPr lang="zh-HK" altLang="en-US" sz="2500" dirty="0"/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500270" y="301322"/>
            <a:ext cx="82296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挑戰題三</a:t>
            </a:r>
            <a:endParaRPr lang="zh-HK" alt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pPr/>
              <a:t>29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4025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zh-TW" altLang="en-US" dirty="0" smtClean="0"/>
              <a:t>活動一：</a:t>
            </a:r>
            <a:r>
              <a:rPr lang="zh-TW" altLang="en-US" dirty="0"/>
              <a:t>題目分類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pPr/>
              <a:t>3</a:t>
            </a:fld>
            <a:endParaRPr lang="zh-HK" altLang="en-US"/>
          </a:p>
        </p:txBody>
      </p:sp>
      <p:sp>
        <p:nvSpPr>
          <p:cNvPr id="10" name="圓角矩形 9"/>
          <p:cNvSpPr/>
          <p:nvPr/>
        </p:nvSpPr>
        <p:spPr>
          <a:xfrm>
            <a:off x="5364088" y="1539124"/>
            <a:ext cx="2808312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/>
              <a:t>一次</a:t>
            </a:r>
            <a:r>
              <a:rPr lang="zh-TW" altLang="en-US" sz="2400" dirty="0"/>
              <a:t>難忘的</a:t>
            </a:r>
            <a:r>
              <a:rPr lang="zh-TW" altLang="en-US" sz="2400" dirty="0" smtClean="0"/>
              <a:t>生日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en-US" altLang="zh-TW" sz="2400" dirty="0"/>
          </a:p>
        </p:txBody>
      </p:sp>
      <p:sp>
        <p:nvSpPr>
          <p:cNvPr id="11" name="圓角矩形 10"/>
          <p:cNvSpPr/>
          <p:nvPr/>
        </p:nvSpPr>
        <p:spPr>
          <a:xfrm>
            <a:off x="3407532" y="2634117"/>
            <a:ext cx="2808312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/>
              <a:t>聯</a:t>
            </a:r>
            <a:r>
              <a:rPr lang="zh-TW" altLang="en-US" sz="2400" dirty="0"/>
              <a:t>校</a:t>
            </a:r>
            <a:r>
              <a:rPr lang="zh-TW" altLang="en-US" sz="2400" dirty="0" smtClean="0"/>
              <a:t>運動會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en-US" altLang="zh-TW" sz="2400" dirty="0"/>
          </a:p>
        </p:txBody>
      </p:sp>
      <p:sp>
        <p:nvSpPr>
          <p:cNvPr id="12" name="圓角矩形 11"/>
          <p:cNvSpPr/>
          <p:nvPr/>
        </p:nvSpPr>
        <p:spPr>
          <a:xfrm>
            <a:off x="1115142" y="4024023"/>
            <a:ext cx="2808312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/>
              <a:t>我最尊敬的人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en-US" altLang="zh-TW" sz="2400" dirty="0"/>
          </a:p>
        </p:txBody>
      </p:sp>
      <p:sp>
        <p:nvSpPr>
          <p:cNvPr id="13" name="圓角矩形 12"/>
          <p:cNvSpPr/>
          <p:nvPr/>
        </p:nvSpPr>
        <p:spPr>
          <a:xfrm>
            <a:off x="5878488" y="4495233"/>
            <a:ext cx="2808312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/>
              <a:t>一場誤會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en-US" altLang="zh-TW" sz="2400" dirty="0"/>
          </a:p>
        </p:txBody>
      </p:sp>
      <p:sp>
        <p:nvSpPr>
          <p:cNvPr id="14" name="圓角矩形 13"/>
          <p:cNvSpPr/>
          <p:nvPr/>
        </p:nvSpPr>
        <p:spPr>
          <a:xfrm>
            <a:off x="1127918" y="1721283"/>
            <a:ext cx="2808312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>
                <a:latin typeface="標楷體" panose="03000509000000000000" pitchFamily="65" charset="-120"/>
              </a:rPr>
              <a:t>認識昆蟲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zh-HK" altLang="en-US" sz="2400" dirty="0">
              <a:latin typeface="標楷體" panose="03000509000000000000" pitchFamily="65" charset="-120"/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3959932" y="5386242"/>
            <a:ext cx="2808312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/>
              <a:t>我的爸爸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en-US" altLang="zh-TW" sz="2400" dirty="0"/>
          </a:p>
        </p:txBody>
      </p:sp>
      <p:sp>
        <p:nvSpPr>
          <p:cNvPr id="16" name="圓角矩形 15"/>
          <p:cNvSpPr/>
          <p:nvPr/>
        </p:nvSpPr>
        <p:spPr>
          <a:xfrm>
            <a:off x="470198" y="5204980"/>
            <a:ext cx="2808312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/>
              <a:t>做</a:t>
            </a:r>
            <a:r>
              <a:rPr lang="zh-TW" altLang="en-US" sz="2400" dirty="0"/>
              <a:t>窩</a:t>
            </a:r>
            <a:r>
              <a:rPr lang="zh-TW" altLang="en-US" sz="2400" dirty="0" smtClean="0"/>
              <a:t>夫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en-US" altLang="zh-TW" sz="2400" dirty="0"/>
          </a:p>
        </p:txBody>
      </p:sp>
      <p:sp>
        <p:nvSpPr>
          <p:cNvPr id="17" name="圓角矩形 16"/>
          <p:cNvSpPr/>
          <p:nvPr/>
        </p:nvSpPr>
        <p:spPr>
          <a:xfrm>
            <a:off x="4499992" y="3525125"/>
            <a:ext cx="2808312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/>
              <a:t>讀書的意義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en-US" altLang="zh-TW" sz="2400" dirty="0"/>
          </a:p>
        </p:txBody>
      </p:sp>
      <p:sp>
        <p:nvSpPr>
          <p:cNvPr id="19" name="圓角矩形 18"/>
          <p:cNvSpPr/>
          <p:nvPr/>
        </p:nvSpPr>
        <p:spPr>
          <a:xfrm>
            <a:off x="328555" y="2872653"/>
            <a:ext cx="2808312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/>
              <a:t>我</a:t>
            </a:r>
            <a:r>
              <a:rPr lang="zh-TW" altLang="en-US" sz="2400" dirty="0"/>
              <a:t>的家</a:t>
            </a:r>
            <a:r>
              <a:rPr lang="zh-TW" altLang="en-US" sz="2400" dirty="0" smtClean="0"/>
              <a:t>貓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12986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605" y="1185839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〈</a:t>
            </a:r>
            <a:r>
              <a:rPr lang="zh-TW" altLang="en-US" sz="4000" dirty="0" smtClean="0"/>
              <a:t>原子筆</a:t>
            </a:r>
            <a:r>
              <a:rPr lang="zh-TW" altLang="en-US" sz="4000" dirty="0"/>
              <a:t>的</a:t>
            </a:r>
            <a:r>
              <a:rPr lang="zh-TW" altLang="en-US" sz="4000" dirty="0" smtClean="0"/>
              <a:t>自述</a:t>
            </a:r>
            <a:r>
              <a:rPr lang="en-US" altLang="zh-TW" sz="4000" dirty="0" smtClean="0"/>
              <a:t>〉</a:t>
            </a:r>
            <a:endParaRPr lang="zh-HK" alt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單元二 說明單元</a:t>
            </a:r>
            <a:r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(</a:t>
            </a:r>
            <a:r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閱讀</a:t>
            </a:r>
            <a:r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)</a:t>
            </a:r>
            <a:endParaRPr kumimoji="0" lang="zh-HK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標楷體"/>
              <a:cs typeface="+mn-cs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教育局教育心理服務</a:t>
            </a:r>
            <a:r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(</a:t>
            </a:r>
            <a:r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新界東</a:t>
            </a:r>
            <a:r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)</a:t>
            </a:r>
            <a:r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組 </a:t>
            </a:r>
            <a:r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©2019</a:t>
            </a:r>
            <a:endParaRPr kumimoji="0" lang="zh-HK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標楷體"/>
              <a:cs typeface="+mn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56BB5D-A627-4A1E-AB18-ABD6FC64D3AC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標楷體"/>
              <a:cs typeface="+mn-cs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49163" y="1434033"/>
            <a:ext cx="1512168" cy="667096"/>
          </a:xfrm>
          <a:prstGeom prst="flowChartAlternate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Oval Callout 9"/>
          <p:cNvSpPr/>
          <p:nvPr/>
        </p:nvSpPr>
        <p:spPr>
          <a:xfrm>
            <a:off x="1251028" y="1452982"/>
            <a:ext cx="1144217" cy="479231"/>
          </a:xfrm>
          <a:prstGeom prst="wedgeEllipseCallout">
            <a:avLst>
              <a:gd name="adj1" fmla="val 68354"/>
              <a:gd name="adj2" fmla="val 47982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rgbClr val="7030A0"/>
                </a:solidFill>
              </a:rPr>
              <a:t>主題</a:t>
            </a:r>
            <a:endParaRPr lang="zh-HK" altLang="en-US" sz="2400" dirty="0">
              <a:solidFill>
                <a:srgbClr val="7030A0"/>
              </a:solidFill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683568" y="2323876"/>
            <a:ext cx="7903637" cy="1799207"/>
          </a:xfrm>
          <a:prstGeom prst="cloudCallout">
            <a:avLst>
              <a:gd name="adj1" fmla="val -46880"/>
              <a:gd name="adj2" fmla="val 4682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TW" altLang="en-US" sz="2600" dirty="0" smtClean="0">
                <a:solidFill>
                  <a:srgbClr val="FF00FF"/>
                </a:solidFill>
              </a:rPr>
              <a:t>題眼</a:t>
            </a:r>
            <a:r>
              <a:rPr lang="zh-TW" altLang="en-US" sz="2600" dirty="0" smtClean="0"/>
              <a:t>只告訴我主題是</a:t>
            </a:r>
            <a:r>
              <a:rPr lang="zh-TW" altLang="en-US" sz="2600" spc="300" dirty="0" smtClean="0"/>
              <a:t>關於原子筆，</a:t>
            </a:r>
            <a:endParaRPr lang="en-US" altLang="zh-TW" sz="2600" spc="300" dirty="0" smtClean="0"/>
          </a:p>
          <a:p>
            <a:pPr algn="ctr">
              <a:lnSpc>
                <a:spcPct val="150000"/>
              </a:lnSpc>
            </a:pPr>
            <a:r>
              <a:rPr lang="zh-TW" altLang="en-US" sz="2600" dirty="0" smtClean="0"/>
              <a:t>但不肯定是寫甚麼</a:t>
            </a:r>
            <a:endParaRPr lang="zh-HK" altLang="en-US" sz="2600" dirty="0"/>
          </a:p>
        </p:txBody>
      </p:sp>
      <p:sp>
        <p:nvSpPr>
          <p:cNvPr id="12" name="Flowchart: Alternate Process 11"/>
          <p:cNvSpPr/>
          <p:nvPr/>
        </p:nvSpPr>
        <p:spPr>
          <a:xfrm>
            <a:off x="5443736" y="2656387"/>
            <a:ext cx="1152128" cy="526057"/>
          </a:xfrm>
          <a:prstGeom prst="flowChartAlternate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Oval Callout 8"/>
          <p:cNvSpPr/>
          <p:nvPr/>
        </p:nvSpPr>
        <p:spPr>
          <a:xfrm>
            <a:off x="5580112" y="3249750"/>
            <a:ext cx="1512168" cy="519310"/>
          </a:xfrm>
          <a:prstGeom prst="wedgeEllipseCallout">
            <a:avLst>
              <a:gd name="adj1" fmla="val -41703"/>
              <a:gd name="adj2" fmla="val 56445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spc="-150" dirty="0" smtClean="0">
                <a:solidFill>
                  <a:srgbClr val="FF0000"/>
                </a:solidFill>
              </a:rPr>
              <a:t>內容</a:t>
            </a:r>
            <a:endParaRPr lang="zh-HK" altLang="en-US" sz="2400" spc="-150" dirty="0">
              <a:solidFill>
                <a:srgbClr val="FF0000"/>
              </a:solidFill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1981411" y="5047909"/>
            <a:ext cx="5073589" cy="1010403"/>
          </a:xfrm>
          <a:prstGeom prst="wedgeRoundRectCallout">
            <a:avLst>
              <a:gd name="adj1" fmla="val 58953"/>
              <a:gd name="adj2" fmla="val 39887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kumimoji="1" lang="zh-TW" altLang="en-US" sz="2800" dirty="0" smtClean="0">
                <a:solidFill>
                  <a:schemeClr val="tx1"/>
                </a:solidFill>
                <a:latin typeface="+mn-ea"/>
              </a:rPr>
              <a:t>那我們先看看文章寫了甚麼。</a:t>
            </a:r>
            <a:endParaRPr kumimoji="1" lang="zh-TW" altLang="en-US" sz="2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標題 1"/>
          <p:cNvSpPr txBox="1">
            <a:spLocks/>
          </p:cNvSpPr>
          <p:nvPr/>
        </p:nvSpPr>
        <p:spPr>
          <a:xfrm>
            <a:off x="365706" y="117115"/>
            <a:ext cx="8229600" cy="1143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挑戰題三</a:t>
            </a:r>
            <a:endParaRPr lang="zh-HK" altLang="en-US" dirty="0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92280" y="4751458"/>
            <a:ext cx="1351468" cy="1722568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880085" y="4123083"/>
            <a:ext cx="2775829" cy="1145097"/>
            <a:chOff x="6240230" y="3639021"/>
            <a:chExt cx="2775829" cy="1145097"/>
          </a:xfrm>
        </p:grpSpPr>
        <p:sp>
          <p:nvSpPr>
            <p:cNvPr id="24" name="Oval Callout 23"/>
            <p:cNvSpPr/>
            <p:nvPr/>
          </p:nvSpPr>
          <p:spPr>
            <a:xfrm>
              <a:off x="6748440" y="3874236"/>
              <a:ext cx="631872" cy="514203"/>
            </a:xfrm>
            <a:prstGeom prst="wedgeEllipseCallout">
              <a:avLst>
                <a:gd name="adj1" fmla="val 44809"/>
                <a:gd name="adj2" fmla="val 68495"/>
              </a:avLst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 dirty="0"/>
            </a:p>
          </p:txBody>
        </p:sp>
        <p:sp>
          <p:nvSpPr>
            <p:cNvPr id="22" name="Oval Callout 21"/>
            <p:cNvSpPr/>
            <p:nvPr/>
          </p:nvSpPr>
          <p:spPr>
            <a:xfrm>
              <a:off x="6240230" y="4224127"/>
              <a:ext cx="631872" cy="559991"/>
            </a:xfrm>
            <a:prstGeom prst="wedgeEllipseCallout">
              <a:avLst>
                <a:gd name="adj1" fmla="val 74077"/>
                <a:gd name="adj2" fmla="val 45134"/>
              </a:avLst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 dirty="0"/>
            </a:p>
          </p:txBody>
        </p:sp>
        <p:sp>
          <p:nvSpPr>
            <p:cNvPr id="23" name="Oval Callout 22"/>
            <p:cNvSpPr/>
            <p:nvPr/>
          </p:nvSpPr>
          <p:spPr>
            <a:xfrm>
              <a:off x="7390216" y="3639021"/>
              <a:ext cx="666799" cy="514203"/>
            </a:xfrm>
            <a:prstGeom prst="wedgeEllipseCallout">
              <a:avLst>
                <a:gd name="adj1" fmla="val 12135"/>
                <a:gd name="adj2" fmla="val 94470"/>
              </a:avLst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 sz="2200" dirty="0"/>
            </a:p>
          </p:txBody>
        </p:sp>
        <p:sp>
          <p:nvSpPr>
            <p:cNvPr id="19" name="Oval Callout 18"/>
            <p:cNvSpPr/>
            <p:nvPr/>
          </p:nvSpPr>
          <p:spPr>
            <a:xfrm>
              <a:off x="8127812" y="3837968"/>
              <a:ext cx="631872" cy="514203"/>
            </a:xfrm>
            <a:prstGeom prst="wedgeEllipseCallout">
              <a:avLst>
                <a:gd name="adj1" fmla="val -49498"/>
                <a:gd name="adj2" fmla="val 68495"/>
              </a:avLst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HK" altLang="en-US" dirty="0"/>
            </a:p>
          </p:txBody>
        </p:sp>
        <p:sp>
          <p:nvSpPr>
            <p:cNvPr id="15" name="Flowchart: Terminator 14"/>
            <p:cNvSpPr/>
            <p:nvPr/>
          </p:nvSpPr>
          <p:spPr>
            <a:xfrm rot="1106582">
              <a:off x="8151963" y="3744390"/>
              <a:ext cx="864096" cy="740535"/>
            </a:xfrm>
            <a:prstGeom prst="flowChartTerminator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2300" dirty="0" smtClean="0">
                  <a:solidFill>
                    <a:schemeClr val="tx1"/>
                  </a:solidFill>
                </a:rPr>
                <a:t>D﹖</a:t>
              </a:r>
              <a:endParaRPr lang="zh-HK" altLang="en-US" sz="230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rot="20256368">
              <a:off x="6849301" y="3891521"/>
              <a:ext cx="69532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300" dirty="0" smtClean="0"/>
                <a:t>B﹖</a:t>
              </a:r>
              <a:endParaRPr lang="zh-HK" altLang="en-US" sz="2300" dirty="0"/>
            </a:p>
          </p:txBody>
        </p:sp>
        <p:sp>
          <p:nvSpPr>
            <p:cNvPr id="21" name="TextBox 20"/>
            <p:cNvSpPr txBox="1"/>
            <p:nvPr/>
          </p:nvSpPr>
          <p:spPr>
            <a:xfrm rot="21094709">
              <a:off x="7495530" y="3689345"/>
              <a:ext cx="720080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300" dirty="0" smtClean="0"/>
                <a:t>C</a:t>
              </a:r>
              <a:r>
                <a:rPr lang="en-US" altLang="zh-TW" sz="2300" dirty="0"/>
                <a:t>﹖</a:t>
              </a:r>
              <a:endParaRPr lang="zh-HK" altLang="en-US" sz="2300" dirty="0"/>
            </a:p>
          </p:txBody>
        </p:sp>
        <p:sp>
          <p:nvSpPr>
            <p:cNvPr id="25" name="Rectangle 24"/>
            <p:cNvSpPr/>
            <p:nvPr/>
          </p:nvSpPr>
          <p:spPr>
            <a:xfrm rot="19266672">
              <a:off x="6265807" y="4182851"/>
              <a:ext cx="692818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300" dirty="0"/>
                <a:t>A﹖</a:t>
              </a:r>
              <a:endParaRPr lang="zh-HK" altLang="en-US" sz="23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4634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9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3236" y="165115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4000" dirty="0" smtClean="0"/>
              <a:t>〈</a:t>
            </a:r>
            <a:r>
              <a:rPr lang="zh-TW" altLang="en-US" sz="4000" dirty="0" smtClean="0"/>
              <a:t>原子筆</a:t>
            </a:r>
            <a:r>
              <a:rPr lang="zh-TW" altLang="en-US" sz="4000" dirty="0"/>
              <a:t>的</a:t>
            </a:r>
            <a:r>
              <a:rPr lang="zh-TW" altLang="en-US" sz="4000" dirty="0" smtClean="0"/>
              <a:t>自述</a:t>
            </a:r>
            <a:r>
              <a:rPr lang="en-US" altLang="zh-TW" sz="4000" dirty="0" smtClean="0"/>
              <a:t>〉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56077" y="1338820"/>
            <a:ext cx="4993826" cy="501753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ts val="3000"/>
              </a:lnSpc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         大家</a:t>
            </a:r>
            <a:r>
              <a:rPr lang="zh-TW" altLang="en-US" sz="2000" dirty="0"/>
              <a:t>好。我是一支漂亮的原子筆。</a:t>
            </a:r>
            <a:br>
              <a:rPr lang="zh-TW" altLang="en-US" sz="2000" dirty="0"/>
            </a:br>
            <a:r>
              <a:rPr lang="zh-TW" altLang="en-US" sz="2000" dirty="0" smtClean="0"/>
              <a:t> </a:t>
            </a:r>
            <a:r>
              <a:rPr lang="zh-TW" altLang="en-US" sz="2000" dirty="0"/>
              <a:t>　</a:t>
            </a:r>
            <a:r>
              <a:rPr lang="zh-TW" altLang="en-US" sz="2000" dirty="0" smtClean="0"/>
              <a:t>   我</a:t>
            </a:r>
            <a:r>
              <a:rPr lang="zh-TW" altLang="en-US" sz="2000" dirty="0"/>
              <a:t>由</a:t>
            </a:r>
            <a:r>
              <a:rPr lang="zh-TW" altLang="en-US" sz="2000" dirty="0">
                <a:solidFill>
                  <a:srgbClr val="FF0000"/>
                </a:solidFill>
              </a:rPr>
              <a:t>三部分組成：筆帽、筆桿和筆芯。</a:t>
            </a:r>
            <a:r>
              <a:rPr lang="zh-TW" altLang="en-US" sz="2000" dirty="0"/>
              <a:t>我</a:t>
            </a:r>
            <a:r>
              <a:rPr lang="zh-TW" altLang="en-US" sz="2000" dirty="0" smtClean="0"/>
              <a:t>全身</a:t>
            </a:r>
            <a:r>
              <a:rPr lang="zh-TW" altLang="en-US" sz="2000" dirty="0"/>
              <a:t>呈寶藍色，軀幹刻有品牌名字。小巧的筆帽可以隨時掛在小主人的口袋裡。筆桿圓圓的，是用塑料做的，握在手裡真舒服。筆桿是我的衣服，筆芯藏在我的肚子里，透明的筆芯裡面裝滿油墨。筆芯前端有一根短小的金屬管。筆尖有一個小小的滾珠。每當小主人要寫字的時候，我就高興地運動起來，</a:t>
            </a:r>
            <a:r>
              <a:rPr lang="zh-TW" altLang="en-US" sz="2000" dirty="0">
                <a:solidFill>
                  <a:srgbClr val="FF0000"/>
                </a:solidFill>
              </a:rPr>
              <a:t>寫出漂亮的字</a:t>
            </a:r>
            <a:r>
              <a:rPr lang="zh-TW" altLang="en-US" sz="2000" dirty="0"/>
              <a:t>。</a:t>
            </a:r>
            <a:br>
              <a:rPr lang="zh-TW" altLang="en-US" sz="2000" dirty="0"/>
            </a:br>
            <a:r>
              <a:rPr lang="zh-TW" altLang="en-US" sz="2000" dirty="0"/>
              <a:t>　　</a:t>
            </a:r>
            <a:r>
              <a:rPr lang="zh-TW" altLang="en-US" sz="2000" dirty="0" smtClean="0"/>
              <a:t>雖然</a:t>
            </a:r>
            <a:r>
              <a:rPr lang="zh-TW" altLang="en-US" sz="2000" dirty="0"/>
              <a:t>我是一支小小的原子筆，但是我要</a:t>
            </a:r>
            <a:r>
              <a:rPr lang="zh-TW" altLang="en-US" sz="2000" dirty="0">
                <a:solidFill>
                  <a:srgbClr val="FF0000"/>
                </a:solidFill>
              </a:rPr>
              <a:t>全心全意為小主人服務</a:t>
            </a:r>
            <a:r>
              <a:rPr lang="zh-TW" altLang="en-US" sz="2000" dirty="0"/>
              <a:t>，</a:t>
            </a:r>
            <a:r>
              <a:rPr lang="zh-TW" altLang="en-US" sz="2000" dirty="0" smtClean="0"/>
              <a:t>陪伴他快樂</a:t>
            </a:r>
            <a:r>
              <a:rPr lang="zh-TW" altLang="en-US" sz="2000" dirty="0"/>
              <a:t>地成長。</a:t>
            </a:r>
            <a:br>
              <a:rPr lang="zh-TW" altLang="en-US" sz="2000" dirty="0"/>
            </a:br>
            <a:r>
              <a:rPr lang="zh-TW" altLang="en-US" sz="2000" dirty="0"/>
              <a:t/>
            </a:r>
            <a:br>
              <a:rPr lang="zh-TW" altLang="en-US" sz="2000" dirty="0"/>
            </a:br>
            <a:r>
              <a:rPr lang="zh-TW" altLang="en-US" sz="2000" dirty="0"/>
              <a:t>　　</a:t>
            </a:r>
            <a:endParaRPr lang="zh-HK" altLang="en-US" sz="2000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單元二 說明單元</a:t>
            </a:r>
            <a:r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(</a:t>
            </a:r>
            <a:r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閱讀</a:t>
            </a:r>
            <a:r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)</a:t>
            </a:r>
            <a:endParaRPr kumimoji="0" lang="zh-HK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標楷體"/>
              <a:cs typeface="+mn-cs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教育局教育心理服務</a:t>
            </a:r>
            <a:r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(</a:t>
            </a:r>
            <a:r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新界東</a:t>
            </a:r>
            <a:r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)</a:t>
            </a:r>
            <a:r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組 </a:t>
            </a:r>
            <a:r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t>©2019</a:t>
            </a:r>
            <a:endParaRPr kumimoji="0" lang="zh-HK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標楷體"/>
              <a:cs typeface="+mn-cs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56BB5D-A627-4A1E-AB18-ABD6FC64D3AC}" type="slidenum">
              <a:rPr kumimoji="0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標楷體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zh-HK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標楷體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35888" y="1802532"/>
            <a:ext cx="3784184" cy="36436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標楷體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26407" y="4863861"/>
            <a:ext cx="1663712" cy="36004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標楷體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6525" y="5583921"/>
            <a:ext cx="2592288" cy="34647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HK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標楷體"/>
              <a:cs typeface="+mn-cs"/>
            </a:endParaRPr>
          </a:p>
        </p:txBody>
      </p:sp>
      <p:sp>
        <p:nvSpPr>
          <p:cNvPr id="20" name="Cloud Callout 19"/>
          <p:cNvSpPr/>
          <p:nvPr/>
        </p:nvSpPr>
        <p:spPr>
          <a:xfrm>
            <a:off x="5886109" y="1772816"/>
            <a:ext cx="2993492" cy="1142606"/>
          </a:xfrm>
          <a:prstGeom prst="cloudCallout">
            <a:avLst>
              <a:gd name="adj1" fmla="val 57107"/>
              <a:gd name="adj2" fmla="val 42034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500" dirty="0" smtClean="0">
                <a:latin typeface="+mn-ea"/>
              </a:rPr>
              <a:t>A. </a:t>
            </a:r>
            <a:r>
              <a:rPr lang="zh-TW" altLang="en-US" sz="2500" dirty="0" smtClean="0">
                <a:latin typeface="+mn-ea"/>
              </a:rPr>
              <a:t>原子筆的外形、構造</a:t>
            </a:r>
            <a:endParaRPr lang="zh-HK" altLang="en-US" sz="2500" dirty="0"/>
          </a:p>
        </p:txBody>
      </p:sp>
      <p:sp>
        <p:nvSpPr>
          <p:cNvPr id="21" name="Cloud Callout 20"/>
          <p:cNvSpPr/>
          <p:nvPr/>
        </p:nvSpPr>
        <p:spPr>
          <a:xfrm>
            <a:off x="5886109" y="4241305"/>
            <a:ext cx="2941827" cy="1142606"/>
          </a:xfrm>
          <a:prstGeom prst="cloudCallout">
            <a:avLst>
              <a:gd name="adj1" fmla="val 56710"/>
              <a:gd name="adj2" fmla="val 5213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500" dirty="0" smtClean="0">
                <a:latin typeface="+mn-ea"/>
              </a:rPr>
              <a:t>C. </a:t>
            </a:r>
            <a:r>
              <a:rPr lang="zh-TW" altLang="en-US" sz="2500" dirty="0" smtClean="0">
                <a:latin typeface="+mn-ea"/>
              </a:rPr>
              <a:t>原子筆的色香味</a:t>
            </a:r>
            <a:endParaRPr lang="zh-HK" altLang="en-US" sz="2500" dirty="0"/>
          </a:p>
        </p:txBody>
      </p:sp>
      <p:sp>
        <p:nvSpPr>
          <p:cNvPr id="23" name="Bent Arrow 22"/>
          <p:cNvSpPr/>
          <p:nvPr/>
        </p:nvSpPr>
        <p:spPr>
          <a:xfrm rot="5400000">
            <a:off x="6282703" y="650590"/>
            <a:ext cx="1119290" cy="1228328"/>
          </a:xfrm>
          <a:prstGeom prst="bentArrow">
            <a:avLst>
              <a:gd name="adj1" fmla="val 18463"/>
              <a:gd name="adj2" fmla="val 24591"/>
              <a:gd name="adj3" fmla="val 25000"/>
              <a:gd name="adj4" fmla="val 43750"/>
            </a:avLst>
          </a:prstGeom>
          <a:solidFill>
            <a:schemeClr val="accent5">
              <a:alpha val="50000"/>
            </a:schemeClr>
          </a:solidFill>
          <a:ln>
            <a:solidFill>
              <a:srgbClr val="92D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2932846" y="456679"/>
            <a:ext cx="1512168" cy="667096"/>
          </a:xfrm>
          <a:prstGeom prst="flowChartAlternateProcess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4" name="Oval Callout 23"/>
          <p:cNvSpPr/>
          <p:nvPr/>
        </p:nvSpPr>
        <p:spPr>
          <a:xfrm>
            <a:off x="1479611" y="293693"/>
            <a:ext cx="1144217" cy="479231"/>
          </a:xfrm>
          <a:prstGeom prst="wedgeEllipseCallout">
            <a:avLst>
              <a:gd name="adj1" fmla="val 68354"/>
              <a:gd name="adj2" fmla="val 47982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rgbClr val="7030A0"/>
                </a:solidFill>
              </a:rPr>
              <a:t>主題</a:t>
            </a:r>
            <a:endParaRPr lang="zh-HK" altLang="en-US" sz="2400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44427" y="1436815"/>
            <a:ext cx="828000" cy="3600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zh-HK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268813" y="5223921"/>
            <a:ext cx="828000" cy="360000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zh-HK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31010" y="2979733"/>
            <a:ext cx="539439" cy="311274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zh-HK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172" y="2575162"/>
            <a:ext cx="539439" cy="311274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zh-HK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240473" y="3316030"/>
            <a:ext cx="539439" cy="311274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zh-HK" altLang="en-US" dirty="0"/>
          </a:p>
        </p:txBody>
      </p:sp>
      <p:sp>
        <p:nvSpPr>
          <p:cNvPr id="25" name="Oval Callout 24"/>
          <p:cNvSpPr/>
          <p:nvPr/>
        </p:nvSpPr>
        <p:spPr>
          <a:xfrm>
            <a:off x="7456240" y="1108521"/>
            <a:ext cx="1512168" cy="519310"/>
          </a:xfrm>
          <a:prstGeom prst="wedgeEllipseCallout">
            <a:avLst>
              <a:gd name="adj1" fmla="val -41703"/>
              <a:gd name="adj2" fmla="val 56445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spc="-150" dirty="0">
                <a:solidFill>
                  <a:srgbClr val="FF0000"/>
                </a:solidFill>
              </a:rPr>
              <a:t>內容</a:t>
            </a:r>
            <a:endParaRPr lang="zh-HK" altLang="en-US" sz="2400" spc="-150" dirty="0">
              <a:solidFill>
                <a:srgbClr val="FF0000"/>
              </a:solidFill>
            </a:endParaRPr>
          </a:p>
        </p:txBody>
      </p:sp>
      <p:sp>
        <p:nvSpPr>
          <p:cNvPr id="22" name="Cloud Callout 21"/>
          <p:cNvSpPr/>
          <p:nvPr/>
        </p:nvSpPr>
        <p:spPr>
          <a:xfrm>
            <a:off x="5795360" y="2996952"/>
            <a:ext cx="2941827" cy="1142606"/>
          </a:xfrm>
          <a:prstGeom prst="cloudCallout">
            <a:avLst>
              <a:gd name="adj1" fmla="val 56661"/>
              <a:gd name="adj2" fmla="val 54672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500" dirty="0">
                <a:latin typeface="+mn-ea"/>
              </a:rPr>
              <a:t>B</a:t>
            </a:r>
            <a:r>
              <a:rPr lang="en-US" altLang="zh-TW" sz="2500" dirty="0" smtClean="0">
                <a:latin typeface="+mn-ea"/>
              </a:rPr>
              <a:t>. </a:t>
            </a:r>
            <a:r>
              <a:rPr lang="zh-TW" altLang="en-US" sz="2500" dirty="0" smtClean="0">
                <a:latin typeface="+mn-ea"/>
              </a:rPr>
              <a:t>原子筆的歷史</a:t>
            </a:r>
            <a:endParaRPr lang="zh-HK" altLang="en-US" sz="2500" dirty="0"/>
          </a:p>
        </p:txBody>
      </p:sp>
      <p:sp>
        <p:nvSpPr>
          <p:cNvPr id="31" name="Cloud Callout 30"/>
          <p:cNvSpPr/>
          <p:nvPr/>
        </p:nvSpPr>
        <p:spPr>
          <a:xfrm>
            <a:off x="5911942" y="5465103"/>
            <a:ext cx="2941827" cy="1142606"/>
          </a:xfrm>
          <a:prstGeom prst="cloudCallout">
            <a:avLst>
              <a:gd name="adj1" fmla="val 54565"/>
              <a:gd name="adj2" fmla="val 3309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500" dirty="0" smtClean="0">
                <a:latin typeface="+mn-ea"/>
              </a:rPr>
              <a:t>D. </a:t>
            </a:r>
            <a:r>
              <a:rPr lang="zh-TW" altLang="en-US" sz="2500" dirty="0" smtClean="0">
                <a:latin typeface="+mn-ea"/>
              </a:rPr>
              <a:t>原子筆的作用</a:t>
            </a:r>
            <a:endParaRPr lang="zh-HK" altLang="en-US" sz="2500" dirty="0"/>
          </a:p>
        </p:txBody>
      </p:sp>
      <p:sp>
        <p:nvSpPr>
          <p:cNvPr id="32" name="Multiply 31"/>
          <p:cNvSpPr/>
          <p:nvPr/>
        </p:nvSpPr>
        <p:spPr>
          <a:xfrm>
            <a:off x="6016240" y="4322943"/>
            <a:ext cx="2880000" cy="1008000"/>
          </a:xfrm>
          <a:prstGeom prst="mathMultiply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3" name="Multiply 32"/>
          <p:cNvSpPr/>
          <p:nvPr/>
        </p:nvSpPr>
        <p:spPr>
          <a:xfrm>
            <a:off x="5857187" y="3119539"/>
            <a:ext cx="2880000" cy="1008000"/>
          </a:xfrm>
          <a:prstGeom prst="mathMultiply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4" name="Right Arrow 33"/>
          <p:cNvSpPr/>
          <p:nvPr/>
        </p:nvSpPr>
        <p:spPr>
          <a:xfrm rot="879916">
            <a:off x="4670289" y="2065976"/>
            <a:ext cx="1487763" cy="468000"/>
          </a:xfrm>
          <a:prstGeom prst="rightArrow">
            <a:avLst>
              <a:gd name="adj1" fmla="val 50000"/>
              <a:gd name="adj2" fmla="val 60394"/>
            </a:avLst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5" name="Right Arrow 34"/>
          <p:cNvSpPr/>
          <p:nvPr/>
        </p:nvSpPr>
        <p:spPr>
          <a:xfrm rot="728414">
            <a:off x="4058997" y="5148630"/>
            <a:ext cx="2309834" cy="468000"/>
          </a:xfrm>
          <a:prstGeom prst="rightArrow">
            <a:avLst>
              <a:gd name="adj1" fmla="val 50000"/>
              <a:gd name="adj2" fmla="val 60394"/>
            </a:avLst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6" name="Right Arrow 35"/>
          <p:cNvSpPr/>
          <p:nvPr/>
        </p:nvSpPr>
        <p:spPr>
          <a:xfrm rot="549803">
            <a:off x="3232055" y="5762329"/>
            <a:ext cx="2780448" cy="468000"/>
          </a:xfrm>
          <a:prstGeom prst="rightArrow">
            <a:avLst>
              <a:gd name="adj1" fmla="val 50000"/>
              <a:gd name="adj2" fmla="val 60394"/>
            </a:avLst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8202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25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內容版面配置區 10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1484784"/>
          <a:ext cx="539333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32</a:t>
            </a:fld>
            <a:endParaRPr lang="zh-TW" altLang="en-US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457200" y="1417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標楷體" panose="03000509000000000000" pitchFamily="65" charset="-120"/>
                <a:cs typeface="+mj-cs"/>
              </a:defRPr>
            </a:lvl1pPr>
          </a:lstStyle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487400" y="54082"/>
            <a:ext cx="6491064" cy="1371183"/>
          </a:xfrm>
          <a:prstGeom prst="wedgeRoundRectCallout">
            <a:avLst>
              <a:gd name="adj1" fmla="val 41650"/>
              <a:gd name="adj2" fmla="val 66021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kumimoji="1" lang="zh-TW" altLang="en-US" sz="2800" dirty="0" smtClean="0">
                <a:solidFill>
                  <a:schemeClr val="tx1"/>
                </a:solidFill>
                <a:latin typeface="+mn-ea"/>
              </a:rPr>
              <a:t>如果不能從文章的題目猜估主題</a:t>
            </a:r>
            <a:r>
              <a:rPr kumimoji="1" lang="zh-TW" altLang="en-US" sz="2800" dirty="0">
                <a:solidFill>
                  <a:schemeClr val="tx1"/>
                </a:solidFill>
                <a:latin typeface="+mn-ea"/>
              </a:rPr>
              <a:t>內容，便要從文章找線索了</a:t>
            </a:r>
            <a:r>
              <a:rPr kumimoji="1" lang="en-US" altLang="zh-TW" sz="2800" dirty="0" smtClean="0">
                <a:solidFill>
                  <a:schemeClr val="tx1"/>
                </a:solidFill>
                <a:latin typeface="+mn-ea"/>
              </a:rPr>
              <a:t>!</a:t>
            </a:r>
            <a:endParaRPr kumimoji="1" lang="en-US" altLang="zh-TW" sz="2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5508104" y="2760894"/>
            <a:ext cx="3528392" cy="2036258"/>
          </a:xfrm>
          <a:prstGeom prst="wedgeRoundRectCallout">
            <a:avLst>
              <a:gd name="adj1" fmla="val 29501"/>
              <a:gd name="adj2" fmla="val 87568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400" spc="300" dirty="0" smtClean="0">
                <a:solidFill>
                  <a:srgbClr val="FF0000"/>
                </a:solidFill>
                <a:latin typeface="+mn-ea"/>
                <a:ea typeface="+mn-ea"/>
              </a:rPr>
              <a:t>摩天輪</a:t>
            </a:r>
            <a:r>
              <a:rPr lang="zh-TW" altLang="en-US" sz="2400" spc="300" dirty="0" smtClean="0">
                <a:latin typeface="+mn-ea"/>
                <a:ea typeface="+mn-ea"/>
              </a:rPr>
              <a:t>的項目，可提供線索，幫助我們閱讀時理解內容</a:t>
            </a:r>
            <a:r>
              <a:rPr lang="en-US" altLang="zh-TW" sz="2400" spc="300" dirty="0" smtClean="0">
                <a:latin typeface="+mn-ea"/>
                <a:ea typeface="+mn-ea"/>
              </a:rPr>
              <a:t>(</a:t>
            </a:r>
            <a:r>
              <a:rPr lang="zh-TW" altLang="en-US" sz="2400" spc="300" dirty="0" smtClean="0">
                <a:latin typeface="+mn-ea"/>
                <a:ea typeface="+mn-ea"/>
              </a:rPr>
              <a:t>特別是</a:t>
            </a:r>
            <a:r>
              <a:rPr lang="zh-TW" altLang="en-US" sz="2400" b="1" spc="300" dirty="0" smtClean="0">
                <a:solidFill>
                  <a:srgbClr val="7030A0"/>
                </a:solidFill>
                <a:latin typeface="+mn-ea"/>
                <a:ea typeface="+mn-ea"/>
              </a:rPr>
              <a:t>說物</a:t>
            </a:r>
            <a:r>
              <a:rPr lang="zh-TW" altLang="en-US" sz="2400" spc="300" dirty="0" smtClean="0">
                <a:latin typeface="+mn-ea"/>
                <a:ea typeface="+mn-ea"/>
              </a:rPr>
              <a:t>的文章</a:t>
            </a:r>
            <a:r>
              <a:rPr lang="en-US" altLang="zh-TW" sz="2400" spc="300" dirty="0" smtClean="0">
                <a:latin typeface="+mn-ea"/>
                <a:ea typeface="+mn-ea"/>
              </a:rPr>
              <a:t>)</a:t>
            </a:r>
            <a:r>
              <a:rPr lang="zh-TW" altLang="en-US" sz="2400" spc="300" dirty="0" smtClean="0">
                <a:latin typeface="+mn-ea"/>
                <a:ea typeface="+mn-ea"/>
              </a:rPr>
              <a:t>。</a:t>
            </a:r>
            <a:endParaRPr lang="zh-TW" altLang="en-US" sz="24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0093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33</a:t>
            </a:fld>
            <a:endParaRPr lang="zh-TW" altLang="en-US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457200" y="1417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標楷體" panose="03000509000000000000" pitchFamily="65" charset="-120"/>
                <a:cs typeface="+mj-cs"/>
              </a:defRPr>
            </a:lvl1pPr>
          </a:lstStyle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內容版面配置區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51631"/>
              </p:ext>
            </p:extLst>
          </p:nvPr>
        </p:nvGraphicFramePr>
        <p:xfrm>
          <a:off x="107504" y="1484784"/>
          <a:ext cx="539333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107504" y="49916"/>
            <a:ext cx="3528224" cy="1315830"/>
          </a:xfrm>
          <a:prstGeom prst="wedgeRoundRectCallout">
            <a:avLst>
              <a:gd name="adj1" fmla="val 68232"/>
              <a:gd name="adj2" fmla="val 34125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70000"/>
              </a:lnSpc>
            </a:pPr>
            <a:r>
              <a:rPr lang="zh-TW" altLang="en-US" sz="2400" spc="300" dirty="0" smtClean="0">
                <a:latin typeface="+mn-ea"/>
                <a:ea typeface="+mn-ea"/>
              </a:rPr>
              <a:t>「蜜蜂</a:t>
            </a:r>
            <a:r>
              <a:rPr lang="zh-TW" altLang="en-US" sz="2400" dirty="0" smtClean="0">
                <a:latin typeface="+mn-ea"/>
                <a:ea typeface="+mn-ea"/>
              </a:rPr>
              <a:t>淺</a:t>
            </a:r>
            <a:r>
              <a:rPr lang="zh-TW" altLang="en-US" sz="2400" dirty="0">
                <a:latin typeface="+mn-ea"/>
                <a:ea typeface="+mn-ea"/>
              </a:rPr>
              <a:t>談」</a:t>
            </a:r>
            <a:r>
              <a:rPr lang="zh-TW" altLang="en-US" sz="2400" dirty="0" smtClean="0">
                <a:latin typeface="+mn-ea"/>
                <a:ea typeface="+mn-ea"/>
              </a:rPr>
              <a:t>一題，</a:t>
            </a:r>
            <a:endParaRPr lang="en-US" altLang="zh-TW" sz="2400" dirty="0" smtClean="0">
              <a:latin typeface="+mn-ea"/>
              <a:ea typeface="+mn-ea"/>
            </a:endParaRPr>
          </a:p>
          <a:p>
            <a:pPr>
              <a:lnSpc>
                <a:spcPct val="170000"/>
              </a:lnSpc>
            </a:pPr>
            <a:r>
              <a:rPr lang="zh-TW" altLang="en-US" sz="2400" dirty="0" smtClean="0">
                <a:latin typeface="+mn-ea"/>
                <a:ea typeface="+mn-ea"/>
              </a:rPr>
              <a:t>可以有甚麼內容</a:t>
            </a:r>
            <a:r>
              <a:rPr lang="en-US" altLang="zh-TW" sz="2400" dirty="0" smtClean="0">
                <a:latin typeface="+mn-ea"/>
                <a:ea typeface="+mn-ea"/>
              </a:rPr>
              <a:t>﹖</a:t>
            </a:r>
            <a:endParaRPr lang="zh-TW" altLang="en-US" sz="2400" dirty="0">
              <a:latin typeface="+mn-ea"/>
              <a:ea typeface="+mn-ea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4474513" y="343193"/>
            <a:ext cx="4561983" cy="2774908"/>
          </a:xfrm>
          <a:prstGeom prst="cloudCallout">
            <a:avLst>
              <a:gd name="adj1" fmla="val 34384"/>
              <a:gd name="adj2" fmla="val 77749"/>
            </a:avLst>
          </a:prstGeom>
          <a:ln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500" spc="-300" dirty="0">
                <a:solidFill>
                  <a:srgbClr val="002060"/>
                </a:solidFill>
                <a:latin typeface="+mn-ea"/>
                <a:ea typeface="+mn-ea"/>
              </a:rPr>
              <a:t>「</a:t>
            </a:r>
            <a:r>
              <a:rPr lang="zh-TW" altLang="en-US" sz="2500" dirty="0">
                <a:solidFill>
                  <a:srgbClr val="002060"/>
                </a:solidFill>
                <a:latin typeface="+mn-ea"/>
                <a:ea typeface="+mn-ea"/>
              </a:rPr>
              <a:t>蜜蜂淺談</a:t>
            </a:r>
            <a:r>
              <a:rPr lang="zh-TW" altLang="en-US" sz="2500" dirty="0" smtClean="0">
                <a:solidFill>
                  <a:srgbClr val="002060"/>
                </a:solidFill>
                <a:latin typeface="+mn-ea"/>
                <a:ea typeface="+mn-ea"/>
              </a:rPr>
              <a:t>」可以說</a:t>
            </a:r>
            <a:r>
              <a:rPr lang="zh-TW" altLang="en-US" sz="2500" dirty="0">
                <a:solidFill>
                  <a:srgbClr val="002060"/>
                </a:solidFill>
                <a:latin typeface="+mn-ea"/>
                <a:ea typeface="+mn-ea"/>
              </a:rPr>
              <a:t>蜜蜂的</a:t>
            </a:r>
            <a:r>
              <a:rPr lang="en-US" altLang="zh-TW" sz="2500" dirty="0">
                <a:solidFill>
                  <a:srgbClr val="002060"/>
                </a:solidFill>
                <a:latin typeface="+mn-ea"/>
                <a:ea typeface="+mn-ea"/>
              </a:rPr>
              <a:t>…… </a:t>
            </a:r>
          </a:p>
          <a:p>
            <a:r>
              <a:rPr lang="zh-TW" altLang="en-US" sz="2500" dirty="0">
                <a:solidFill>
                  <a:srgbClr val="002060"/>
                </a:solidFill>
                <a:latin typeface="+mn-ea"/>
                <a:ea typeface="+mn-ea"/>
              </a:rPr>
              <a:t>閱讀時我可以留意</a:t>
            </a:r>
            <a:r>
              <a:rPr lang="zh-TW" altLang="en-US" sz="2500" dirty="0" smtClean="0">
                <a:solidFill>
                  <a:srgbClr val="002060"/>
                </a:solidFill>
                <a:latin typeface="+mn-ea"/>
                <a:ea typeface="+mn-ea"/>
              </a:rPr>
              <a:t>有沒有這些內容</a:t>
            </a:r>
            <a:r>
              <a:rPr lang="zh-TW" altLang="en-US" sz="2500" dirty="0">
                <a:solidFill>
                  <a:srgbClr val="002060"/>
                </a:solidFill>
                <a:latin typeface="+mn-ea"/>
                <a:ea typeface="+mn-ea"/>
              </a:rPr>
              <a:t>。</a:t>
            </a:r>
          </a:p>
        </p:txBody>
      </p:sp>
      <p:pic>
        <p:nvPicPr>
          <p:cNvPr id="1026" name="Picture 2" descr="CORRECT ICONçåçæå°çµæ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988197"/>
            <a:ext cx="504056" cy="51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ORRECT ICONçåçæå°çµæ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172" y="5085184"/>
            <a:ext cx="504056" cy="51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ORRECT ICONçåçæå°çµæ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61048"/>
            <a:ext cx="504056" cy="51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ORRECT ICONçåçæå°çµæ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07050"/>
            <a:ext cx="504056" cy="51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ORRECT ICONçåçæå°çµæ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356" y="1730647"/>
            <a:ext cx="504056" cy="51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11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34</a:t>
            </a:fld>
            <a:endParaRPr lang="zh-TW" altLang="en-US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457200" y="1417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標楷體" panose="03000509000000000000" pitchFamily="65" charset="-120"/>
                <a:cs typeface="+mj-cs"/>
              </a:defRPr>
            </a:lvl1pPr>
          </a:lstStyle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內容版面配置區 10"/>
          <p:cNvGraphicFramePr>
            <a:graphicFrameLocks noGrp="1"/>
          </p:cNvGraphicFramePr>
          <p:nvPr>
            <p:ph idx="1"/>
            <p:extLst/>
          </p:nvPr>
        </p:nvGraphicFramePr>
        <p:xfrm>
          <a:off x="107504" y="1484784"/>
          <a:ext cx="539333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107504" y="49916"/>
            <a:ext cx="3528224" cy="1315830"/>
          </a:xfrm>
          <a:prstGeom prst="wedgeRoundRectCallout">
            <a:avLst>
              <a:gd name="adj1" fmla="val 68232"/>
              <a:gd name="adj2" fmla="val 34125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70000"/>
              </a:lnSpc>
            </a:pPr>
            <a:r>
              <a:rPr lang="zh-TW" altLang="en-US" sz="2400" spc="300" dirty="0" smtClean="0">
                <a:latin typeface="+mn-ea"/>
                <a:ea typeface="+mn-ea"/>
              </a:rPr>
              <a:t>「蜜蜂</a:t>
            </a:r>
            <a:r>
              <a:rPr lang="zh-TW" altLang="en-US" sz="2400" dirty="0" smtClean="0">
                <a:latin typeface="+mn-ea"/>
                <a:ea typeface="+mn-ea"/>
              </a:rPr>
              <a:t>淺</a:t>
            </a:r>
            <a:r>
              <a:rPr lang="zh-TW" altLang="en-US" sz="2400" dirty="0">
                <a:latin typeface="+mn-ea"/>
                <a:ea typeface="+mn-ea"/>
              </a:rPr>
              <a:t>談」</a:t>
            </a:r>
            <a:r>
              <a:rPr lang="zh-TW" altLang="en-US" sz="2400" dirty="0" smtClean="0">
                <a:latin typeface="+mn-ea"/>
                <a:ea typeface="+mn-ea"/>
              </a:rPr>
              <a:t>一題，</a:t>
            </a:r>
            <a:endParaRPr lang="en-US" altLang="zh-TW" sz="2400" dirty="0" smtClean="0">
              <a:latin typeface="+mn-ea"/>
              <a:ea typeface="+mn-ea"/>
            </a:endParaRPr>
          </a:p>
          <a:p>
            <a:pPr>
              <a:lnSpc>
                <a:spcPct val="170000"/>
              </a:lnSpc>
            </a:pPr>
            <a:r>
              <a:rPr lang="zh-TW" altLang="en-US" sz="2400" dirty="0" smtClean="0">
                <a:latin typeface="+mn-ea"/>
                <a:ea typeface="+mn-ea"/>
              </a:rPr>
              <a:t>可以有甚麼內容</a:t>
            </a:r>
            <a:r>
              <a:rPr lang="en-US" altLang="zh-TW" sz="2400" dirty="0" smtClean="0">
                <a:latin typeface="+mn-ea"/>
                <a:ea typeface="+mn-ea"/>
              </a:rPr>
              <a:t>﹖</a:t>
            </a:r>
            <a:endParaRPr lang="zh-TW" altLang="en-US" sz="2400" dirty="0">
              <a:latin typeface="+mn-ea"/>
              <a:ea typeface="+mn-ea"/>
            </a:endParaRPr>
          </a:p>
        </p:txBody>
      </p:sp>
      <p:pic>
        <p:nvPicPr>
          <p:cNvPr id="1026" name="Picture 2" descr="CORRECT ICONçåçæå°çµæ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988197"/>
            <a:ext cx="504056" cy="51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ORRECT ICONçåçæå°çµæ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172" y="5085183"/>
            <a:ext cx="648000" cy="66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ORRECT ICONçåçæå°çµæ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01437"/>
            <a:ext cx="648000" cy="66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ORRECT ICONçåçæå°çµæ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07050"/>
            <a:ext cx="504056" cy="51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ORRECT ICONçåçæå°çµæ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356" y="1730647"/>
            <a:ext cx="504056" cy="51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41268" y="733240"/>
            <a:ext cx="3395228" cy="56323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2400" b="1" spc="300" dirty="0" smtClean="0">
                <a:solidFill>
                  <a:srgbClr val="FF0000"/>
                </a:solidFill>
                <a:latin typeface="+mn-ea"/>
              </a:rPr>
              <a:t>〈</a:t>
            </a:r>
            <a:r>
              <a:rPr lang="zh-TW" altLang="en-US" sz="2400" b="1" spc="300" dirty="0" smtClean="0">
                <a:solidFill>
                  <a:srgbClr val="FF0000"/>
                </a:solidFill>
                <a:latin typeface="+mn-ea"/>
              </a:rPr>
              <a:t>蜜蜂</a:t>
            </a:r>
            <a:r>
              <a:rPr lang="zh-TW" altLang="en-US" sz="2400" b="1" dirty="0">
                <a:solidFill>
                  <a:srgbClr val="FF0000"/>
                </a:solidFill>
                <a:latin typeface="+mn-ea"/>
              </a:rPr>
              <a:t>淺</a:t>
            </a:r>
            <a:r>
              <a:rPr lang="zh-TW" altLang="en-US" sz="2400" b="1" dirty="0" smtClean="0">
                <a:solidFill>
                  <a:srgbClr val="FF0000"/>
                </a:solidFill>
                <a:latin typeface="+mn-ea"/>
              </a:rPr>
              <a:t>談</a:t>
            </a:r>
            <a:r>
              <a:rPr lang="en-US" altLang="zh-TW" sz="2400" b="1" dirty="0" smtClean="0">
                <a:solidFill>
                  <a:srgbClr val="FF0000"/>
                </a:solidFill>
                <a:latin typeface="+mn-ea"/>
              </a:rPr>
              <a:t>〉</a:t>
            </a:r>
            <a:endParaRPr lang="en-US" altLang="zh-TW" sz="2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solidFill>
                  <a:schemeClr val="tx1"/>
                </a:solidFill>
              </a:rPr>
              <a:t>        </a:t>
            </a:r>
            <a:r>
              <a:rPr lang="zh-TW" altLang="en-US" sz="2400" dirty="0" smtClean="0">
                <a:solidFill>
                  <a:srgbClr val="0070C0"/>
                </a:solidFill>
              </a:rPr>
              <a:t>蜜蜂</a:t>
            </a:r>
            <a:r>
              <a:rPr lang="zh-TW" altLang="en-US" sz="2400" dirty="0">
                <a:solidFill>
                  <a:srgbClr val="0070C0"/>
                </a:solidFill>
              </a:rPr>
              <a:t>是一種會飛行的群居昆蟲，採食花粉和花蜜。牠們同時釀造和儲存蜂蜜，利用蜂蠟來建造巢穴</a:t>
            </a:r>
            <a:r>
              <a:rPr lang="zh-TW" altLang="en-US" sz="2400" dirty="0" smtClean="0">
                <a:solidFill>
                  <a:srgbClr val="0070C0"/>
                </a:solidFill>
              </a:rPr>
              <a:t>。</a:t>
            </a:r>
            <a:endParaRPr lang="en-US" altLang="zh-TW" sz="2400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solidFill>
                  <a:srgbClr val="0070C0"/>
                </a:solidFill>
              </a:rPr>
              <a:t> </a:t>
            </a:r>
            <a:r>
              <a:rPr lang="en-US" altLang="zh-TW" sz="2400" dirty="0" smtClean="0">
                <a:solidFill>
                  <a:srgbClr val="0070C0"/>
                </a:solidFill>
              </a:rPr>
              <a:t>       </a:t>
            </a:r>
            <a:r>
              <a:rPr lang="zh-TW" altLang="en-US" sz="2400" dirty="0" smtClean="0">
                <a:solidFill>
                  <a:srgbClr val="0070C0"/>
                </a:solidFill>
              </a:rPr>
              <a:t>在</a:t>
            </a:r>
            <a:r>
              <a:rPr lang="zh-TW" altLang="en-US" sz="2400" dirty="0">
                <a:solidFill>
                  <a:srgbClr val="0070C0"/>
                </a:solidFill>
              </a:rPr>
              <a:t>歷史上，被認可的蜜蜂種類</a:t>
            </a:r>
            <a:r>
              <a:rPr lang="zh-TW" altLang="en-US" sz="2400" dirty="0" smtClean="0">
                <a:solidFill>
                  <a:srgbClr val="0070C0"/>
                </a:solidFill>
              </a:rPr>
              <a:t>有六到十一種</a:t>
            </a:r>
            <a:r>
              <a:rPr lang="zh-TW" altLang="en-US" sz="2400" dirty="0">
                <a:solidFill>
                  <a:srgbClr val="0070C0"/>
                </a:solidFill>
              </a:rPr>
              <a:t>，其中最有名的蜜蜂是西方蜜蜂。</a:t>
            </a:r>
            <a:endParaRPr lang="zh-HK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21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35</a:t>
            </a:fld>
            <a:endParaRPr lang="zh-TW" altLang="en-US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457200" y="1417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標楷體" panose="03000509000000000000" pitchFamily="65" charset="-120"/>
                <a:cs typeface="+mj-cs"/>
              </a:defRPr>
            </a:lvl1pPr>
          </a:lstStyle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內容版面配置區 10"/>
          <p:cNvGraphicFramePr>
            <a:graphicFrameLocks noGrp="1"/>
          </p:cNvGraphicFramePr>
          <p:nvPr>
            <p:ph idx="1"/>
            <p:extLst/>
          </p:nvPr>
        </p:nvGraphicFramePr>
        <p:xfrm>
          <a:off x="107504" y="1484784"/>
          <a:ext cx="539333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107504" y="49916"/>
            <a:ext cx="3528224" cy="1315830"/>
          </a:xfrm>
          <a:prstGeom prst="wedgeRoundRectCallout">
            <a:avLst>
              <a:gd name="adj1" fmla="val 68232"/>
              <a:gd name="adj2" fmla="val 34125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70000"/>
              </a:lnSpc>
            </a:pPr>
            <a:r>
              <a:rPr lang="zh-TW" altLang="en-US" sz="2400" spc="300" dirty="0" smtClean="0">
                <a:latin typeface="+mn-ea"/>
                <a:ea typeface="+mn-ea"/>
              </a:rPr>
              <a:t>「蜜蜂</a:t>
            </a:r>
            <a:r>
              <a:rPr lang="zh-TW" altLang="en-US" sz="2400" dirty="0" smtClean="0">
                <a:latin typeface="+mn-ea"/>
                <a:ea typeface="+mn-ea"/>
              </a:rPr>
              <a:t>淺</a:t>
            </a:r>
            <a:r>
              <a:rPr lang="zh-TW" altLang="en-US" sz="2400" dirty="0">
                <a:latin typeface="+mn-ea"/>
                <a:ea typeface="+mn-ea"/>
              </a:rPr>
              <a:t>談」</a:t>
            </a:r>
            <a:r>
              <a:rPr lang="zh-TW" altLang="en-US" sz="2400" dirty="0" smtClean="0">
                <a:latin typeface="+mn-ea"/>
                <a:ea typeface="+mn-ea"/>
              </a:rPr>
              <a:t>一題，</a:t>
            </a:r>
            <a:endParaRPr lang="en-US" altLang="zh-TW" sz="2400" dirty="0" smtClean="0">
              <a:latin typeface="+mn-ea"/>
              <a:ea typeface="+mn-ea"/>
            </a:endParaRPr>
          </a:p>
          <a:p>
            <a:pPr>
              <a:lnSpc>
                <a:spcPct val="170000"/>
              </a:lnSpc>
            </a:pPr>
            <a:r>
              <a:rPr lang="zh-TW" altLang="en-US" sz="2400" dirty="0" smtClean="0">
                <a:latin typeface="+mn-ea"/>
                <a:ea typeface="+mn-ea"/>
              </a:rPr>
              <a:t>可以有甚麼內容</a:t>
            </a:r>
            <a:r>
              <a:rPr lang="en-US" altLang="zh-TW" sz="2400" dirty="0" smtClean="0">
                <a:latin typeface="+mn-ea"/>
                <a:ea typeface="+mn-ea"/>
              </a:rPr>
              <a:t>﹖</a:t>
            </a:r>
            <a:endParaRPr lang="zh-TW" altLang="en-US" sz="2400" dirty="0">
              <a:latin typeface="+mn-ea"/>
              <a:ea typeface="+mn-ea"/>
            </a:endParaRPr>
          </a:p>
        </p:txBody>
      </p:sp>
      <p:pic>
        <p:nvPicPr>
          <p:cNvPr id="10" name="Picture 2" descr="CORRECT ICONçåçæå°çµæ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FF00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41512"/>
            <a:ext cx="648000" cy="66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ORRECT ICONçåçæå°çµæ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FF00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992" y="1360049"/>
            <a:ext cx="648000" cy="66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ORRECT ICONçåçæå°çµæ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356" y="1730647"/>
            <a:ext cx="504056" cy="51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41268" y="733240"/>
            <a:ext cx="3395228" cy="45243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2400" b="1" spc="300" dirty="0" smtClean="0">
                <a:solidFill>
                  <a:srgbClr val="FF0000"/>
                </a:solidFill>
                <a:latin typeface="+mn-ea"/>
              </a:rPr>
              <a:t>〈</a:t>
            </a:r>
            <a:r>
              <a:rPr lang="zh-TW" altLang="en-US" sz="2400" b="1" spc="300" dirty="0" smtClean="0">
                <a:solidFill>
                  <a:srgbClr val="FF0000"/>
                </a:solidFill>
                <a:latin typeface="+mn-ea"/>
              </a:rPr>
              <a:t>蜜蜂</a:t>
            </a:r>
            <a:r>
              <a:rPr lang="zh-TW" altLang="en-US" sz="2400" b="1" dirty="0">
                <a:solidFill>
                  <a:srgbClr val="FF0000"/>
                </a:solidFill>
                <a:latin typeface="+mn-ea"/>
              </a:rPr>
              <a:t>淺</a:t>
            </a:r>
            <a:r>
              <a:rPr lang="zh-TW" altLang="en-US" sz="2400" b="1" dirty="0" smtClean="0">
                <a:solidFill>
                  <a:srgbClr val="FF0000"/>
                </a:solidFill>
                <a:latin typeface="+mn-ea"/>
              </a:rPr>
              <a:t>談</a:t>
            </a:r>
            <a:r>
              <a:rPr lang="en-US" altLang="zh-TW" sz="2400" b="1" dirty="0" smtClean="0">
                <a:solidFill>
                  <a:srgbClr val="FF0000"/>
                </a:solidFill>
                <a:latin typeface="+mn-ea"/>
              </a:rPr>
              <a:t>〉</a:t>
            </a:r>
            <a:endParaRPr lang="en-US" altLang="zh-TW" sz="2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solidFill>
                  <a:schemeClr val="tx1"/>
                </a:solidFill>
              </a:rPr>
              <a:t>        </a:t>
            </a:r>
            <a:r>
              <a:rPr lang="zh-TW" altLang="en-US" sz="2400" dirty="0" smtClean="0">
                <a:solidFill>
                  <a:srgbClr val="9933FF"/>
                </a:solidFill>
              </a:rPr>
              <a:t>蜜蜂</a:t>
            </a:r>
            <a:r>
              <a:rPr lang="zh-TW" altLang="en-US" sz="2400" dirty="0">
                <a:solidFill>
                  <a:srgbClr val="9933FF"/>
                </a:solidFill>
              </a:rPr>
              <a:t>身體呈黄褐色或黑褐色，主要分為三個部分：頭部、胸部及</a:t>
            </a:r>
            <a:r>
              <a:rPr lang="zh-TW" altLang="en-US" sz="2400" dirty="0" smtClean="0">
                <a:solidFill>
                  <a:srgbClr val="9933FF"/>
                </a:solidFill>
              </a:rPr>
              <a:t>腹部。</a:t>
            </a:r>
            <a:r>
              <a:rPr lang="zh-TW" altLang="en-US" sz="2400" dirty="0">
                <a:solidFill>
                  <a:srgbClr val="9933FF"/>
                </a:solidFill>
              </a:rPr>
              <a:t>頭部有口器、眼睛及觸角；胸部由</a:t>
            </a:r>
            <a:r>
              <a:rPr lang="zh-TW" altLang="en-US" sz="2400" dirty="0" smtClean="0">
                <a:solidFill>
                  <a:srgbClr val="9933FF"/>
                </a:solidFill>
              </a:rPr>
              <a:t>三節構成</a:t>
            </a:r>
            <a:r>
              <a:rPr lang="zh-TW" altLang="en-US" sz="2400" dirty="0">
                <a:solidFill>
                  <a:srgbClr val="9933FF"/>
                </a:solidFill>
              </a:rPr>
              <a:t>，每節上有一對足；腹部</a:t>
            </a:r>
            <a:r>
              <a:rPr lang="zh-TW" altLang="en-US" sz="2400" dirty="0" smtClean="0">
                <a:solidFill>
                  <a:srgbClr val="9933FF"/>
                </a:solidFill>
              </a:rPr>
              <a:t>有螫針。</a:t>
            </a:r>
            <a:endParaRPr lang="zh-HK" altLang="en-US" sz="2400" dirty="0">
              <a:solidFill>
                <a:srgbClr val="9933FF"/>
              </a:solidFill>
            </a:endParaRPr>
          </a:p>
        </p:txBody>
      </p:sp>
      <p:pic>
        <p:nvPicPr>
          <p:cNvPr id="18" name="Picture 2" descr="CORRECT ICONçåçæå°çµæ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172" y="5085183"/>
            <a:ext cx="648000" cy="66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ORRECT ICONçåçæå°çµæ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01437"/>
            <a:ext cx="648000" cy="66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30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36</a:t>
            </a:fld>
            <a:endParaRPr lang="zh-TW" altLang="en-US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457200" y="1417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標楷體" panose="03000509000000000000" pitchFamily="65" charset="-120"/>
                <a:cs typeface="+mj-cs"/>
              </a:defRPr>
            </a:lvl1pPr>
          </a:lstStyle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內容版面配置區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590978"/>
              </p:ext>
            </p:extLst>
          </p:nvPr>
        </p:nvGraphicFramePr>
        <p:xfrm>
          <a:off x="107504" y="1840558"/>
          <a:ext cx="3888432" cy="3676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107504" y="49916"/>
            <a:ext cx="3528224" cy="1315830"/>
          </a:xfrm>
          <a:prstGeom prst="wedgeRoundRectCallout">
            <a:avLst>
              <a:gd name="adj1" fmla="val 68232"/>
              <a:gd name="adj2" fmla="val 34125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70000"/>
              </a:lnSpc>
            </a:pPr>
            <a:r>
              <a:rPr lang="zh-TW" altLang="en-US" sz="2400" spc="300" dirty="0" smtClean="0">
                <a:latin typeface="+mn-ea"/>
                <a:ea typeface="+mn-ea"/>
              </a:rPr>
              <a:t>「蜜蜂</a:t>
            </a:r>
            <a:r>
              <a:rPr lang="zh-TW" altLang="en-US" sz="2400" dirty="0" smtClean="0">
                <a:latin typeface="+mn-ea"/>
                <a:ea typeface="+mn-ea"/>
              </a:rPr>
              <a:t>淺</a:t>
            </a:r>
            <a:r>
              <a:rPr lang="zh-TW" altLang="en-US" sz="2400" dirty="0">
                <a:latin typeface="+mn-ea"/>
                <a:ea typeface="+mn-ea"/>
              </a:rPr>
              <a:t>談」</a:t>
            </a:r>
            <a:r>
              <a:rPr lang="zh-TW" altLang="en-US" sz="2400" dirty="0" smtClean="0">
                <a:latin typeface="+mn-ea"/>
                <a:ea typeface="+mn-ea"/>
              </a:rPr>
              <a:t>一題，</a:t>
            </a:r>
            <a:endParaRPr lang="en-US" altLang="zh-TW" sz="2400" dirty="0" smtClean="0">
              <a:latin typeface="+mn-ea"/>
              <a:ea typeface="+mn-ea"/>
            </a:endParaRPr>
          </a:p>
          <a:p>
            <a:pPr>
              <a:lnSpc>
                <a:spcPct val="170000"/>
              </a:lnSpc>
            </a:pPr>
            <a:r>
              <a:rPr lang="zh-TW" altLang="en-US" sz="2400" dirty="0" smtClean="0">
                <a:latin typeface="+mn-ea"/>
                <a:ea typeface="+mn-ea"/>
              </a:rPr>
              <a:t>可以有甚麼內容</a:t>
            </a:r>
            <a:r>
              <a:rPr lang="en-US" altLang="zh-TW" sz="2400" dirty="0" smtClean="0">
                <a:latin typeface="+mn-ea"/>
                <a:ea typeface="+mn-ea"/>
              </a:rPr>
              <a:t>﹖</a:t>
            </a:r>
            <a:endParaRPr lang="zh-TW" altLang="en-US" sz="2400" dirty="0">
              <a:latin typeface="+mn-ea"/>
              <a:ea typeface="+mn-ea"/>
            </a:endParaRPr>
          </a:p>
        </p:txBody>
      </p:sp>
      <p:pic>
        <p:nvPicPr>
          <p:cNvPr id="10" name="Picture 2" descr="CORRECT ICONçåçæå°çµæ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FF00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452" y="3640717"/>
            <a:ext cx="503582" cy="51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ORRECT ICONçåçæå°çµæ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72" y="1825760"/>
            <a:ext cx="391718" cy="40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70536" y="56346"/>
            <a:ext cx="4608512" cy="56323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altLang="zh-TW" sz="2200" b="1" spc="300" dirty="0" smtClean="0">
                <a:solidFill>
                  <a:srgbClr val="FF0000"/>
                </a:solidFill>
                <a:latin typeface="+mn-ea"/>
              </a:rPr>
              <a:t>〈</a:t>
            </a:r>
            <a:r>
              <a:rPr lang="zh-TW" altLang="en-US" sz="2200" b="1" spc="300" dirty="0" smtClean="0">
                <a:solidFill>
                  <a:srgbClr val="FF0000"/>
                </a:solidFill>
                <a:latin typeface="+mn-ea"/>
              </a:rPr>
              <a:t>蜜蜂</a:t>
            </a:r>
            <a:r>
              <a:rPr lang="zh-TW" altLang="en-US" sz="2200" b="1" dirty="0">
                <a:solidFill>
                  <a:srgbClr val="FF0000"/>
                </a:solidFill>
                <a:latin typeface="+mn-ea"/>
              </a:rPr>
              <a:t>淺</a:t>
            </a:r>
            <a:r>
              <a:rPr lang="zh-TW" altLang="en-US" sz="2200" b="1" dirty="0" smtClean="0">
                <a:solidFill>
                  <a:srgbClr val="FF0000"/>
                </a:solidFill>
                <a:latin typeface="+mn-ea"/>
              </a:rPr>
              <a:t>談</a:t>
            </a:r>
            <a:r>
              <a:rPr lang="en-US" altLang="zh-TW" sz="2200" b="1" dirty="0" smtClean="0">
                <a:solidFill>
                  <a:srgbClr val="FF0000"/>
                </a:solidFill>
                <a:latin typeface="+mn-ea"/>
              </a:rPr>
              <a:t>〉</a:t>
            </a:r>
            <a:endParaRPr lang="en-US" altLang="zh-TW" sz="2200" b="1" dirty="0" smtClean="0">
              <a:solidFill>
                <a:srgbClr val="FF0000"/>
              </a:solidFill>
            </a:endParaRPr>
          </a:p>
          <a:p>
            <a:pPr>
              <a:lnSpc>
                <a:spcPts val="3600"/>
              </a:lnSpc>
            </a:pPr>
            <a:r>
              <a:rPr lang="zh-TW" altLang="en-US" sz="2200" dirty="0" smtClean="0">
                <a:solidFill>
                  <a:schemeClr val="tx1"/>
                </a:solidFill>
              </a:rPr>
              <a:t>        </a:t>
            </a:r>
            <a:r>
              <a:rPr lang="zh-TW" altLang="en-US" sz="2200" b="1" dirty="0" smtClean="0">
                <a:solidFill>
                  <a:srgbClr val="0070C0"/>
                </a:solidFill>
              </a:rPr>
              <a:t>蜜蜂</a:t>
            </a:r>
            <a:r>
              <a:rPr lang="zh-TW" altLang="en-US" sz="2200" b="1" dirty="0">
                <a:solidFill>
                  <a:srgbClr val="0070C0"/>
                </a:solidFill>
              </a:rPr>
              <a:t>是一種會飛行的群居昆蟲，採食花粉和花蜜。牠們同時釀造和儲存蜂蜜，利用蜂蠟來建造巢穴</a:t>
            </a:r>
            <a:r>
              <a:rPr lang="zh-TW" altLang="en-US" sz="2200" b="1" dirty="0" smtClean="0">
                <a:solidFill>
                  <a:srgbClr val="0070C0"/>
                </a:solidFill>
              </a:rPr>
              <a:t>。</a:t>
            </a:r>
            <a:endParaRPr lang="en-US" altLang="zh-TW" sz="2200" b="1" dirty="0" smtClean="0">
              <a:solidFill>
                <a:srgbClr val="0070C0"/>
              </a:solidFill>
            </a:endParaRPr>
          </a:p>
          <a:p>
            <a:pPr>
              <a:lnSpc>
                <a:spcPts val="3600"/>
              </a:lnSpc>
            </a:pPr>
            <a:r>
              <a:rPr lang="en-US" altLang="zh-TW" sz="2200" b="1" dirty="0">
                <a:solidFill>
                  <a:srgbClr val="0070C0"/>
                </a:solidFill>
              </a:rPr>
              <a:t> </a:t>
            </a:r>
            <a:r>
              <a:rPr lang="en-US" altLang="zh-TW" sz="2200" b="1" dirty="0" smtClean="0">
                <a:solidFill>
                  <a:srgbClr val="0070C0"/>
                </a:solidFill>
              </a:rPr>
              <a:t>       </a:t>
            </a:r>
            <a:r>
              <a:rPr lang="zh-TW" altLang="en-US" sz="2200" b="1" dirty="0" smtClean="0">
                <a:solidFill>
                  <a:srgbClr val="0070C0"/>
                </a:solidFill>
              </a:rPr>
              <a:t>在</a:t>
            </a:r>
            <a:r>
              <a:rPr lang="zh-TW" altLang="en-US" sz="2200" b="1" dirty="0">
                <a:solidFill>
                  <a:srgbClr val="0070C0"/>
                </a:solidFill>
              </a:rPr>
              <a:t>歷史上，被認可的蜜蜂種類</a:t>
            </a:r>
            <a:r>
              <a:rPr lang="zh-TW" altLang="en-US" sz="2200" b="1" dirty="0" smtClean="0">
                <a:solidFill>
                  <a:srgbClr val="0070C0"/>
                </a:solidFill>
              </a:rPr>
              <a:t>有六到十一種</a:t>
            </a:r>
            <a:r>
              <a:rPr lang="zh-TW" altLang="en-US" sz="2200" b="1" dirty="0">
                <a:solidFill>
                  <a:srgbClr val="0070C0"/>
                </a:solidFill>
              </a:rPr>
              <a:t>，其中最有名的蜜蜂是西方蜜蜂</a:t>
            </a:r>
            <a:r>
              <a:rPr lang="zh-TW" altLang="en-US" sz="2200" b="1" dirty="0" smtClean="0">
                <a:solidFill>
                  <a:srgbClr val="0070C0"/>
                </a:solidFill>
              </a:rPr>
              <a:t>。</a:t>
            </a:r>
            <a:endParaRPr lang="en-US" altLang="zh-TW" sz="2200" b="1" dirty="0" smtClean="0">
              <a:solidFill>
                <a:srgbClr val="0070C0"/>
              </a:solidFill>
            </a:endParaRPr>
          </a:p>
          <a:p>
            <a:pPr>
              <a:lnSpc>
                <a:spcPts val="3600"/>
              </a:lnSpc>
            </a:pPr>
            <a:r>
              <a:rPr lang="zh-TW" altLang="en-US" sz="2200" dirty="0" smtClean="0">
                <a:solidFill>
                  <a:schemeClr val="tx1"/>
                </a:solidFill>
              </a:rPr>
              <a:t>        </a:t>
            </a:r>
            <a:r>
              <a:rPr lang="zh-TW" altLang="en-US" sz="2200" b="1" dirty="0" smtClean="0">
                <a:solidFill>
                  <a:srgbClr val="9933FF"/>
                </a:solidFill>
              </a:rPr>
              <a:t>蜜蜂</a:t>
            </a:r>
            <a:r>
              <a:rPr lang="zh-TW" altLang="en-US" sz="2200" b="1" dirty="0">
                <a:solidFill>
                  <a:srgbClr val="9933FF"/>
                </a:solidFill>
              </a:rPr>
              <a:t>身體呈黄褐色或黑褐色，主要分為三個部分：頭部、胸部及</a:t>
            </a:r>
            <a:r>
              <a:rPr lang="zh-TW" altLang="en-US" sz="2200" b="1" dirty="0" smtClean="0">
                <a:solidFill>
                  <a:srgbClr val="9933FF"/>
                </a:solidFill>
              </a:rPr>
              <a:t>腹部。</a:t>
            </a:r>
            <a:r>
              <a:rPr lang="zh-TW" altLang="en-US" sz="2200" b="1" dirty="0">
                <a:solidFill>
                  <a:srgbClr val="9933FF"/>
                </a:solidFill>
              </a:rPr>
              <a:t>頭部有口器、眼睛及觸角；胸部由</a:t>
            </a:r>
            <a:r>
              <a:rPr lang="zh-TW" altLang="en-US" sz="2200" b="1" dirty="0" smtClean="0">
                <a:solidFill>
                  <a:srgbClr val="9933FF"/>
                </a:solidFill>
              </a:rPr>
              <a:t>三節構成</a:t>
            </a:r>
            <a:r>
              <a:rPr lang="zh-TW" altLang="en-US" sz="2200" b="1" dirty="0">
                <a:solidFill>
                  <a:srgbClr val="9933FF"/>
                </a:solidFill>
              </a:rPr>
              <a:t>，每節上有一對足；腹部</a:t>
            </a:r>
            <a:r>
              <a:rPr lang="zh-TW" altLang="en-US" sz="2200" b="1" dirty="0" smtClean="0">
                <a:solidFill>
                  <a:srgbClr val="9933FF"/>
                </a:solidFill>
              </a:rPr>
              <a:t>有螫針。</a:t>
            </a:r>
            <a:endParaRPr lang="zh-HK" altLang="en-US" sz="2200" b="1" dirty="0">
              <a:solidFill>
                <a:srgbClr val="9933FF"/>
              </a:solidFill>
            </a:endParaRPr>
          </a:p>
        </p:txBody>
      </p:sp>
      <p:pic>
        <p:nvPicPr>
          <p:cNvPr id="17" name="Picture 2" descr="CORRECT ICONçåçæå°çµæ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rgbClr val="FF00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752" y="1582311"/>
            <a:ext cx="503582" cy="51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ORRECT ICONçåçæå°çµæ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752" y="4540933"/>
            <a:ext cx="503582" cy="51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ORRECT ICONçåçæå°çµæ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49" y="3500942"/>
            <a:ext cx="503582" cy="51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51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11560" y="277856"/>
            <a:ext cx="8229600" cy="792547"/>
          </a:xfrm>
          <a:prstGeom prst="rect">
            <a:avLst/>
          </a:prstGeom>
          <a:solidFill>
            <a:srgbClr val="FFFFCC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小總結：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題目話我知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Flowchart: Alternate Process 1"/>
          <p:cNvSpPr/>
          <p:nvPr/>
        </p:nvSpPr>
        <p:spPr>
          <a:xfrm>
            <a:off x="820648" y="1682520"/>
            <a:ext cx="4320480" cy="1008112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6000" dirty="0" smtClean="0">
                <a:solidFill>
                  <a:schemeClr val="tx1"/>
                </a:solidFill>
              </a:rPr>
              <a:t>題目</a:t>
            </a:r>
            <a:endParaRPr lang="zh-HK" altLang="en-US" sz="6000" dirty="0">
              <a:solidFill>
                <a:schemeClr val="tx1"/>
              </a:solidFill>
            </a:endParaRPr>
          </a:p>
        </p:txBody>
      </p:sp>
      <p:sp>
        <p:nvSpPr>
          <p:cNvPr id="8" name="Line Callout 2 7"/>
          <p:cNvSpPr/>
          <p:nvPr/>
        </p:nvSpPr>
        <p:spPr>
          <a:xfrm>
            <a:off x="5952569" y="1682520"/>
            <a:ext cx="2304257" cy="2736304"/>
          </a:xfrm>
          <a:prstGeom prst="borderCallout2">
            <a:avLst>
              <a:gd name="adj1" fmla="val 18750"/>
              <a:gd name="adj2" fmla="val -1962"/>
              <a:gd name="adj3" fmla="val 18750"/>
              <a:gd name="adj4" fmla="val -16667"/>
              <a:gd name="adj5" fmla="val 23870"/>
              <a:gd name="adj6" fmla="val -34548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dirty="0" smtClean="0"/>
          </a:p>
          <a:p>
            <a:pPr algn="ctr"/>
            <a:endParaRPr lang="en-US" altLang="zh-TW" dirty="0" smtClean="0"/>
          </a:p>
          <a:p>
            <a:pPr algn="ctr"/>
            <a:endParaRPr lang="zh-HK" alt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212818" y="1872558"/>
            <a:ext cx="1980000" cy="2349785"/>
            <a:chOff x="6212818" y="1872558"/>
            <a:chExt cx="1980000" cy="2349785"/>
          </a:xfrm>
        </p:grpSpPr>
        <p:sp>
          <p:nvSpPr>
            <p:cNvPr id="9" name="圓角矩形 8"/>
            <p:cNvSpPr/>
            <p:nvPr/>
          </p:nvSpPr>
          <p:spPr>
            <a:xfrm>
              <a:off x="6212818" y="1872558"/>
              <a:ext cx="1980000" cy="7560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事物</a:t>
              </a:r>
              <a:endParaRPr lang="zh-HK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0" name="圓角矩形 15"/>
            <p:cNvSpPr/>
            <p:nvPr/>
          </p:nvSpPr>
          <p:spPr>
            <a:xfrm>
              <a:off x="6212818" y="2675487"/>
              <a:ext cx="1980000" cy="7560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事理</a:t>
              </a:r>
              <a:r>
                <a:rPr lang="en-US" altLang="zh-TW" sz="28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/</a:t>
              </a:r>
              <a:r>
                <a:rPr lang="zh-TW" altLang="en-US" sz="28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道理</a:t>
              </a:r>
              <a:endParaRPr lang="en-US" altLang="zh-TW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1" name="圓角矩形 12"/>
            <p:cNvSpPr/>
            <p:nvPr/>
          </p:nvSpPr>
          <p:spPr>
            <a:xfrm>
              <a:off x="6212818" y="3466343"/>
              <a:ext cx="1980000" cy="7560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28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步驟</a:t>
              </a:r>
              <a:endParaRPr lang="zh-HK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17522" y="2755812"/>
            <a:ext cx="4320480" cy="2694487"/>
            <a:chOff x="942610" y="3556311"/>
            <a:chExt cx="4320480" cy="2694487"/>
          </a:xfrm>
        </p:grpSpPr>
        <p:sp>
          <p:nvSpPr>
            <p:cNvPr id="16" name="TextBox 15"/>
            <p:cNvSpPr txBox="1"/>
            <p:nvPr/>
          </p:nvSpPr>
          <p:spPr>
            <a:xfrm>
              <a:off x="942610" y="4157917"/>
              <a:ext cx="4320480" cy="209288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zh-TW" altLang="en-US" sz="2600" dirty="0" smtClean="0"/>
                <a:t>找題眼</a:t>
              </a:r>
              <a:endParaRPr lang="en-US" altLang="zh-TW" sz="2600" dirty="0" smtClean="0"/>
            </a:p>
            <a:p>
              <a:pPr marL="342900" indent="-342900">
                <a:buAutoNum type="arabicPeriod"/>
              </a:pPr>
              <a:endParaRPr lang="en-US" altLang="zh-TW" sz="2600" dirty="0"/>
            </a:p>
            <a:p>
              <a:pPr marL="342900" indent="-342900">
                <a:buAutoNum type="arabicPeriod"/>
              </a:pPr>
              <a:r>
                <a:rPr lang="zh-TW" altLang="en-US" sz="2600" dirty="0" smtClean="0"/>
                <a:t>辨別</a:t>
              </a:r>
              <a:endParaRPr lang="en-US" altLang="zh-TW" sz="2600" dirty="0" smtClean="0"/>
            </a:p>
            <a:p>
              <a:r>
                <a:rPr lang="en-US" altLang="zh-TW" sz="2600" dirty="0"/>
                <a:t> </a:t>
              </a:r>
              <a:r>
                <a:rPr lang="en-US" altLang="zh-TW" sz="2600" dirty="0" smtClean="0"/>
                <a:t>  </a:t>
              </a:r>
              <a:r>
                <a:rPr lang="zh-TW" altLang="en-US" sz="2600" dirty="0" smtClean="0"/>
                <a:t>推測文章重點</a:t>
              </a:r>
              <a:endParaRPr lang="en-US" altLang="zh-TW" sz="2600" dirty="0" smtClean="0"/>
            </a:p>
            <a:p>
              <a:endParaRPr lang="zh-HK" altLang="en-US" sz="2600" dirty="0"/>
            </a:p>
          </p:txBody>
        </p:sp>
        <p:sp>
          <p:nvSpPr>
            <p:cNvPr id="12" name="Oval Callout 11"/>
            <p:cNvSpPr/>
            <p:nvPr/>
          </p:nvSpPr>
          <p:spPr>
            <a:xfrm>
              <a:off x="2276288" y="4864613"/>
              <a:ext cx="1206479" cy="584031"/>
            </a:xfrm>
            <a:prstGeom prst="wedgeEllipseCallout">
              <a:avLst>
                <a:gd name="adj1" fmla="val -64548"/>
                <a:gd name="adj2" fmla="val 14798"/>
              </a:avLst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dirty="0" smtClean="0">
                  <a:solidFill>
                    <a:srgbClr val="7030A0"/>
                  </a:solidFill>
                </a:rPr>
                <a:t>主題</a:t>
              </a:r>
              <a:endParaRPr lang="zh-HK" altLang="en-US" sz="2400" dirty="0">
                <a:solidFill>
                  <a:srgbClr val="7030A0"/>
                </a:solidFill>
              </a:endParaRPr>
            </a:p>
          </p:txBody>
        </p:sp>
        <p:sp>
          <p:nvSpPr>
            <p:cNvPr id="14" name="Oval Callout 13"/>
            <p:cNvSpPr/>
            <p:nvPr/>
          </p:nvSpPr>
          <p:spPr>
            <a:xfrm>
              <a:off x="3582143" y="4864612"/>
              <a:ext cx="1493913" cy="584031"/>
            </a:xfrm>
            <a:prstGeom prst="wedgeEllipseCallout">
              <a:avLst>
                <a:gd name="adj1" fmla="val 61405"/>
                <a:gd name="adj2" fmla="val 35538"/>
              </a:avLst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2400" spc="-150" dirty="0">
                  <a:solidFill>
                    <a:srgbClr val="FF0000"/>
                  </a:solidFill>
                </a:rPr>
                <a:t>內容</a:t>
              </a:r>
              <a:endParaRPr lang="zh-HK" altLang="en-US" sz="2400" spc="-150" dirty="0">
                <a:solidFill>
                  <a:srgbClr val="FF0000"/>
                </a:solidFill>
              </a:endParaRPr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2497470" y="3556311"/>
              <a:ext cx="1268740" cy="576064"/>
            </a:xfrm>
            <a:prstGeom prst="downArrow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  <p:sp>
        <p:nvSpPr>
          <p:cNvPr id="17" name="Oval Callout 16"/>
          <p:cNvSpPr/>
          <p:nvPr/>
        </p:nvSpPr>
        <p:spPr>
          <a:xfrm>
            <a:off x="7332591" y="1268760"/>
            <a:ext cx="860227" cy="613619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/>
              <a:t>說</a:t>
            </a:r>
            <a:endParaRPr lang="zh-HK" altLang="en-US" sz="28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pPr/>
              <a:t>37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17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內容版面配置區 10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1484784"/>
          <a:ext cx="539333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C5CBC-8BF2-4C1B-BA00-34A70727D523}" type="slidenum">
              <a:rPr lang="zh-TW" altLang="en-US" smtClean="0"/>
              <a:t>38</a:t>
            </a:fld>
            <a:endParaRPr lang="zh-TW" altLang="en-US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457200" y="1417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標楷體" panose="03000509000000000000" pitchFamily="65" charset="-120"/>
                <a:cs typeface="+mj-cs"/>
              </a:defRPr>
            </a:lvl1pPr>
          </a:lstStyle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5437634" y="1729333"/>
            <a:ext cx="3640224" cy="1555651"/>
          </a:xfrm>
          <a:prstGeom prst="wedgeRoundRectCallout">
            <a:avLst>
              <a:gd name="adj1" fmla="val 41650"/>
              <a:gd name="adj2" fmla="val 66021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ts val="32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r>
              <a:rPr kumimoji="1" lang="zh-TW" altLang="en-US" sz="2400" spc="300" dirty="0">
                <a:solidFill>
                  <a:schemeClr val="tx1"/>
                </a:solidFill>
                <a:latin typeface="+mn-ea"/>
              </a:rPr>
              <a:t>如果不能從文章的題目猜估主題內容，便要從文章找線索了</a:t>
            </a:r>
            <a:r>
              <a:rPr kumimoji="1" lang="en-US" altLang="zh-TW" sz="2400" spc="300" dirty="0">
                <a:solidFill>
                  <a:schemeClr val="tx1"/>
                </a:solidFill>
                <a:latin typeface="+mn-ea"/>
              </a:rPr>
              <a:t>!</a:t>
            </a: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5583374" y="4365104"/>
            <a:ext cx="3456384" cy="1512168"/>
          </a:xfrm>
          <a:prstGeom prst="wedgeRoundRectCallout">
            <a:avLst>
              <a:gd name="adj1" fmla="val -69707"/>
              <a:gd name="adj2" fmla="val 55444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400" spc="300" dirty="0" smtClean="0">
                <a:latin typeface="+mn-ea"/>
                <a:ea typeface="+mn-ea"/>
              </a:rPr>
              <a:t>摩天輪的項目，可提供線索，幫助我們閱讀時理解內容。</a:t>
            </a:r>
            <a:endParaRPr lang="zh-TW" altLang="en-US" sz="2400" dirty="0">
              <a:latin typeface="+mn-ea"/>
              <a:ea typeface="+mn-ea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11560" y="277856"/>
            <a:ext cx="8229600" cy="792547"/>
          </a:xfrm>
          <a:prstGeom prst="rect">
            <a:avLst/>
          </a:prstGeom>
          <a:solidFill>
            <a:srgbClr val="FFFFCC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小總結：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題目話我知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812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83568" y="-64822"/>
            <a:ext cx="7620000" cy="1143000"/>
          </a:xfrm>
        </p:spPr>
        <p:txBody>
          <a:bodyPr/>
          <a:lstStyle/>
          <a:p>
            <a:r>
              <a:rPr kumimoji="1" lang="zh-TW" altLang="en-US" sz="4000" b="1" dirty="0" smtClean="0">
                <a:latin typeface="標楷體" pitchFamily="65" charset="-120"/>
                <a:cs typeface="Times New Roman" pitchFamily="18" charset="0"/>
              </a:rPr>
              <a:t>理解</a:t>
            </a:r>
            <a:r>
              <a:rPr kumimoji="1" lang="zh-TW" altLang="en-US" sz="4000" b="1" dirty="0">
                <a:latin typeface="標楷體" pitchFamily="65" charset="-120"/>
                <a:cs typeface="Times New Roman" pitchFamily="18" charset="0"/>
              </a:rPr>
              <a:t>文章有辦法</a:t>
            </a:r>
            <a:endParaRPr lang="zh-HK" alt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A040-08CA-49D7-B4A5-BED6B7E8C7C9}" type="slidenum">
              <a:rPr lang="zh-HK" altLang="en-US" smtClean="0"/>
              <a:t>39</a:t>
            </a:fld>
            <a:endParaRPr lang="zh-HK" altLang="en-US"/>
          </a:p>
        </p:txBody>
      </p:sp>
      <p:graphicFrame>
        <p:nvGraphicFramePr>
          <p:cNvPr id="4" name="資料庫圖表 3"/>
          <p:cNvGraphicFramePr/>
          <p:nvPr>
            <p:extLst/>
          </p:nvPr>
        </p:nvGraphicFramePr>
        <p:xfrm>
          <a:off x="2051720" y="2492896"/>
          <a:ext cx="369607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弧形向右箭號 8"/>
          <p:cNvSpPr/>
          <p:nvPr/>
        </p:nvSpPr>
        <p:spPr>
          <a:xfrm>
            <a:off x="1113994" y="2463274"/>
            <a:ext cx="1829926" cy="160515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0" name="弧形箭號 (左彎) 9"/>
          <p:cNvSpPr/>
          <p:nvPr/>
        </p:nvSpPr>
        <p:spPr>
          <a:xfrm>
            <a:off x="5768427" y="2463274"/>
            <a:ext cx="2079340" cy="159831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8" name="五邊形 17"/>
          <p:cNvSpPr/>
          <p:nvPr/>
        </p:nvSpPr>
        <p:spPr>
          <a:xfrm>
            <a:off x="6019800" y="1178048"/>
            <a:ext cx="2477773" cy="1139768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標示語</a:t>
            </a:r>
            <a:endParaRPr lang="zh-HK" altLang="en-US" sz="48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圓角化單一角落矩形 16"/>
          <p:cNvSpPr/>
          <p:nvPr/>
        </p:nvSpPr>
        <p:spPr>
          <a:xfrm>
            <a:off x="2989797" y="2982521"/>
            <a:ext cx="2808312" cy="1367228"/>
          </a:xfrm>
          <a:prstGeom prst="flowChartProcess">
            <a:avLst/>
          </a:prstGeom>
          <a:solidFill>
            <a:srgbClr val="FFFFCC"/>
          </a:solidFill>
          <a:ln w="38100"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5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說明文</a:t>
            </a:r>
            <a:endParaRPr lang="zh-HK" altLang="en-US" sz="5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8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727413" y="577921"/>
            <a:ext cx="802421" cy="128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雲朵形圖說文字 20"/>
          <p:cNvSpPr/>
          <p:nvPr/>
        </p:nvSpPr>
        <p:spPr>
          <a:xfrm>
            <a:off x="107504" y="4504665"/>
            <a:ext cx="9036496" cy="1959154"/>
          </a:xfrm>
          <a:prstGeom prst="cloudCallout">
            <a:avLst>
              <a:gd name="adj1" fmla="val 37528"/>
              <a:gd name="adj2" fmla="val 4828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000" dirty="0" smtClean="0"/>
              <a:t>閱讀前先從題目猜估內容；</a:t>
            </a:r>
            <a:endParaRPr lang="en-US" altLang="zh-TW" sz="3000" dirty="0" smtClean="0"/>
          </a:p>
          <a:p>
            <a:pPr algn="ctr"/>
            <a:r>
              <a:rPr lang="zh-TW" altLang="en-US" sz="3000" dirty="0" smtClean="0"/>
              <a:t>閱讀時留意標示語及找</a:t>
            </a:r>
            <a:r>
              <a:rPr lang="zh-TW" altLang="en-US" sz="3000" dirty="0"/>
              <a:t>出</a:t>
            </a:r>
            <a:r>
              <a:rPr lang="zh-TW" altLang="en-US" sz="3000" dirty="0" smtClean="0"/>
              <a:t>中心句，</a:t>
            </a:r>
            <a:endParaRPr lang="en-US" altLang="zh-TW" sz="3000" dirty="0" smtClean="0"/>
          </a:p>
          <a:p>
            <a:pPr algn="ctr"/>
            <a:r>
              <a:rPr lang="zh-TW" altLang="en-US" sz="3200" dirty="0" smtClean="0"/>
              <a:t>是理解</a:t>
            </a:r>
            <a:r>
              <a:rPr lang="zh-TW" altLang="en-US" sz="4400" dirty="0" smtClean="0"/>
              <a:t>說明文</a:t>
            </a:r>
            <a:r>
              <a:rPr lang="zh-TW" altLang="en-US" sz="3200" dirty="0" smtClean="0"/>
              <a:t>的好方法</a:t>
            </a:r>
            <a:r>
              <a:rPr lang="en-US" altLang="zh-TW" sz="3200" dirty="0" smtClean="0"/>
              <a:t>!</a:t>
            </a:r>
            <a:endParaRPr lang="zh-HK" alt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108914" y="796180"/>
            <a:ext cx="2557767" cy="1553749"/>
            <a:chOff x="3108914" y="796180"/>
            <a:chExt cx="2557767" cy="1553749"/>
          </a:xfrm>
        </p:grpSpPr>
        <p:sp>
          <p:nvSpPr>
            <p:cNvPr id="19" name="圓角矩形 18"/>
            <p:cNvSpPr/>
            <p:nvPr/>
          </p:nvSpPr>
          <p:spPr>
            <a:xfrm>
              <a:off x="3430218" y="1210290"/>
              <a:ext cx="2236463" cy="113963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800" dirty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中心句</a:t>
              </a:r>
            </a:p>
          </p:txBody>
        </p:sp>
        <p:pic>
          <p:nvPicPr>
            <p:cNvPr id="16" name="圖片 15"/>
            <p:cNvPicPr/>
            <p:nvPr/>
          </p:nvPicPr>
          <p:blipFill rotWithShape="1">
            <a:blip r:embed="rId9" cstate="screen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99678" l="0" r="99502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108914" y="796180"/>
              <a:ext cx="685201" cy="1047773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22" name="圓角矩形 21"/>
          <p:cNvSpPr/>
          <p:nvPr/>
        </p:nvSpPr>
        <p:spPr>
          <a:xfrm>
            <a:off x="683568" y="1200906"/>
            <a:ext cx="2236463" cy="1139639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>
                <a:solidFill>
                  <a:schemeClr val="tx1"/>
                </a:solidFill>
              </a:rPr>
              <a:t>題目</a:t>
            </a:r>
            <a:endParaRPr lang="zh-HK" altLang="en-US" sz="48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724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8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943" y="1414211"/>
            <a:ext cx="6696744" cy="4525963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zh-TW" altLang="en-US" dirty="0" smtClean="0"/>
              <a:t>同學</a:t>
            </a:r>
            <a:r>
              <a:rPr lang="en-US" altLang="zh-TW" dirty="0" smtClean="0"/>
              <a:t>2-3</a:t>
            </a:r>
            <a:r>
              <a:rPr lang="zh-TW" altLang="en-US" dirty="0" smtClean="0"/>
              <a:t>人一分組</a:t>
            </a:r>
            <a:endParaRPr lang="en-US" altLang="zh-TW" dirty="0" smtClean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zh-TW" altLang="en-US" dirty="0" smtClean="0"/>
              <a:t>細閱每個題目</a:t>
            </a:r>
            <a:endParaRPr lang="en-US" altLang="zh-TW" dirty="0" smtClean="0"/>
          </a:p>
          <a:p>
            <a:pPr marL="514350" indent="-51435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zh-TW" altLang="en-US" dirty="0" smtClean="0"/>
              <a:t>討論以甚麼方法把題目分類</a:t>
            </a:r>
            <a:endParaRPr lang="en-US" altLang="zh-TW" dirty="0" smtClean="0"/>
          </a:p>
          <a:p>
            <a:pPr marL="514350" indent="-51435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zh-TW" altLang="en-US" dirty="0" smtClean="0"/>
              <a:t>把同類的排成一直行，完成後進行匯報</a:t>
            </a:r>
            <a:endParaRPr lang="en-US" altLang="zh-TW" dirty="0" smtClean="0"/>
          </a:p>
          <a:p>
            <a:pPr marL="0" indent="0">
              <a:lnSpc>
                <a:spcPct val="150000"/>
              </a:lnSpc>
              <a:buNone/>
            </a:pPr>
            <a:endParaRPr lang="en-US" altLang="zh-TW" dirty="0" smtClean="0"/>
          </a:p>
          <a:p>
            <a:pPr marL="514350" indent="-514350">
              <a:lnSpc>
                <a:spcPct val="150000"/>
              </a:lnSpc>
              <a:buAutoNum type="arabicPeriod"/>
            </a:pPr>
            <a:endParaRPr lang="zh-HK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pPr/>
              <a:t>4</a:t>
            </a:fld>
            <a:endParaRPr lang="zh-HK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2434" y="3356992"/>
            <a:ext cx="1991819" cy="2538753"/>
          </a:xfrm>
          <a:prstGeom prst="rect">
            <a:avLst/>
          </a:prstGeom>
        </p:spPr>
      </p:pic>
      <p:sp>
        <p:nvSpPr>
          <p:cNvPr id="9" name="標題 1"/>
          <p:cNvSpPr txBox="1">
            <a:spLocks/>
          </p:cNvSpPr>
          <p:nvPr/>
        </p:nvSpPr>
        <p:spPr>
          <a:xfrm>
            <a:off x="500270" y="301322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mtClean="0"/>
              <a:t>活動一：題目分類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1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遊戲：題目分類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pPr/>
              <a:t>5</a:t>
            </a:fld>
            <a:endParaRPr lang="zh-HK" altLang="en-US"/>
          </a:p>
        </p:txBody>
      </p:sp>
      <p:sp>
        <p:nvSpPr>
          <p:cNvPr id="10" name="圓角矩形 9"/>
          <p:cNvSpPr/>
          <p:nvPr/>
        </p:nvSpPr>
        <p:spPr>
          <a:xfrm>
            <a:off x="107504" y="1732113"/>
            <a:ext cx="2808312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〈</a:t>
            </a:r>
            <a:r>
              <a:rPr lang="zh-TW" altLang="en-US" sz="2400" dirty="0" smtClean="0"/>
              <a:t>一次</a:t>
            </a:r>
            <a:r>
              <a:rPr lang="zh-TW" altLang="en-US" sz="2400" dirty="0"/>
              <a:t>難忘的</a:t>
            </a:r>
            <a:r>
              <a:rPr lang="zh-TW" altLang="en-US" sz="2400" dirty="0" smtClean="0"/>
              <a:t>生日</a:t>
            </a:r>
            <a:r>
              <a:rPr lang="en-US" altLang="zh-TW" sz="2400" dirty="0" smtClean="0"/>
              <a:t>〉</a:t>
            </a:r>
            <a:endParaRPr lang="en-US" altLang="zh-TW" sz="2400" dirty="0"/>
          </a:p>
        </p:txBody>
      </p:sp>
      <p:sp>
        <p:nvSpPr>
          <p:cNvPr id="11" name="圓角矩形 10"/>
          <p:cNvSpPr/>
          <p:nvPr/>
        </p:nvSpPr>
        <p:spPr>
          <a:xfrm>
            <a:off x="107504" y="2819759"/>
            <a:ext cx="2808312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/>
              <a:t>聯</a:t>
            </a:r>
            <a:r>
              <a:rPr lang="zh-TW" altLang="en-US" sz="2400" dirty="0"/>
              <a:t>校</a:t>
            </a:r>
            <a:r>
              <a:rPr lang="zh-TW" altLang="en-US" sz="2400" dirty="0" smtClean="0"/>
              <a:t>運動會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en-US" altLang="zh-TW" sz="2400" dirty="0"/>
          </a:p>
        </p:txBody>
      </p:sp>
      <p:sp>
        <p:nvSpPr>
          <p:cNvPr id="12" name="圓角矩形 11"/>
          <p:cNvSpPr/>
          <p:nvPr/>
        </p:nvSpPr>
        <p:spPr>
          <a:xfrm>
            <a:off x="3131840" y="2832151"/>
            <a:ext cx="2808312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/>
              <a:t>我</a:t>
            </a:r>
            <a:r>
              <a:rPr lang="zh-TW" altLang="en-US" sz="2400" dirty="0"/>
              <a:t>最尊敬的</a:t>
            </a:r>
            <a:r>
              <a:rPr lang="zh-TW" altLang="en-US" sz="2400" dirty="0" smtClean="0"/>
              <a:t>人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en-US" altLang="zh-TW" sz="2400" dirty="0"/>
          </a:p>
        </p:txBody>
      </p:sp>
      <p:sp>
        <p:nvSpPr>
          <p:cNvPr id="13" name="圓角矩形 12"/>
          <p:cNvSpPr/>
          <p:nvPr/>
        </p:nvSpPr>
        <p:spPr>
          <a:xfrm>
            <a:off x="107504" y="3912766"/>
            <a:ext cx="2808312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/>
              <a:t>一場誤會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en-US" altLang="zh-TW" sz="2400" dirty="0"/>
          </a:p>
        </p:txBody>
      </p:sp>
      <p:sp>
        <p:nvSpPr>
          <p:cNvPr id="14" name="圓角矩形 13"/>
          <p:cNvSpPr/>
          <p:nvPr/>
        </p:nvSpPr>
        <p:spPr>
          <a:xfrm>
            <a:off x="6228184" y="1732772"/>
            <a:ext cx="2808312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〈</a:t>
            </a:r>
            <a:r>
              <a:rPr lang="zh-TW" altLang="en-US" sz="2400" dirty="0" smtClean="0"/>
              <a:t>認識昆蟲</a:t>
            </a:r>
            <a:r>
              <a:rPr lang="en-US" altLang="zh-TW" sz="2400" dirty="0" smtClean="0"/>
              <a:t>〉</a:t>
            </a:r>
            <a:endParaRPr lang="en-US" altLang="zh-TW" sz="2400" dirty="0"/>
          </a:p>
        </p:txBody>
      </p:sp>
      <p:sp>
        <p:nvSpPr>
          <p:cNvPr id="15" name="圓角矩形 14"/>
          <p:cNvSpPr/>
          <p:nvPr/>
        </p:nvSpPr>
        <p:spPr>
          <a:xfrm>
            <a:off x="3131840" y="3924091"/>
            <a:ext cx="2808312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/>
              <a:t>我</a:t>
            </a:r>
            <a:r>
              <a:rPr lang="zh-TW" altLang="en-US" sz="2400" dirty="0"/>
              <a:t>的</a:t>
            </a:r>
            <a:r>
              <a:rPr lang="zh-TW" altLang="en-US" sz="2400" dirty="0" smtClean="0"/>
              <a:t>爸爸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en-US" altLang="zh-TW" sz="2400" dirty="0"/>
          </a:p>
        </p:txBody>
      </p:sp>
      <p:sp>
        <p:nvSpPr>
          <p:cNvPr id="16" name="圓角矩形 15"/>
          <p:cNvSpPr/>
          <p:nvPr/>
        </p:nvSpPr>
        <p:spPr>
          <a:xfrm>
            <a:off x="6228184" y="3902326"/>
            <a:ext cx="2808312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/>
              <a:t>做</a:t>
            </a:r>
            <a:r>
              <a:rPr lang="zh-TW" altLang="en-US" sz="2400" dirty="0"/>
              <a:t>窩</a:t>
            </a:r>
            <a:r>
              <a:rPr lang="zh-TW" altLang="en-US" sz="2400" dirty="0" smtClean="0"/>
              <a:t>夫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en-US" altLang="zh-TW" sz="2400" dirty="0"/>
          </a:p>
        </p:txBody>
      </p:sp>
      <p:sp>
        <p:nvSpPr>
          <p:cNvPr id="17" name="圓角矩形 16"/>
          <p:cNvSpPr/>
          <p:nvPr/>
        </p:nvSpPr>
        <p:spPr>
          <a:xfrm>
            <a:off x="6228184" y="2819759"/>
            <a:ext cx="2808312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/>
              <a:t>讀書</a:t>
            </a:r>
            <a:r>
              <a:rPr lang="zh-TW" altLang="en-US" sz="2400" dirty="0"/>
              <a:t>的</a:t>
            </a:r>
            <a:r>
              <a:rPr lang="zh-TW" altLang="en-US" sz="2400" dirty="0" smtClean="0"/>
              <a:t>意義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en-US" altLang="zh-TW" sz="2400" dirty="0"/>
          </a:p>
        </p:txBody>
      </p:sp>
      <p:sp>
        <p:nvSpPr>
          <p:cNvPr id="19" name="圓角矩形 18"/>
          <p:cNvSpPr/>
          <p:nvPr/>
        </p:nvSpPr>
        <p:spPr>
          <a:xfrm>
            <a:off x="3131840" y="1725178"/>
            <a:ext cx="2808312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/>
              <a:t>我</a:t>
            </a:r>
            <a:r>
              <a:rPr lang="zh-TW" altLang="en-US" sz="2400" dirty="0"/>
              <a:t>的家</a:t>
            </a:r>
            <a:r>
              <a:rPr lang="zh-TW" altLang="en-US" sz="2400" dirty="0" smtClean="0"/>
              <a:t>貓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en-US" altLang="zh-TW" sz="2400" dirty="0"/>
          </a:p>
        </p:txBody>
      </p:sp>
      <p:sp>
        <p:nvSpPr>
          <p:cNvPr id="18" name="圓角矩形 17"/>
          <p:cNvSpPr/>
          <p:nvPr/>
        </p:nvSpPr>
        <p:spPr>
          <a:xfrm>
            <a:off x="107504" y="4867298"/>
            <a:ext cx="2808312" cy="14890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rgbClr val="FF0000"/>
                </a:solidFill>
              </a:rPr>
              <a:t>記敍</a:t>
            </a:r>
            <a:r>
              <a:rPr lang="zh-TW" altLang="en-US" sz="3600" dirty="0" smtClean="0">
                <a:solidFill>
                  <a:srgbClr val="FF0000"/>
                </a:solidFill>
              </a:rPr>
              <a:t>性質</a:t>
            </a:r>
            <a:endParaRPr lang="en-US" altLang="zh-TW" sz="3600" dirty="0" smtClean="0">
              <a:solidFill>
                <a:srgbClr val="FF0000"/>
              </a:solidFill>
            </a:endParaRPr>
          </a:p>
          <a:p>
            <a:pPr algn="ctr"/>
            <a:r>
              <a:rPr lang="zh-TW" altLang="en-US" sz="2400" dirty="0"/>
              <a:t>較主觀、故事</a:t>
            </a:r>
            <a:r>
              <a:rPr lang="zh-TW" altLang="en-US" sz="2400" dirty="0" smtClean="0"/>
              <a:t>性</a:t>
            </a:r>
            <a:endParaRPr lang="en-US" altLang="zh-TW" sz="2400" dirty="0" smtClean="0"/>
          </a:p>
        </p:txBody>
      </p:sp>
      <p:sp>
        <p:nvSpPr>
          <p:cNvPr id="20" name="圓角矩形 19"/>
          <p:cNvSpPr/>
          <p:nvPr/>
        </p:nvSpPr>
        <p:spPr>
          <a:xfrm>
            <a:off x="3131840" y="4880491"/>
            <a:ext cx="2808312" cy="148905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rgbClr val="FF0000"/>
                </a:solidFill>
              </a:rPr>
              <a:t>描述</a:t>
            </a:r>
            <a:r>
              <a:rPr lang="zh-TW" altLang="en-US" sz="3600" dirty="0" smtClean="0">
                <a:solidFill>
                  <a:srgbClr val="FF0000"/>
                </a:solidFill>
              </a:rPr>
              <a:t>性質</a:t>
            </a:r>
            <a:endParaRPr lang="en-US" altLang="zh-TW" sz="3600" dirty="0" smtClean="0">
              <a:solidFill>
                <a:srgbClr val="FF0000"/>
              </a:solidFill>
            </a:endParaRPr>
          </a:p>
          <a:p>
            <a:pPr algn="ctr"/>
            <a:r>
              <a:rPr lang="zh-TW" altLang="en-US" sz="2400" dirty="0"/>
              <a:t>外形、性格、事跡</a:t>
            </a:r>
            <a:endParaRPr lang="en-US" altLang="zh-TW" sz="2400" dirty="0"/>
          </a:p>
        </p:txBody>
      </p:sp>
      <p:sp>
        <p:nvSpPr>
          <p:cNvPr id="21" name="圓角矩形 20"/>
          <p:cNvSpPr/>
          <p:nvPr/>
        </p:nvSpPr>
        <p:spPr>
          <a:xfrm>
            <a:off x="6228184" y="4880491"/>
            <a:ext cx="2808312" cy="148905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600" dirty="0">
                <a:solidFill>
                  <a:srgbClr val="FF0000"/>
                </a:solidFill>
              </a:rPr>
              <a:t>說明</a:t>
            </a:r>
            <a:r>
              <a:rPr lang="zh-TW" altLang="en-US" sz="3600" dirty="0" smtClean="0">
                <a:solidFill>
                  <a:srgbClr val="FF0000"/>
                </a:solidFill>
              </a:rPr>
              <a:t>性質</a:t>
            </a:r>
            <a:endParaRPr lang="en-US" altLang="zh-TW" sz="3600" dirty="0" smtClean="0">
              <a:solidFill>
                <a:srgbClr val="FF0000"/>
              </a:solidFill>
            </a:endParaRPr>
          </a:p>
          <a:p>
            <a:pPr algn="ctr"/>
            <a:r>
              <a:rPr lang="zh-TW" altLang="en-US" sz="2400" dirty="0"/>
              <a:t>較客觀、知識性</a:t>
            </a:r>
            <a:endParaRPr lang="en-US" altLang="zh-TW" sz="2400" dirty="0"/>
          </a:p>
        </p:txBody>
      </p:sp>
      <p:sp>
        <p:nvSpPr>
          <p:cNvPr id="22" name="標題 1"/>
          <p:cNvSpPr txBox="1">
            <a:spLocks/>
          </p:cNvSpPr>
          <p:nvPr/>
        </p:nvSpPr>
        <p:spPr>
          <a:xfrm>
            <a:off x="500270" y="301322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dirty="0" smtClean="0"/>
              <a:t>     活動一：題目分類</a:t>
            </a:r>
            <a:endParaRPr lang="en-US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5940151" y="305130"/>
            <a:ext cx="3063171" cy="1152128"/>
          </a:xfrm>
          <a:prstGeom prst="wedgeRoundRectCallout">
            <a:avLst>
              <a:gd name="adj1" fmla="val 51912"/>
              <a:gd name="adj2" fmla="val 6767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1"/>
                </a:solidFill>
              </a:rPr>
              <a:t>根據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文章的體裁</a:t>
            </a:r>
            <a:endParaRPr lang="zh-HK" altLang="en-US" sz="2400" b="1" dirty="0">
              <a:solidFill>
                <a:srgbClr val="FF0000"/>
              </a:solidFill>
            </a:endParaRPr>
          </a:p>
          <a:p>
            <a:pPr algn="ctr"/>
            <a:r>
              <a:rPr lang="zh-TW" altLang="en-US" sz="2400" dirty="0" smtClean="0">
                <a:solidFill>
                  <a:schemeClr val="tx1"/>
                </a:solidFill>
              </a:rPr>
              <a:t>分類</a:t>
            </a:r>
            <a:endParaRPr lang="zh-HK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81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遊戲：題目分類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pPr/>
              <a:t>6</a:t>
            </a:fld>
            <a:endParaRPr lang="zh-HK" altLang="en-US"/>
          </a:p>
        </p:txBody>
      </p:sp>
      <p:sp>
        <p:nvSpPr>
          <p:cNvPr id="10" name="圓角矩形 9"/>
          <p:cNvSpPr/>
          <p:nvPr/>
        </p:nvSpPr>
        <p:spPr>
          <a:xfrm>
            <a:off x="107504" y="1732113"/>
            <a:ext cx="2808312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〈</a:t>
            </a:r>
            <a:r>
              <a:rPr lang="zh-TW" altLang="en-US" sz="2400" dirty="0" smtClean="0"/>
              <a:t>一次</a:t>
            </a:r>
            <a:r>
              <a:rPr lang="zh-TW" altLang="en-US" sz="2400" dirty="0"/>
              <a:t>難忘的</a:t>
            </a:r>
            <a:r>
              <a:rPr lang="zh-TW" altLang="en-US" sz="2400" dirty="0" smtClean="0"/>
              <a:t>生日</a:t>
            </a:r>
            <a:r>
              <a:rPr lang="en-US" altLang="zh-TW" sz="2400" dirty="0" smtClean="0"/>
              <a:t>〉</a:t>
            </a:r>
            <a:endParaRPr lang="en-US" altLang="zh-TW" sz="2400" dirty="0"/>
          </a:p>
        </p:txBody>
      </p:sp>
      <p:sp>
        <p:nvSpPr>
          <p:cNvPr id="11" name="圓角矩形 10"/>
          <p:cNvSpPr/>
          <p:nvPr/>
        </p:nvSpPr>
        <p:spPr>
          <a:xfrm>
            <a:off x="107504" y="2819759"/>
            <a:ext cx="2808312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/>
              <a:t>聯</a:t>
            </a:r>
            <a:r>
              <a:rPr lang="zh-TW" altLang="en-US" sz="2400" dirty="0"/>
              <a:t>校</a:t>
            </a:r>
            <a:r>
              <a:rPr lang="zh-TW" altLang="en-US" sz="2400" dirty="0" smtClean="0"/>
              <a:t>運動會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en-US" altLang="zh-TW" sz="2400" dirty="0"/>
          </a:p>
        </p:txBody>
      </p:sp>
      <p:sp>
        <p:nvSpPr>
          <p:cNvPr id="12" name="圓角矩形 11"/>
          <p:cNvSpPr/>
          <p:nvPr/>
        </p:nvSpPr>
        <p:spPr>
          <a:xfrm>
            <a:off x="3131840" y="2832151"/>
            <a:ext cx="2808312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/>
              <a:t>我</a:t>
            </a:r>
            <a:r>
              <a:rPr lang="zh-TW" altLang="en-US" sz="2400" dirty="0"/>
              <a:t>最尊敬的</a:t>
            </a:r>
            <a:r>
              <a:rPr lang="zh-TW" altLang="en-US" sz="2400" dirty="0" smtClean="0"/>
              <a:t>人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en-US" altLang="zh-TW" sz="2400" dirty="0"/>
          </a:p>
        </p:txBody>
      </p:sp>
      <p:sp>
        <p:nvSpPr>
          <p:cNvPr id="13" name="圓角矩形 12"/>
          <p:cNvSpPr/>
          <p:nvPr/>
        </p:nvSpPr>
        <p:spPr>
          <a:xfrm>
            <a:off x="107504" y="3912766"/>
            <a:ext cx="2808312" cy="7920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/>
              <a:t>一場誤會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en-US" altLang="zh-TW" sz="2400" dirty="0"/>
          </a:p>
        </p:txBody>
      </p:sp>
      <p:sp>
        <p:nvSpPr>
          <p:cNvPr id="14" name="圓角矩形 13"/>
          <p:cNvSpPr/>
          <p:nvPr/>
        </p:nvSpPr>
        <p:spPr>
          <a:xfrm>
            <a:off x="6228184" y="1732772"/>
            <a:ext cx="2808312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〈</a:t>
            </a:r>
            <a:r>
              <a:rPr lang="zh-TW" altLang="en-US" sz="2400" dirty="0" smtClean="0"/>
              <a:t>認識昆蟲</a:t>
            </a:r>
            <a:r>
              <a:rPr lang="en-US" altLang="zh-TW" sz="2400" dirty="0" smtClean="0"/>
              <a:t>〉</a:t>
            </a:r>
            <a:endParaRPr lang="en-US" altLang="zh-TW" sz="2400" dirty="0"/>
          </a:p>
        </p:txBody>
      </p:sp>
      <p:sp>
        <p:nvSpPr>
          <p:cNvPr id="15" name="圓角矩形 14"/>
          <p:cNvSpPr/>
          <p:nvPr/>
        </p:nvSpPr>
        <p:spPr>
          <a:xfrm>
            <a:off x="3131840" y="3924091"/>
            <a:ext cx="2808312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/>
              <a:t>我</a:t>
            </a:r>
            <a:r>
              <a:rPr lang="zh-TW" altLang="en-US" sz="2400" dirty="0"/>
              <a:t>的</a:t>
            </a:r>
            <a:r>
              <a:rPr lang="zh-TW" altLang="en-US" sz="2400" dirty="0" smtClean="0"/>
              <a:t>爸爸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en-US" altLang="zh-TW" sz="2400" dirty="0"/>
          </a:p>
        </p:txBody>
      </p:sp>
      <p:sp>
        <p:nvSpPr>
          <p:cNvPr id="16" name="圓角矩形 15"/>
          <p:cNvSpPr/>
          <p:nvPr/>
        </p:nvSpPr>
        <p:spPr>
          <a:xfrm>
            <a:off x="6228184" y="3902326"/>
            <a:ext cx="2808312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/>
              <a:t>做</a:t>
            </a:r>
            <a:r>
              <a:rPr lang="zh-TW" altLang="en-US" sz="2400" dirty="0"/>
              <a:t>窩</a:t>
            </a:r>
            <a:r>
              <a:rPr lang="zh-TW" altLang="en-US" sz="2400" dirty="0" smtClean="0"/>
              <a:t>夫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en-US" altLang="zh-TW" sz="2400" dirty="0"/>
          </a:p>
        </p:txBody>
      </p:sp>
      <p:sp>
        <p:nvSpPr>
          <p:cNvPr id="17" name="圓角矩形 16"/>
          <p:cNvSpPr/>
          <p:nvPr/>
        </p:nvSpPr>
        <p:spPr>
          <a:xfrm>
            <a:off x="6228184" y="2819759"/>
            <a:ext cx="2808312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/>
              <a:t>讀書</a:t>
            </a:r>
            <a:r>
              <a:rPr lang="zh-TW" altLang="en-US" sz="2400" dirty="0"/>
              <a:t>的</a:t>
            </a:r>
            <a:r>
              <a:rPr lang="zh-TW" altLang="en-US" sz="2400" dirty="0" smtClean="0"/>
              <a:t>意義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en-US" altLang="zh-TW" sz="2400" dirty="0"/>
          </a:p>
        </p:txBody>
      </p:sp>
      <p:sp>
        <p:nvSpPr>
          <p:cNvPr id="19" name="圓角矩形 18"/>
          <p:cNvSpPr/>
          <p:nvPr/>
        </p:nvSpPr>
        <p:spPr>
          <a:xfrm>
            <a:off x="3131840" y="1725178"/>
            <a:ext cx="2808312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/>
              <a:t>我</a:t>
            </a:r>
            <a:r>
              <a:rPr lang="zh-TW" altLang="en-US" sz="2400" dirty="0"/>
              <a:t>的家</a:t>
            </a:r>
            <a:r>
              <a:rPr lang="zh-TW" altLang="en-US" sz="2400" dirty="0" smtClean="0"/>
              <a:t>貓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en-US" altLang="zh-TW" sz="2400" dirty="0"/>
          </a:p>
        </p:txBody>
      </p:sp>
      <p:sp>
        <p:nvSpPr>
          <p:cNvPr id="18" name="圓角矩形 17"/>
          <p:cNvSpPr/>
          <p:nvPr/>
        </p:nvSpPr>
        <p:spPr>
          <a:xfrm>
            <a:off x="107504" y="4867298"/>
            <a:ext cx="2808312" cy="148905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TW" altLang="en-US" sz="3600" dirty="0">
                <a:solidFill>
                  <a:srgbClr val="FF0000"/>
                </a:solidFill>
              </a:rPr>
              <a:t>記敍性質</a:t>
            </a:r>
            <a:endParaRPr lang="en-US" altLang="zh-TW" sz="3600" dirty="0">
              <a:solidFill>
                <a:srgbClr val="FF0000"/>
              </a:solidFill>
            </a:endParaRPr>
          </a:p>
          <a:p>
            <a:pPr lvl="0" algn="ctr"/>
            <a:r>
              <a:rPr lang="zh-TW" altLang="en-US" sz="2400" dirty="0">
                <a:solidFill>
                  <a:prstClr val="black"/>
                </a:solidFill>
              </a:rPr>
              <a:t>較主觀、故事性</a:t>
            </a:r>
            <a:endParaRPr lang="en-US" altLang="zh-TW" sz="2400" dirty="0">
              <a:solidFill>
                <a:prstClr val="black"/>
              </a:solidFill>
            </a:endParaRPr>
          </a:p>
        </p:txBody>
      </p:sp>
      <p:sp>
        <p:nvSpPr>
          <p:cNvPr id="20" name="圓角矩形 19"/>
          <p:cNvSpPr/>
          <p:nvPr/>
        </p:nvSpPr>
        <p:spPr>
          <a:xfrm>
            <a:off x="3131840" y="4880491"/>
            <a:ext cx="2808312" cy="148905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TW" altLang="en-US" sz="3600" dirty="0">
                <a:solidFill>
                  <a:srgbClr val="FF0000"/>
                </a:solidFill>
              </a:rPr>
              <a:t>描述性質</a:t>
            </a:r>
            <a:endParaRPr lang="en-US" altLang="zh-TW" sz="3600" dirty="0">
              <a:solidFill>
                <a:srgbClr val="FF0000"/>
              </a:solidFill>
            </a:endParaRPr>
          </a:p>
          <a:p>
            <a:pPr lvl="0" algn="ctr"/>
            <a:r>
              <a:rPr lang="zh-TW" altLang="en-US" sz="2400" dirty="0">
                <a:solidFill>
                  <a:prstClr val="black"/>
                </a:solidFill>
              </a:rPr>
              <a:t>外形、性格、</a:t>
            </a:r>
            <a:r>
              <a:rPr lang="zh-TW" altLang="en-US" sz="2400" dirty="0" smtClean="0">
                <a:solidFill>
                  <a:prstClr val="black"/>
                </a:solidFill>
              </a:rPr>
              <a:t>事跡</a:t>
            </a:r>
            <a:endParaRPr lang="en-US" altLang="zh-TW" sz="2400" dirty="0"/>
          </a:p>
        </p:txBody>
      </p:sp>
      <p:sp>
        <p:nvSpPr>
          <p:cNvPr id="21" name="圓角矩形 20"/>
          <p:cNvSpPr/>
          <p:nvPr/>
        </p:nvSpPr>
        <p:spPr>
          <a:xfrm>
            <a:off x="6228184" y="4880491"/>
            <a:ext cx="2808312" cy="148905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TW" altLang="en-US" sz="3600" dirty="0">
                <a:solidFill>
                  <a:srgbClr val="FF0000"/>
                </a:solidFill>
              </a:rPr>
              <a:t>說明性質</a:t>
            </a:r>
            <a:endParaRPr lang="en-US" altLang="zh-TW" sz="3600" dirty="0">
              <a:solidFill>
                <a:srgbClr val="FF0000"/>
              </a:solidFill>
            </a:endParaRPr>
          </a:p>
          <a:p>
            <a:pPr lvl="0" algn="ctr"/>
            <a:r>
              <a:rPr lang="zh-TW" altLang="en-US" sz="2400" dirty="0">
                <a:solidFill>
                  <a:prstClr val="black"/>
                </a:solidFill>
              </a:rPr>
              <a:t>較客觀、知識性</a:t>
            </a:r>
            <a:endParaRPr lang="en-US" altLang="zh-TW" sz="2400" dirty="0">
              <a:solidFill>
                <a:prstClr val="black"/>
              </a:solidFill>
            </a:endParaRPr>
          </a:p>
        </p:txBody>
      </p:sp>
      <p:sp>
        <p:nvSpPr>
          <p:cNvPr id="22" name="標題 1"/>
          <p:cNvSpPr txBox="1">
            <a:spLocks/>
          </p:cNvSpPr>
          <p:nvPr/>
        </p:nvSpPr>
        <p:spPr>
          <a:xfrm>
            <a:off x="500270" y="301322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dirty="0" smtClean="0"/>
              <a:t>     活動一：題目分類</a:t>
            </a:r>
            <a:endParaRPr lang="en-US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5940152" y="305130"/>
            <a:ext cx="3035356" cy="1152128"/>
          </a:xfrm>
          <a:prstGeom prst="wedgeRoundRectCallout">
            <a:avLst>
              <a:gd name="adj1" fmla="val 51912"/>
              <a:gd name="adj2" fmla="val 6767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solidFill>
                  <a:schemeClr val="tx1"/>
                </a:solidFill>
              </a:rPr>
              <a:t>根據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文章</a:t>
            </a:r>
            <a:r>
              <a:rPr lang="zh-TW" altLang="en-US" sz="2400" b="1" dirty="0">
                <a:solidFill>
                  <a:srgbClr val="FF0000"/>
                </a:solidFill>
              </a:rPr>
              <a:t>的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體裁</a:t>
            </a:r>
            <a:endParaRPr lang="zh-HK" altLang="en-US" sz="2400" b="1" dirty="0">
              <a:solidFill>
                <a:srgbClr val="FF0000"/>
              </a:solidFill>
            </a:endParaRPr>
          </a:p>
          <a:p>
            <a:pPr algn="ctr"/>
            <a:r>
              <a:rPr lang="zh-TW" altLang="en-US" sz="2400" dirty="0" smtClean="0">
                <a:solidFill>
                  <a:schemeClr val="tx1"/>
                </a:solidFill>
              </a:rPr>
              <a:t>分類</a:t>
            </a:r>
            <a:endParaRPr lang="zh-HK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53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t>7</a:t>
            </a:fld>
            <a:endParaRPr lang="zh-HK" altLang="en-US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827584" y="2121898"/>
            <a:ext cx="5725616" cy="1800200"/>
          </a:xfrm>
          <a:prstGeom prst="wedgeRoundRectCallout">
            <a:avLst>
              <a:gd name="adj1" fmla="val 66793"/>
              <a:gd name="adj2" fmla="val 92916"/>
              <a:gd name="adj3" fmla="val 16667"/>
            </a:avLst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zh-TW" altLang="en-US" sz="3600" dirty="0" smtClean="0">
                <a:ea typeface="標楷體" panose="03000509000000000000" pitchFamily="65" charset="-120"/>
              </a:rPr>
              <a:t>記得我們看過這些段落</a:t>
            </a:r>
            <a:r>
              <a:rPr lang="zh-TW" altLang="en-US" sz="3600" dirty="0">
                <a:ea typeface="標楷體" panose="03000509000000000000" pitchFamily="65" charset="-120"/>
              </a:rPr>
              <a:t>嗎</a:t>
            </a:r>
            <a:r>
              <a:rPr lang="en-US" altLang="zh-TW" sz="3600" dirty="0" smtClean="0">
                <a:latin typeface="+mn-ea"/>
                <a:ea typeface="+mn-ea"/>
              </a:rPr>
              <a:t>?</a:t>
            </a:r>
            <a:r>
              <a:rPr lang="zh-TW" altLang="en-US" sz="3600" dirty="0" smtClean="0">
                <a:ea typeface="標楷體" panose="03000509000000000000" pitchFamily="65" charset="-120"/>
              </a:rPr>
              <a:t>它們說了甚麼</a:t>
            </a:r>
            <a:r>
              <a:rPr lang="en-US" altLang="zh-TW" sz="3600" dirty="0" smtClean="0">
                <a:latin typeface="+mn-ea"/>
                <a:ea typeface="+mn-ea"/>
              </a:rPr>
              <a:t>?</a:t>
            </a:r>
            <a:endParaRPr lang="zh-TW" altLang="en-US" sz="3600" dirty="0">
              <a:latin typeface="+mn-ea"/>
              <a:ea typeface="+mn-ea"/>
            </a:endParaRPr>
          </a:p>
        </p:txBody>
      </p:sp>
      <p:pic>
        <p:nvPicPr>
          <p:cNvPr id="7" name="圖片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28184" y="2652722"/>
            <a:ext cx="1991819" cy="253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9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9633" y="116632"/>
            <a:ext cx="5544616" cy="1143000"/>
          </a:xfrm>
        </p:spPr>
        <p:txBody>
          <a:bodyPr/>
          <a:lstStyle/>
          <a:p>
            <a:pPr algn="l"/>
            <a:r>
              <a:rPr lang="en-US" altLang="zh-TW" sz="33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</a:rPr>
              <a:t/>
            </a:r>
            <a:br>
              <a:rPr lang="en-US" altLang="zh-TW" sz="33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標楷體" panose="03000509000000000000" pitchFamily="65" charset="-120"/>
              </a:rPr>
            </a:br>
            <a:endParaRPr lang="zh-HK" altLang="en-US" sz="3300" b="1" dirty="0">
              <a:solidFill>
                <a:schemeClr val="tx2">
                  <a:lumMod val="60000"/>
                  <a:lumOff val="40000"/>
                </a:schemeClr>
              </a:solidFill>
              <a:latin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196752"/>
            <a:ext cx="7200800" cy="504056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114300" indent="0" algn="ctr">
              <a:lnSpc>
                <a:spcPct val="150000"/>
              </a:lnSpc>
              <a:buNone/>
            </a:pPr>
            <a:r>
              <a:rPr lang="en-US" altLang="zh-TW" sz="2400" dirty="0" smtClean="0">
                <a:latin typeface="標楷體" panose="03000509000000000000" pitchFamily="65" charset="-120"/>
              </a:rPr>
              <a:t>〈</a:t>
            </a:r>
            <a:r>
              <a:rPr lang="zh-TW" altLang="en-US" sz="2400" dirty="0" smtClean="0">
                <a:latin typeface="標楷體" panose="03000509000000000000" pitchFamily="65" charset="-120"/>
              </a:rPr>
              <a:t>認識昆蟲</a:t>
            </a:r>
            <a:r>
              <a:rPr lang="en-US" altLang="zh-TW" sz="2400" dirty="0" smtClean="0">
                <a:latin typeface="標楷體" panose="03000509000000000000" pitchFamily="65" charset="-120"/>
              </a:rPr>
              <a:t>〉</a:t>
            </a:r>
            <a:endParaRPr lang="zh-HK" altLang="en-US" sz="2400" dirty="0">
              <a:latin typeface="標楷體" panose="03000509000000000000" pitchFamily="65" charset="-120"/>
            </a:endParaRPr>
          </a:p>
          <a:p>
            <a:pPr marL="11430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zh-TW" altLang="en-US" sz="2400" dirty="0" smtClean="0">
                <a:latin typeface="標楷體" panose="03000509000000000000" pitchFamily="65" charset="-120"/>
              </a:rPr>
              <a:t>昆蟲的身體分為頭、胸和腹三部分。</a:t>
            </a:r>
            <a:endParaRPr lang="en-US" altLang="zh-TW" sz="2400" dirty="0">
              <a:latin typeface="標楷體" panose="03000509000000000000" pitchFamily="65" charset="-120"/>
            </a:endParaRPr>
          </a:p>
          <a:p>
            <a:pPr marL="11430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zh-TW" altLang="en-US" sz="2400" dirty="0" smtClean="0">
                <a:latin typeface="標楷體" panose="03000509000000000000" pitchFamily="65" charset="-120"/>
              </a:rPr>
              <a:t>第一部分是頭，是昆蟲主要的感覺中心，觸角、  眼睛、口器等器官都在頭部。</a:t>
            </a:r>
            <a:endParaRPr lang="en-US" altLang="zh-TW" sz="2400" dirty="0" smtClean="0">
              <a:latin typeface="標楷體" panose="03000509000000000000" pitchFamily="65" charset="-120"/>
            </a:endParaRPr>
          </a:p>
          <a:p>
            <a:pPr marL="11430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zh-TW" altLang="en-US" sz="2400" dirty="0" smtClean="0">
                <a:latin typeface="標楷體" panose="03000509000000000000" pitchFamily="65" charset="-120"/>
              </a:rPr>
              <a:t>第二部分是胸，昆蟲的胸可分成前、中和後三個胸節，長有腳和翅膀。</a:t>
            </a:r>
            <a:endParaRPr lang="en-US" altLang="zh-TW" sz="2400" dirty="0">
              <a:latin typeface="標楷體" panose="03000509000000000000" pitchFamily="65" charset="-120"/>
            </a:endParaRPr>
          </a:p>
          <a:p>
            <a:pPr marL="114300" indent="0">
              <a:lnSpc>
                <a:spcPct val="150000"/>
              </a:lnSpc>
              <a:spcBef>
                <a:spcPts val="1200"/>
              </a:spcBef>
              <a:buNone/>
            </a:pPr>
            <a:r>
              <a:rPr lang="zh-TW" altLang="en-US" sz="2400" dirty="0" smtClean="0">
                <a:latin typeface="標楷體" panose="03000509000000000000" pitchFamily="65" charset="-120"/>
              </a:rPr>
              <a:t>最後是腹，昆蟲的消化器官和生殖器官都在腹部，一般較為柔軟。</a:t>
            </a:r>
            <a:endParaRPr lang="zh-HK" altLang="en-US" sz="2400" dirty="0">
              <a:latin typeface="標楷體" panose="03000509000000000000" pitchFamily="65" charset="-120"/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A040-08CA-49D7-B4A5-BED6B7E8C7C9}" type="slidenum">
              <a:rPr lang="zh-HK" altLang="en-US" smtClean="0"/>
              <a:t>8</a:t>
            </a:fld>
            <a:endParaRPr lang="zh-HK" alt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2195736" y="3140968"/>
            <a:ext cx="3672408" cy="0"/>
          </a:xfrm>
          <a:prstGeom prst="line">
            <a:avLst/>
          </a:prstGeom>
          <a:ln w="444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2195736" y="4437112"/>
            <a:ext cx="432048" cy="0"/>
          </a:xfrm>
          <a:prstGeom prst="line">
            <a:avLst/>
          </a:prstGeom>
          <a:ln w="44450">
            <a:solidFill>
              <a:srgbClr val="BD0C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1691680" y="5661248"/>
            <a:ext cx="5616000" cy="0"/>
          </a:xfrm>
          <a:prstGeom prst="line">
            <a:avLst/>
          </a:prstGeom>
          <a:ln w="444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五邊形 5"/>
          <p:cNvSpPr/>
          <p:nvPr/>
        </p:nvSpPr>
        <p:spPr>
          <a:xfrm>
            <a:off x="755576" y="2780928"/>
            <a:ext cx="1296144" cy="432048"/>
          </a:xfrm>
          <a:prstGeom prst="homePlat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五邊形 18"/>
          <p:cNvSpPr/>
          <p:nvPr/>
        </p:nvSpPr>
        <p:spPr>
          <a:xfrm>
            <a:off x="755576" y="3982186"/>
            <a:ext cx="1296144" cy="454926"/>
          </a:xfrm>
          <a:prstGeom prst="homePlate">
            <a:avLst/>
          </a:prstGeom>
          <a:noFill/>
          <a:ln w="38100">
            <a:solidFill>
              <a:srgbClr val="BD0C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五邊形 21"/>
          <p:cNvSpPr/>
          <p:nvPr/>
        </p:nvSpPr>
        <p:spPr>
          <a:xfrm>
            <a:off x="683568" y="5229200"/>
            <a:ext cx="720080" cy="475181"/>
          </a:xfrm>
          <a:prstGeom prst="homePlat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5" name="直線接點 24"/>
          <p:cNvCxnSpPr/>
          <p:nvPr/>
        </p:nvCxnSpPr>
        <p:spPr>
          <a:xfrm>
            <a:off x="4427983" y="4437112"/>
            <a:ext cx="2088233" cy="0"/>
          </a:xfrm>
          <a:prstGeom prst="line">
            <a:avLst/>
          </a:prstGeom>
          <a:ln w="44450">
            <a:solidFill>
              <a:srgbClr val="BD0CF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雲朵形圖說文字 7"/>
          <p:cNvSpPr/>
          <p:nvPr/>
        </p:nvSpPr>
        <p:spPr>
          <a:xfrm>
            <a:off x="4031940" y="88857"/>
            <a:ext cx="4320000" cy="1296144"/>
          </a:xfrm>
          <a:prstGeom prst="cloudCallout">
            <a:avLst>
              <a:gd name="adj1" fmla="val 58751"/>
              <a:gd name="adj2" fmla="val 9635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作者想告訴我甚麼</a:t>
            </a:r>
            <a:r>
              <a:rPr lang="zh-TW" altLang="en-US" sz="2400" dirty="0" smtClean="0">
                <a:solidFill>
                  <a:srgbClr val="FF0000"/>
                </a:solidFill>
                <a:ea typeface="標楷體" panose="03000509000000000000" pitchFamily="65" charset="-120"/>
              </a:rPr>
              <a:t>？</a:t>
            </a:r>
            <a:endParaRPr lang="zh-HK" altLang="en-US" sz="2400" dirty="0"/>
          </a:p>
        </p:txBody>
      </p:sp>
      <p:sp>
        <p:nvSpPr>
          <p:cNvPr id="12" name="雲朵形圖說文字 7"/>
          <p:cNvSpPr/>
          <p:nvPr/>
        </p:nvSpPr>
        <p:spPr>
          <a:xfrm>
            <a:off x="4031940" y="98897"/>
            <a:ext cx="4320000" cy="1296144"/>
          </a:xfrm>
          <a:prstGeom prst="cloudCallout">
            <a:avLst>
              <a:gd name="adj1" fmla="val 58751"/>
              <a:gd name="adj2" fmla="val 9492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ea typeface="標楷體" panose="03000509000000000000" pitchFamily="65" charset="-120"/>
              </a:rPr>
              <a:t>作者想告訴</a:t>
            </a:r>
            <a:r>
              <a:rPr lang="zh-TW" altLang="en-US" sz="2400" dirty="0" smtClean="0">
                <a:solidFill>
                  <a:schemeClr val="tx1"/>
                </a:solidFill>
                <a:ea typeface="標楷體" panose="03000509000000000000" pitchFamily="65" charset="-120"/>
              </a:rPr>
              <a:t>我</a:t>
            </a:r>
            <a:r>
              <a:rPr lang="zh-TW" altLang="en-US" sz="2400" dirty="0" smtClean="0"/>
              <a:t>               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昆蟲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</a:rPr>
              <a:t>的身體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構造</a:t>
            </a:r>
            <a:r>
              <a:rPr lang="zh-TW" altLang="en-US" sz="2400" dirty="0" smtClean="0">
                <a:latin typeface="標楷體" panose="03000509000000000000" pitchFamily="65" charset="-120"/>
              </a:rPr>
              <a:t>。</a:t>
            </a:r>
            <a:endParaRPr lang="zh-HK" altLang="en-US" sz="24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51562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單元二 說明單元</a:t>
            </a:r>
            <a:r>
              <a:rPr lang="en-US" altLang="zh-TW" smtClean="0"/>
              <a:t>(</a:t>
            </a:r>
            <a:r>
              <a:rPr lang="zh-TW" altLang="en-US" smtClean="0"/>
              <a:t>閱讀</a:t>
            </a:r>
            <a:r>
              <a:rPr lang="en-US" altLang="zh-TW" smtClean="0"/>
              <a:t>)</a:t>
            </a:r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08DD62-E347-444D-A22E-1E16EDCC5510}" type="slidenum">
              <a:rPr lang="zh-HK" altLang="en-US" smtClean="0"/>
              <a:pPr>
                <a:defRPr/>
              </a:pPr>
              <a:t>9</a:t>
            </a:fld>
            <a:endParaRPr lang="zh-HK" altLang="en-US"/>
          </a:p>
        </p:txBody>
      </p:sp>
      <p:sp>
        <p:nvSpPr>
          <p:cNvPr id="11" name="內容版面配置區 1"/>
          <p:cNvSpPr>
            <a:spLocks noGrp="1"/>
          </p:cNvSpPr>
          <p:nvPr>
            <p:ph idx="1"/>
          </p:nvPr>
        </p:nvSpPr>
        <p:spPr>
          <a:xfrm>
            <a:off x="492613" y="1920909"/>
            <a:ext cx="8229600" cy="3956363"/>
          </a:xfr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0" indent="0">
              <a:lnSpc>
                <a:spcPct val="150000"/>
              </a:lnSpc>
              <a:spcBef>
                <a:spcPts val="1200"/>
              </a:spcBef>
              <a:buNone/>
              <a:defRPr/>
            </a:pP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讀書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是一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很有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意義的事。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首先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，讀書能帶給我們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豐富的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知識，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開拓我們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的視野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，更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重要的是為我們將來踏足社會作好準備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雲朵形圖說文字 7"/>
          <p:cNvSpPr/>
          <p:nvPr/>
        </p:nvSpPr>
        <p:spPr>
          <a:xfrm>
            <a:off x="3803914" y="294687"/>
            <a:ext cx="4320000" cy="1296144"/>
          </a:xfrm>
          <a:prstGeom prst="cloudCallout">
            <a:avLst>
              <a:gd name="adj1" fmla="val 63415"/>
              <a:gd name="adj2" fmla="val 8139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rgbClr val="FF0000"/>
                </a:solidFill>
                <a:ea typeface="標楷體" panose="03000509000000000000" pitchFamily="65" charset="-120"/>
              </a:rPr>
              <a:t>作者想告訴我甚麼？</a:t>
            </a:r>
            <a:endParaRPr lang="zh-HK" altLang="en-US" sz="2400" dirty="0"/>
          </a:p>
        </p:txBody>
      </p:sp>
      <p:sp>
        <p:nvSpPr>
          <p:cNvPr id="13" name="雲朵形圖說文字 7"/>
          <p:cNvSpPr/>
          <p:nvPr/>
        </p:nvSpPr>
        <p:spPr>
          <a:xfrm>
            <a:off x="3803914" y="294687"/>
            <a:ext cx="4320000" cy="1296144"/>
          </a:xfrm>
          <a:prstGeom prst="cloudCallout">
            <a:avLst>
              <a:gd name="adj1" fmla="val 63415"/>
              <a:gd name="adj2" fmla="val 8139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200" dirty="0">
                <a:solidFill>
                  <a:schemeClr val="tx1"/>
                </a:solidFill>
                <a:ea typeface="標楷體" panose="03000509000000000000" pitchFamily="65" charset="-120"/>
              </a:rPr>
              <a:t>作者想告訴</a:t>
            </a:r>
            <a:r>
              <a:rPr lang="zh-TW" altLang="en-US" sz="2200" dirty="0" smtClean="0">
                <a:solidFill>
                  <a:schemeClr val="tx1"/>
                </a:solidFill>
                <a:ea typeface="標楷體" panose="03000509000000000000" pitchFamily="65" charset="-120"/>
              </a:rPr>
              <a:t>我</a:t>
            </a:r>
            <a:endParaRPr lang="en-US" altLang="zh-TW" sz="2200" dirty="0" smtClean="0">
              <a:solidFill>
                <a:schemeClr val="tx1"/>
              </a:solidFill>
              <a:ea typeface="標楷體" panose="03000509000000000000" pitchFamily="65" charset="-120"/>
            </a:endParaRPr>
          </a:p>
          <a:p>
            <a:pPr algn="ctr"/>
            <a:r>
              <a:rPr lang="zh-TW" altLang="en-US" sz="2200" dirty="0" smtClean="0">
                <a:solidFill>
                  <a:srgbClr val="FF0000"/>
                </a:solidFill>
              </a:rPr>
              <a:t>讀書是有意義的事</a:t>
            </a:r>
            <a:r>
              <a:rPr lang="zh-TW" altLang="en-US" sz="2200" dirty="0" smtClean="0">
                <a:latin typeface="標楷體" panose="03000509000000000000" pitchFamily="65" charset="-120"/>
              </a:rPr>
              <a:t>。</a:t>
            </a:r>
            <a:endParaRPr lang="zh-HK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99357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9770</TotalTime>
  <Words>3386</Words>
  <Application>Microsoft Office PowerPoint</Application>
  <PresentationFormat>On-screen Show (4:3)</PresentationFormat>
  <Paragraphs>517</Paragraphs>
  <Slides>39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四年級讀寫小組輔助教材 單元二　說明單元 閱讀：題目話我知</vt:lpstr>
      <vt:lpstr>PowerPoint Presentation</vt:lpstr>
      <vt:lpstr>活動一：題目分類</vt:lpstr>
      <vt:lpstr>PowerPoint Presentation</vt:lpstr>
      <vt:lpstr>遊戲：題目分類</vt:lpstr>
      <vt:lpstr>遊戲：題目分類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看題目   猜文章性質</vt:lpstr>
      <vt:lpstr>PowerPoint Presentation</vt:lpstr>
      <vt:lpstr>看題目   猜文章性質</vt:lpstr>
      <vt:lpstr>看題目   猜文章性質</vt:lpstr>
      <vt:lpstr>PowerPoint Presentation</vt:lpstr>
      <vt:lpstr>PowerPoint Presentation</vt:lpstr>
      <vt:lpstr>活動：看題目   猜內容</vt:lpstr>
      <vt:lpstr>活動：看題目   猜內容</vt:lpstr>
      <vt:lpstr>PowerPoint Presentation</vt:lpstr>
      <vt:lpstr>PowerPoint Presentation</vt:lpstr>
      <vt:lpstr>精明執拾書包</vt:lpstr>
      <vt:lpstr>精明執拾書包</vt:lpstr>
      <vt:lpstr>PowerPoint Presentation</vt:lpstr>
      <vt:lpstr>PowerPoint Presentation</vt:lpstr>
      <vt:lpstr>PowerPoint Presentation</vt:lpstr>
      <vt:lpstr>PowerPoint Presentation</vt:lpstr>
      <vt:lpstr> </vt:lpstr>
      <vt:lpstr>〈原子筆的自述〉</vt:lpstr>
      <vt:lpstr>〈原子筆的自述〉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理解文章有辦法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記敘文中的 六要素及順序</dc:title>
  <dc:creator>YEUNG, Tze-wai Emily</dc:creator>
  <cp:lastModifiedBy>LAU, Suk-kau</cp:lastModifiedBy>
  <cp:revision>774</cp:revision>
  <cp:lastPrinted>2019-08-08T06:44:56Z</cp:lastPrinted>
  <dcterms:created xsi:type="dcterms:W3CDTF">2017-03-30T00:45:02Z</dcterms:created>
  <dcterms:modified xsi:type="dcterms:W3CDTF">2019-11-09T06:05:12Z</dcterms:modified>
</cp:coreProperties>
</file>