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09" r:id="rId3"/>
    <p:sldId id="299" r:id="rId4"/>
    <p:sldId id="322" r:id="rId5"/>
    <p:sldId id="324" r:id="rId6"/>
    <p:sldId id="280" r:id="rId7"/>
    <p:sldId id="325" r:id="rId8"/>
    <p:sldId id="330" r:id="rId9"/>
    <p:sldId id="308" r:id="rId10"/>
    <p:sldId id="304" r:id="rId11"/>
    <p:sldId id="307" r:id="rId12"/>
    <p:sldId id="260" r:id="rId13"/>
    <p:sldId id="273" r:id="rId14"/>
    <p:sldId id="267" r:id="rId15"/>
    <p:sldId id="270" r:id="rId16"/>
    <p:sldId id="290" r:id="rId17"/>
    <p:sldId id="291" r:id="rId18"/>
    <p:sldId id="268" r:id="rId19"/>
    <p:sldId id="272" r:id="rId20"/>
    <p:sldId id="326" r:id="rId21"/>
    <p:sldId id="292" r:id="rId22"/>
    <p:sldId id="269" r:id="rId23"/>
    <p:sldId id="271" r:id="rId24"/>
    <p:sldId id="327" r:id="rId25"/>
    <p:sldId id="328" r:id="rId26"/>
    <p:sldId id="329" r:id="rId27"/>
  </p:sldIdLst>
  <p:sldSz cx="9144000" cy="6858000" type="screen4x3"/>
  <p:notesSz cx="9926638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DD3"/>
    <a:srgbClr val="C1B570"/>
    <a:srgbClr val="FF99FF"/>
    <a:srgbClr val="002060"/>
    <a:srgbClr val="6414BC"/>
    <a:srgbClr val="CCFFCC"/>
    <a:srgbClr val="99FF33"/>
    <a:srgbClr val="F1EBD5"/>
    <a:srgbClr val="000000"/>
    <a:srgbClr val="DAC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92" autoAdjust="0"/>
    <p:restoredTop sz="90746" autoAdjust="0"/>
  </p:normalViewPr>
  <p:slideViewPr>
    <p:cSldViewPr showGuides="1">
      <p:cViewPr varScale="1">
        <p:scale>
          <a:sx n="60" d="100"/>
          <a:sy n="60" d="100"/>
        </p:scale>
        <p:origin x="107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44DF9-E11B-438D-B2C8-49B2F1C1D933}" type="doc">
      <dgm:prSet loTypeId="urn:microsoft.com/office/officeart/2005/8/layout/orgChart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16B8BD1B-8675-4716-95C8-04E81F10AD28}">
      <dgm:prSet phldrT="[文字]" custT="1"/>
      <dgm:spPr>
        <a:ln w="38100">
          <a:solidFill>
            <a:srgbClr val="00B050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endParaRPr lang="en-US" altLang="zh-TW" sz="3000" b="1" u="none" dirty="0" smtClean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動物可按進食習慣</a:t>
          </a:r>
          <a: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分為三類</a:t>
          </a:r>
          <a:endParaRPr lang="zh-TW" altLang="en-US" sz="30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5EB2F98-2291-4E82-A892-BA1A5D92657E}" type="sibTrans" cxnId="{DFFDDA2D-8259-4DE1-86F3-79445499BC92}">
      <dgm:prSet/>
      <dgm:spPr/>
      <dgm:t>
        <a:bodyPr/>
        <a:lstStyle/>
        <a:p>
          <a:endParaRPr lang="zh-TW" altLang="en-US"/>
        </a:p>
      </dgm:t>
    </dgm:pt>
    <dgm:pt modelId="{DC0236F3-24C1-4315-8DEF-FF5AB2515F14}" type="parTrans" cxnId="{DFFDDA2D-8259-4DE1-86F3-79445499BC92}">
      <dgm:prSet/>
      <dgm:spPr/>
      <dgm:t>
        <a:bodyPr/>
        <a:lstStyle/>
        <a:p>
          <a:endParaRPr lang="zh-TW" altLang="en-US"/>
        </a:p>
      </dgm:t>
    </dgm:pt>
    <dgm:pt modelId="{FD830E5B-B810-4DD2-98AE-D75F233A23D1}">
      <dgm:prSet phldrT="[文字]" custT="1"/>
      <dgm:spPr>
        <a:solidFill>
          <a:srgbClr val="EEE8D1"/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endParaRPr lang="zh-TW" altLang="en-US" sz="30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B39C9153-D2D2-431A-9935-FCB09E6E7C3F}" type="sibTrans" cxnId="{62FEBAB0-4D0D-4E34-9962-732A55291A05}">
      <dgm:prSet/>
      <dgm:spPr/>
      <dgm:t>
        <a:bodyPr/>
        <a:lstStyle/>
        <a:p>
          <a:endParaRPr lang="zh-TW" altLang="en-US"/>
        </a:p>
      </dgm:t>
    </dgm:pt>
    <dgm:pt modelId="{7356EE84-DF00-4D2F-8357-8B80FE7B0401}" type="parTrans" cxnId="{62FEBAB0-4D0D-4E34-9962-732A55291A05}">
      <dgm:prSet/>
      <dgm:spPr/>
      <dgm:t>
        <a:bodyPr/>
        <a:lstStyle/>
        <a:p>
          <a:endParaRPr lang="zh-TW" altLang="en-US" sz="30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BDAE1CB8-BF77-4602-A43F-8585817F7B67}">
      <dgm:prSet phldrT="[文字]" custT="1"/>
      <dgm:spPr>
        <a:solidFill>
          <a:srgbClr val="EEE8D1"/>
        </a:solidFill>
      </dgm:spPr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endParaRPr lang="zh-TW" altLang="en-US" sz="30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A9025D2-0A83-4F26-83A3-C3ECF0F522BC}" type="sibTrans" cxnId="{3A3F9D1A-79AA-45BD-B86F-47665C46B610}">
      <dgm:prSet/>
      <dgm:spPr/>
      <dgm:t>
        <a:bodyPr/>
        <a:lstStyle/>
        <a:p>
          <a:endParaRPr lang="zh-TW" altLang="en-US"/>
        </a:p>
      </dgm:t>
    </dgm:pt>
    <dgm:pt modelId="{E416986E-7180-48A7-A44C-48F4B4DCABC7}" type="parTrans" cxnId="{3A3F9D1A-79AA-45BD-B86F-47665C46B610}">
      <dgm:prSet/>
      <dgm:spPr/>
      <dgm:t>
        <a:bodyPr/>
        <a:lstStyle/>
        <a:p>
          <a:endParaRPr lang="zh-TW" altLang="en-US" sz="30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8DEB1EF1-3AA7-4C95-9E0A-C88397F5CD12}">
      <dgm:prSet phldrT="[文字]" custT="1"/>
      <dgm:spPr>
        <a:solidFill>
          <a:srgbClr val="EEE8D1"/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endParaRPr lang="en-US" altLang="zh-TW" sz="3000" dirty="0" smtClean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38A50FB-538A-458F-8BCB-E04C5FEBE34C}" type="sibTrans" cxnId="{2B16A8B5-F234-4391-AAB1-4C7010BBDE96}">
      <dgm:prSet/>
      <dgm:spPr/>
      <dgm:t>
        <a:bodyPr/>
        <a:lstStyle/>
        <a:p>
          <a:endParaRPr lang="zh-TW" altLang="en-US"/>
        </a:p>
      </dgm:t>
    </dgm:pt>
    <dgm:pt modelId="{4CDD9854-6FF6-4A8A-945E-CAB396835A6F}" type="parTrans" cxnId="{2B16A8B5-F234-4391-AAB1-4C7010BBDE96}">
      <dgm:prSet/>
      <dgm:spPr/>
      <dgm:t>
        <a:bodyPr/>
        <a:lstStyle/>
        <a:p>
          <a:endParaRPr lang="zh-TW" altLang="en-US" sz="30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0DAB9394-AD1D-4BEA-9382-E638FF03F2DA}" type="pres">
      <dgm:prSet presAssocID="{C9644DF9-E11B-438D-B2C8-49B2F1C1D9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282189AB-04C7-4819-B996-1E71BE7224AF}" type="pres">
      <dgm:prSet presAssocID="{16B8BD1B-8675-4716-95C8-04E81F10AD28}" presName="hierRoot1" presStyleCnt="0">
        <dgm:presLayoutVars>
          <dgm:hierBranch val="init"/>
        </dgm:presLayoutVars>
      </dgm:prSet>
      <dgm:spPr/>
    </dgm:pt>
    <dgm:pt modelId="{7E1928C0-2C21-414B-9B18-A14017288AA2}" type="pres">
      <dgm:prSet presAssocID="{16B8BD1B-8675-4716-95C8-04E81F10AD28}" presName="rootComposite1" presStyleCnt="0"/>
      <dgm:spPr/>
    </dgm:pt>
    <dgm:pt modelId="{3D587986-EEF0-4EF0-A10C-DBD5A736415A}" type="pres">
      <dgm:prSet presAssocID="{16B8BD1B-8675-4716-95C8-04E81F10AD28}" presName="rootText1" presStyleLbl="node0" presStyleIdx="0" presStyleCnt="1" custScaleX="150336" custScaleY="134407" custLinFactNeighborX="39" custLinFactNeighborY="-10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9B095C0-7369-463F-943B-171AAB5BFE7D}" type="pres">
      <dgm:prSet presAssocID="{16B8BD1B-8675-4716-95C8-04E81F10AD28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9BB01F68-714C-4EA2-954D-9C052B0BB4E8}" type="pres">
      <dgm:prSet presAssocID="{16B8BD1B-8675-4716-95C8-04E81F10AD28}" presName="hierChild2" presStyleCnt="0"/>
      <dgm:spPr/>
    </dgm:pt>
    <dgm:pt modelId="{3DA09963-F7A2-417F-B356-48799B204BF1}" type="pres">
      <dgm:prSet presAssocID="{4CDD9854-6FF6-4A8A-945E-CAB396835A6F}" presName="Name37" presStyleLbl="parChTrans1D2" presStyleIdx="0" presStyleCnt="3"/>
      <dgm:spPr/>
      <dgm:t>
        <a:bodyPr/>
        <a:lstStyle/>
        <a:p>
          <a:endParaRPr lang="zh-TW" altLang="en-US"/>
        </a:p>
      </dgm:t>
    </dgm:pt>
    <dgm:pt modelId="{71B60E15-182C-446B-9E98-D79403A083C1}" type="pres">
      <dgm:prSet presAssocID="{8DEB1EF1-3AA7-4C95-9E0A-C88397F5CD12}" presName="hierRoot2" presStyleCnt="0">
        <dgm:presLayoutVars>
          <dgm:hierBranch val="init"/>
        </dgm:presLayoutVars>
      </dgm:prSet>
      <dgm:spPr/>
    </dgm:pt>
    <dgm:pt modelId="{82887DB6-083C-4940-804D-330C5DEE94B4}" type="pres">
      <dgm:prSet presAssocID="{8DEB1EF1-3AA7-4C95-9E0A-C88397F5CD12}" presName="rootComposite" presStyleCnt="0"/>
      <dgm:spPr/>
    </dgm:pt>
    <dgm:pt modelId="{AB7F8981-45DF-4BD3-89D6-147EA0CAC77F}" type="pres">
      <dgm:prSet presAssocID="{8DEB1EF1-3AA7-4C95-9E0A-C88397F5CD12}" presName="rootText" presStyleLbl="node2" presStyleIdx="0" presStyleCnt="3" custScaleY="98582" custLinFactNeighborY="-128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184B398-A91E-413A-BCC7-E4B86F9F1E5A}" type="pres">
      <dgm:prSet presAssocID="{8DEB1EF1-3AA7-4C95-9E0A-C88397F5CD12}" presName="rootConnector" presStyleLbl="node2" presStyleIdx="0" presStyleCnt="3"/>
      <dgm:spPr/>
      <dgm:t>
        <a:bodyPr/>
        <a:lstStyle/>
        <a:p>
          <a:endParaRPr lang="zh-TW" altLang="en-US"/>
        </a:p>
      </dgm:t>
    </dgm:pt>
    <dgm:pt modelId="{4B61DB60-AA13-4394-9E7B-5A977224CB2D}" type="pres">
      <dgm:prSet presAssocID="{8DEB1EF1-3AA7-4C95-9E0A-C88397F5CD12}" presName="hierChild4" presStyleCnt="0"/>
      <dgm:spPr/>
    </dgm:pt>
    <dgm:pt modelId="{D4A7A34B-D283-46D7-B101-735D8D2D5EAC}" type="pres">
      <dgm:prSet presAssocID="{8DEB1EF1-3AA7-4C95-9E0A-C88397F5CD12}" presName="hierChild5" presStyleCnt="0"/>
      <dgm:spPr/>
    </dgm:pt>
    <dgm:pt modelId="{5A9E2148-5E12-4EF6-8F59-E8FF46D31357}" type="pres">
      <dgm:prSet presAssocID="{E416986E-7180-48A7-A44C-48F4B4DCABC7}" presName="Name37" presStyleLbl="parChTrans1D2" presStyleIdx="1" presStyleCnt="3"/>
      <dgm:spPr/>
      <dgm:t>
        <a:bodyPr/>
        <a:lstStyle/>
        <a:p>
          <a:endParaRPr lang="zh-TW" altLang="en-US"/>
        </a:p>
      </dgm:t>
    </dgm:pt>
    <dgm:pt modelId="{5F8B84A8-FC9E-41FB-8559-12567513F183}" type="pres">
      <dgm:prSet presAssocID="{BDAE1CB8-BF77-4602-A43F-8585817F7B67}" presName="hierRoot2" presStyleCnt="0">
        <dgm:presLayoutVars>
          <dgm:hierBranch val="init"/>
        </dgm:presLayoutVars>
      </dgm:prSet>
      <dgm:spPr/>
    </dgm:pt>
    <dgm:pt modelId="{880C5208-4E44-4401-9F20-DCDE0936A9CD}" type="pres">
      <dgm:prSet presAssocID="{BDAE1CB8-BF77-4602-A43F-8585817F7B67}" presName="rootComposite" presStyleCnt="0"/>
      <dgm:spPr/>
    </dgm:pt>
    <dgm:pt modelId="{3A84B9E1-BD95-47B3-A526-181C5F069FD3}" type="pres">
      <dgm:prSet presAssocID="{BDAE1CB8-BF77-4602-A43F-8585817F7B67}" presName="rootText" presStyleLbl="node2" presStyleIdx="1" presStyleCnt="3" custScaleY="98582" custLinFactNeighborY="-128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88034EE-4DFA-422F-8929-F905CEBF6782}" type="pres">
      <dgm:prSet presAssocID="{BDAE1CB8-BF77-4602-A43F-8585817F7B67}" presName="rootConnector" presStyleLbl="node2" presStyleIdx="1" presStyleCnt="3"/>
      <dgm:spPr/>
      <dgm:t>
        <a:bodyPr/>
        <a:lstStyle/>
        <a:p>
          <a:endParaRPr lang="zh-TW" altLang="en-US"/>
        </a:p>
      </dgm:t>
    </dgm:pt>
    <dgm:pt modelId="{97D2E777-8E5F-4850-B798-5CFE15672EEA}" type="pres">
      <dgm:prSet presAssocID="{BDAE1CB8-BF77-4602-A43F-8585817F7B67}" presName="hierChild4" presStyleCnt="0"/>
      <dgm:spPr/>
    </dgm:pt>
    <dgm:pt modelId="{CD720623-AF5D-48F4-969C-53F10E289A26}" type="pres">
      <dgm:prSet presAssocID="{BDAE1CB8-BF77-4602-A43F-8585817F7B67}" presName="hierChild5" presStyleCnt="0"/>
      <dgm:spPr/>
    </dgm:pt>
    <dgm:pt modelId="{349C2B13-EDCC-4694-9B15-2D9E3B6CD4DC}" type="pres">
      <dgm:prSet presAssocID="{7356EE84-DF00-4D2F-8357-8B80FE7B0401}" presName="Name37" presStyleLbl="parChTrans1D2" presStyleIdx="2" presStyleCnt="3"/>
      <dgm:spPr/>
      <dgm:t>
        <a:bodyPr/>
        <a:lstStyle/>
        <a:p>
          <a:endParaRPr lang="zh-TW" altLang="en-US"/>
        </a:p>
      </dgm:t>
    </dgm:pt>
    <dgm:pt modelId="{7C386FD5-3E09-4748-9C2D-C858F01570C3}" type="pres">
      <dgm:prSet presAssocID="{FD830E5B-B810-4DD2-98AE-D75F233A23D1}" presName="hierRoot2" presStyleCnt="0">
        <dgm:presLayoutVars>
          <dgm:hierBranch val="init"/>
        </dgm:presLayoutVars>
      </dgm:prSet>
      <dgm:spPr/>
    </dgm:pt>
    <dgm:pt modelId="{F2AAF6D1-39E8-404C-B545-41543F3F3BA2}" type="pres">
      <dgm:prSet presAssocID="{FD830E5B-B810-4DD2-98AE-D75F233A23D1}" presName="rootComposite" presStyleCnt="0"/>
      <dgm:spPr/>
    </dgm:pt>
    <dgm:pt modelId="{327553BC-5FC6-4983-AC09-48D0D97842F3}" type="pres">
      <dgm:prSet presAssocID="{FD830E5B-B810-4DD2-98AE-D75F233A23D1}" presName="rootText" presStyleLbl="node2" presStyleIdx="2" presStyleCnt="3" custScaleY="98582" custLinFactNeighborY="-128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3D77036-D53A-43A9-ADC5-5EF9FC94957D}" type="pres">
      <dgm:prSet presAssocID="{FD830E5B-B810-4DD2-98AE-D75F233A23D1}" presName="rootConnector" presStyleLbl="node2" presStyleIdx="2" presStyleCnt="3"/>
      <dgm:spPr/>
      <dgm:t>
        <a:bodyPr/>
        <a:lstStyle/>
        <a:p>
          <a:endParaRPr lang="zh-TW" altLang="en-US"/>
        </a:p>
      </dgm:t>
    </dgm:pt>
    <dgm:pt modelId="{19ED8FBE-46BE-4245-8FA0-96AF7E5488FD}" type="pres">
      <dgm:prSet presAssocID="{FD830E5B-B810-4DD2-98AE-D75F233A23D1}" presName="hierChild4" presStyleCnt="0"/>
      <dgm:spPr/>
    </dgm:pt>
    <dgm:pt modelId="{18C28347-07B8-470A-9F9C-AC735BEEB968}" type="pres">
      <dgm:prSet presAssocID="{FD830E5B-B810-4DD2-98AE-D75F233A23D1}" presName="hierChild5" presStyleCnt="0"/>
      <dgm:spPr/>
    </dgm:pt>
    <dgm:pt modelId="{7A59A1DA-399D-483D-802C-86A8B2D3D46F}" type="pres">
      <dgm:prSet presAssocID="{16B8BD1B-8675-4716-95C8-04E81F10AD28}" presName="hierChild3" presStyleCnt="0"/>
      <dgm:spPr/>
    </dgm:pt>
  </dgm:ptLst>
  <dgm:cxnLst>
    <dgm:cxn modelId="{DE6C091F-1FFD-4E56-AE4B-3D52D8A7ECF6}" type="presOf" srcId="{C9644DF9-E11B-438D-B2C8-49B2F1C1D933}" destId="{0DAB9394-AD1D-4BEA-9382-E638FF03F2DA}" srcOrd="0" destOrd="0" presId="urn:microsoft.com/office/officeart/2005/8/layout/orgChart1"/>
    <dgm:cxn modelId="{C8D17DA4-AE3E-416A-A29E-1402BBCE5571}" type="presOf" srcId="{E416986E-7180-48A7-A44C-48F4B4DCABC7}" destId="{5A9E2148-5E12-4EF6-8F59-E8FF46D31357}" srcOrd="0" destOrd="0" presId="urn:microsoft.com/office/officeart/2005/8/layout/orgChart1"/>
    <dgm:cxn modelId="{9D7615C2-4A05-4E5D-A1D3-02A05CEC225F}" type="presOf" srcId="{8DEB1EF1-3AA7-4C95-9E0A-C88397F5CD12}" destId="{AB7F8981-45DF-4BD3-89D6-147EA0CAC77F}" srcOrd="0" destOrd="0" presId="urn:microsoft.com/office/officeart/2005/8/layout/orgChart1"/>
    <dgm:cxn modelId="{3A3F9D1A-79AA-45BD-B86F-47665C46B610}" srcId="{16B8BD1B-8675-4716-95C8-04E81F10AD28}" destId="{BDAE1CB8-BF77-4602-A43F-8585817F7B67}" srcOrd="1" destOrd="0" parTransId="{E416986E-7180-48A7-A44C-48F4B4DCABC7}" sibTransId="{3A9025D2-0A83-4F26-83A3-C3ECF0F522BC}"/>
    <dgm:cxn modelId="{C9663827-809E-4C6C-96AC-80F7446DD672}" type="presOf" srcId="{8DEB1EF1-3AA7-4C95-9E0A-C88397F5CD12}" destId="{3184B398-A91E-413A-BCC7-E4B86F9F1E5A}" srcOrd="1" destOrd="0" presId="urn:microsoft.com/office/officeart/2005/8/layout/orgChart1"/>
    <dgm:cxn modelId="{2B16A8B5-F234-4391-AAB1-4C7010BBDE96}" srcId="{16B8BD1B-8675-4716-95C8-04E81F10AD28}" destId="{8DEB1EF1-3AA7-4C95-9E0A-C88397F5CD12}" srcOrd="0" destOrd="0" parTransId="{4CDD9854-6FF6-4A8A-945E-CAB396835A6F}" sibTransId="{338A50FB-538A-458F-8BCB-E04C5FEBE34C}"/>
    <dgm:cxn modelId="{780349AA-CB21-44A5-8877-E780E65DBDA7}" type="presOf" srcId="{BDAE1CB8-BF77-4602-A43F-8585817F7B67}" destId="{3A84B9E1-BD95-47B3-A526-181C5F069FD3}" srcOrd="0" destOrd="0" presId="urn:microsoft.com/office/officeart/2005/8/layout/orgChart1"/>
    <dgm:cxn modelId="{6660E307-76D7-45EA-BF70-345954A150C4}" type="presOf" srcId="{16B8BD1B-8675-4716-95C8-04E81F10AD28}" destId="{B9B095C0-7369-463F-943B-171AAB5BFE7D}" srcOrd="1" destOrd="0" presId="urn:microsoft.com/office/officeart/2005/8/layout/orgChart1"/>
    <dgm:cxn modelId="{75ED4494-C743-4FF4-99F8-B83C4F47EAEA}" type="presOf" srcId="{FD830E5B-B810-4DD2-98AE-D75F233A23D1}" destId="{327553BC-5FC6-4983-AC09-48D0D97842F3}" srcOrd="0" destOrd="0" presId="urn:microsoft.com/office/officeart/2005/8/layout/orgChart1"/>
    <dgm:cxn modelId="{5E5DD6EA-BC02-4540-9ABE-5E11C81F0ED2}" type="presOf" srcId="{FD830E5B-B810-4DD2-98AE-D75F233A23D1}" destId="{93D77036-D53A-43A9-ADC5-5EF9FC94957D}" srcOrd="1" destOrd="0" presId="urn:microsoft.com/office/officeart/2005/8/layout/orgChart1"/>
    <dgm:cxn modelId="{52551C93-46B8-49F2-8C16-9C32B46D8C39}" type="presOf" srcId="{4CDD9854-6FF6-4A8A-945E-CAB396835A6F}" destId="{3DA09963-F7A2-417F-B356-48799B204BF1}" srcOrd="0" destOrd="0" presId="urn:microsoft.com/office/officeart/2005/8/layout/orgChart1"/>
    <dgm:cxn modelId="{CCC6DD46-2B95-4057-83FC-2EA1A35830A2}" type="presOf" srcId="{16B8BD1B-8675-4716-95C8-04E81F10AD28}" destId="{3D587986-EEF0-4EF0-A10C-DBD5A736415A}" srcOrd="0" destOrd="0" presId="urn:microsoft.com/office/officeart/2005/8/layout/orgChart1"/>
    <dgm:cxn modelId="{62FEBAB0-4D0D-4E34-9962-732A55291A05}" srcId="{16B8BD1B-8675-4716-95C8-04E81F10AD28}" destId="{FD830E5B-B810-4DD2-98AE-D75F233A23D1}" srcOrd="2" destOrd="0" parTransId="{7356EE84-DF00-4D2F-8357-8B80FE7B0401}" sibTransId="{B39C9153-D2D2-431A-9935-FCB09E6E7C3F}"/>
    <dgm:cxn modelId="{2A5301D7-DBD0-43C6-9BB1-D9C8D1A69734}" type="presOf" srcId="{7356EE84-DF00-4D2F-8357-8B80FE7B0401}" destId="{349C2B13-EDCC-4694-9B15-2D9E3B6CD4DC}" srcOrd="0" destOrd="0" presId="urn:microsoft.com/office/officeart/2005/8/layout/orgChart1"/>
    <dgm:cxn modelId="{A7EA7CAB-C92B-4765-9603-CB8F31ECFFB0}" type="presOf" srcId="{BDAE1CB8-BF77-4602-A43F-8585817F7B67}" destId="{488034EE-4DFA-422F-8929-F905CEBF6782}" srcOrd="1" destOrd="0" presId="urn:microsoft.com/office/officeart/2005/8/layout/orgChart1"/>
    <dgm:cxn modelId="{DFFDDA2D-8259-4DE1-86F3-79445499BC92}" srcId="{C9644DF9-E11B-438D-B2C8-49B2F1C1D933}" destId="{16B8BD1B-8675-4716-95C8-04E81F10AD28}" srcOrd="0" destOrd="0" parTransId="{DC0236F3-24C1-4315-8DEF-FF5AB2515F14}" sibTransId="{35EB2F98-2291-4E82-A892-BA1A5D92657E}"/>
    <dgm:cxn modelId="{7CCB5A5B-4A15-4D01-88B9-C9EA56D974EA}" type="presParOf" srcId="{0DAB9394-AD1D-4BEA-9382-E638FF03F2DA}" destId="{282189AB-04C7-4819-B996-1E71BE7224AF}" srcOrd="0" destOrd="0" presId="urn:microsoft.com/office/officeart/2005/8/layout/orgChart1"/>
    <dgm:cxn modelId="{5764A0EA-CFA7-4371-BDB4-96AA619AAA1D}" type="presParOf" srcId="{282189AB-04C7-4819-B996-1E71BE7224AF}" destId="{7E1928C0-2C21-414B-9B18-A14017288AA2}" srcOrd="0" destOrd="0" presId="urn:microsoft.com/office/officeart/2005/8/layout/orgChart1"/>
    <dgm:cxn modelId="{8330807D-72ED-4788-8CF5-1815F7D3879E}" type="presParOf" srcId="{7E1928C0-2C21-414B-9B18-A14017288AA2}" destId="{3D587986-EEF0-4EF0-A10C-DBD5A736415A}" srcOrd="0" destOrd="0" presId="urn:microsoft.com/office/officeart/2005/8/layout/orgChart1"/>
    <dgm:cxn modelId="{7D89B247-5391-413B-A66D-6B4FE6DD1037}" type="presParOf" srcId="{7E1928C0-2C21-414B-9B18-A14017288AA2}" destId="{B9B095C0-7369-463F-943B-171AAB5BFE7D}" srcOrd="1" destOrd="0" presId="urn:microsoft.com/office/officeart/2005/8/layout/orgChart1"/>
    <dgm:cxn modelId="{EA1259CE-9FEE-4600-B305-751400965207}" type="presParOf" srcId="{282189AB-04C7-4819-B996-1E71BE7224AF}" destId="{9BB01F68-714C-4EA2-954D-9C052B0BB4E8}" srcOrd="1" destOrd="0" presId="urn:microsoft.com/office/officeart/2005/8/layout/orgChart1"/>
    <dgm:cxn modelId="{8BF0ECF8-2C50-439A-9E48-AC28BCC9BC25}" type="presParOf" srcId="{9BB01F68-714C-4EA2-954D-9C052B0BB4E8}" destId="{3DA09963-F7A2-417F-B356-48799B204BF1}" srcOrd="0" destOrd="0" presId="urn:microsoft.com/office/officeart/2005/8/layout/orgChart1"/>
    <dgm:cxn modelId="{48F3141F-869F-4E80-B9CC-FA182062AE5A}" type="presParOf" srcId="{9BB01F68-714C-4EA2-954D-9C052B0BB4E8}" destId="{71B60E15-182C-446B-9E98-D79403A083C1}" srcOrd="1" destOrd="0" presId="urn:microsoft.com/office/officeart/2005/8/layout/orgChart1"/>
    <dgm:cxn modelId="{60422BE3-593E-4103-9E87-FD3C6EB4C5C4}" type="presParOf" srcId="{71B60E15-182C-446B-9E98-D79403A083C1}" destId="{82887DB6-083C-4940-804D-330C5DEE94B4}" srcOrd="0" destOrd="0" presId="urn:microsoft.com/office/officeart/2005/8/layout/orgChart1"/>
    <dgm:cxn modelId="{15864209-A54B-41AE-BEC6-A5B0B1E7B365}" type="presParOf" srcId="{82887DB6-083C-4940-804D-330C5DEE94B4}" destId="{AB7F8981-45DF-4BD3-89D6-147EA0CAC77F}" srcOrd="0" destOrd="0" presId="urn:microsoft.com/office/officeart/2005/8/layout/orgChart1"/>
    <dgm:cxn modelId="{1A562ABA-877E-4DD6-89B0-8DBD87EB19C9}" type="presParOf" srcId="{82887DB6-083C-4940-804D-330C5DEE94B4}" destId="{3184B398-A91E-413A-BCC7-E4B86F9F1E5A}" srcOrd="1" destOrd="0" presId="urn:microsoft.com/office/officeart/2005/8/layout/orgChart1"/>
    <dgm:cxn modelId="{AC94E43E-9D49-40A5-95A7-01E524D4760F}" type="presParOf" srcId="{71B60E15-182C-446B-9E98-D79403A083C1}" destId="{4B61DB60-AA13-4394-9E7B-5A977224CB2D}" srcOrd="1" destOrd="0" presId="urn:microsoft.com/office/officeart/2005/8/layout/orgChart1"/>
    <dgm:cxn modelId="{DE4F2CB3-D76F-4803-8A02-C02E2284D298}" type="presParOf" srcId="{71B60E15-182C-446B-9E98-D79403A083C1}" destId="{D4A7A34B-D283-46D7-B101-735D8D2D5EAC}" srcOrd="2" destOrd="0" presId="urn:microsoft.com/office/officeart/2005/8/layout/orgChart1"/>
    <dgm:cxn modelId="{5823010B-7FEF-48F7-9B78-4CD7BE4AC1E5}" type="presParOf" srcId="{9BB01F68-714C-4EA2-954D-9C052B0BB4E8}" destId="{5A9E2148-5E12-4EF6-8F59-E8FF46D31357}" srcOrd="2" destOrd="0" presId="urn:microsoft.com/office/officeart/2005/8/layout/orgChart1"/>
    <dgm:cxn modelId="{1F579692-4A04-4AF7-88EA-F3D4E5008B24}" type="presParOf" srcId="{9BB01F68-714C-4EA2-954D-9C052B0BB4E8}" destId="{5F8B84A8-FC9E-41FB-8559-12567513F183}" srcOrd="3" destOrd="0" presId="urn:microsoft.com/office/officeart/2005/8/layout/orgChart1"/>
    <dgm:cxn modelId="{C7037612-ED08-46FF-ADA1-7A818139E172}" type="presParOf" srcId="{5F8B84A8-FC9E-41FB-8559-12567513F183}" destId="{880C5208-4E44-4401-9F20-DCDE0936A9CD}" srcOrd="0" destOrd="0" presId="urn:microsoft.com/office/officeart/2005/8/layout/orgChart1"/>
    <dgm:cxn modelId="{5BCC2341-0A6D-4AB3-94A6-98A48C444075}" type="presParOf" srcId="{880C5208-4E44-4401-9F20-DCDE0936A9CD}" destId="{3A84B9E1-BD95-47B3-A526-181C5F069FD3}" srcOrd="0" destOrd="0" presId="urn:microsoft.com/office/officeart/2005/8/layout/orgChart1"/>
    <dgm:cxn modelId="{0569A8A1-915C-44E9-A3FC-01F10D830585}" type="presParOf" srcId="{880C5208-4E44-4401-9F20-DCDE0936A9CD}" destId="{488034EE-4DFA-422F-8929-F905CEBF6782}" srcOrd="1" destOrd="0" presId="urn:microsoft.com/office/officeart/2005/8/layout/orgChart1"/>
    <dgm:cxn modelId="{57C6F594-56B6-4CC5-A019-3E9BFBC27938}" type="presParOf" srcId="{5F8B84A8-FC9E-41FB-8559-12567513F183}" destId="{97D2E777-8E5F-4850-B798-5CFE15672EEA}" srcOrd="1" destOrd="0" presId="urn:microsoft.com/office/officeart/2005/8/layout/orgChart1"/>
    <dgm:cxn modelId="{531CBDBA-BD89-4CF7-97EA-ED1A5498AAB9}" type="presParOf" srcId="{5F8B84A8-FC9E-41FB-8559-12567513F183}" destId="{CD720623-AF5D-48F4-969C-53F10E289A26}" srcOrd="2" destOrd="0" presId="urn:microsoft.com/office/officeart/2005/8/layout/orgChart1"/>
    <dgm:cxn modelId="{FDD6BEFE-A366-4419-9A7C-3241A2B3AC72}" type="presParOf" srcId="{9BB01F68-714C-4EA2-954D-9C052B0BB4E8}" destId="{349C2B13-EDCC-4694-9B15-2D9E3B6CD4DC}" srcOrd="4" destOrd="0" presId="urn:microsoft.com/office/officeart/2005/8/layout/orgChart1"/>
    <dgm:cxn modelId="{D28A1FA9-C222-4815-97BE-10264D64ACB0}" type="presParOf" srcId="{9BB01F68-714C-4EA2-954D-9C052B0BB4E8}" destId="{7C386FD5-3E09-4748-9C2D-C858F01570C3}" srcOrd="5" destOrd="0" presId="urn:microsoft.com/office/officeart/2005/8/layout/orgChart1"/>
    <dgm:cxn modelId="{317A924F-F85C-4302-AA13-D12A080A6DD1}" type="presParOf" srcId="{7C386FD5-3E09-4748-9C2D-C858F01570C3}" destId="{F2AAF6D1-39E8-404C-B545-41543F3F3BA2}" srcOrd="0" destOrd="0" presId="urn:microsoft.com/office/officeart/2005/8/layout/orgChart1"/>
    <dgm:cxn modelId="{E8C439A1-5E10-474D-934A-ED71719643D7}" type="presParOf" srcId="{F2AAF6D1-39E8-404C-B545-41543F3F3BA2}" destId="{327553BC-5FC6-4983-AC09-48D0D97842F3}" srcOrd="0" destOrd="0" presId="urn:microsoft.com/office/officeart/2005/8/layout/orgChart1"/>
    <dgm:cxn modelId="{C63254A9-FB8C-4EF1-87D3-4C95ECFD9271}" type="presParOf" srcId="{F2AAF6D1-39E8-404C-B545-41543F3F3BA2}" destId="{93D77036-D53A-43A9-ADC5-5EF9FC94957D}" srcOrd="1" destOrd="0" presId="urn:microsoft.com/office/officeart/2005/8/layout/orgChart1"/>
    <dgm:cxn modelId="{54D232FF-0ABC-4755-BC32-5E187C7E6851}" type="presParOf" srcId="{7C386FD5-3E09-4748-9C2D-C858F01570C3}" destId="{19ED8FBE-46BE-4245-8FA0-96AF7E5488FD}" srcOrd="1" destOrd="0" presId="urn:microsoft.com/office/officeart/2005/8/layout/orgChart1"/>
    <dgm:cxn modelId="{C96AA665-56FE-445B-8BF4-64DBEE1C1E68}" type="presParOf" srcId="{7C386FD5-3E09-4748-9C2D-C858F01570C3}" destId="{18C28347-07B8-470A-9F9C-AC735BEEB968}" srcOrd="2" destOrd="0" presId="urn:microsoft.com/office/officeart/2005/8/layout/orgChart1"/>
    <dgm:cxn modelId="{13BBE946-D146-4B0E-836F-E0EBAFCE27D2}" type="presParOf" srcId="{282189AB-04C7-4819-B996-1E71BE7224AF}" destId="{7A59A1DA-399D-483D-802C-86A8B2D3D46F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644DF9-E11B-438D-B2C8-49B2F1C1D933}" type="doc">
      <dgm:prSet loTypeId="urn:microsoft.com/office/officeart/2005/8/layout/orgChart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16B8BD1B-8675-4716-95C8-04E81F10AD28}">
      <dgm:prSet phldrT="[文字]" custT="1"/>
      <dgm:spPr>
        <a:ln w="38100">
          <a:solidFill>
            <a:srgbClr val="00B050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30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「總」</a:t>
          </a:r>
          <a:r>
            <a:rPr lang="en-US" altLang="zh-TW" sz="30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動物可按進食習慣</a:t>
          </a:r>
          <a: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分為三類</a:t>
          </a:r>
          <a:endParaRPr lang="zh-TW" altLang="en-US" sz="30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DC0236F3-24C1-4315-8DEF-FF5AB2515F14}" type="parTrans" cxnId="{DFFDDA2D-8259-4DE1-86F3-79445499BC92}">
      <dgm:prSet/>
      <dgm:spPr/>
      <dgm:t>
        <a:bodyPr/>
        <a:lstStyle/>
        <a:p>
          <a:endParaRPr lang="zh-TW" altLang="en-US"/>
        </a:p>
      </dgm:t>
    </dgm:pt>
    <dgm:pt modelId="{35EB2F98-2291-4E82-A892-BA1A5D92657E}" type="sibTrans" cxnId="{DFFDDA2D-8259-4DE1-86F3-79445499BC92}">
      <dgm:prSet/>
      <dgm:spPr/>
      <dgm:t>
        <a:bodyPr/>
        <a:lstStyle/>
        <a:p>
          <a:endParaRPr lang="zh-TW" altLang="en-US"/>
        </a:p>
      </dgm:t>
    </dgm:pt>
    <dgm:pt modelId="{8DEB1EF1-3AA7-4C95-9E0A-C88397F5CD12}">
      <dgm:prSet phldrT="[文字]" custT="1"/>
      <dgm:spPr>
        <a:ln w="38100">
          <a:solidFill>
            <a:srgbClr val="FF0000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30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肉食動物</a:t>
          </a:r>
          <a:endParaRPr lang="zh-TW" altLang="en-US" sz="30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4CDD9854-6FF6-4A8A-945E-CAB396835A6F}" type="parTrans" cxnId="{2B16A8B5-F234-4391-AAB1-4C7010BBDE96}">
      <dgm:prSet/>
      <dgm:spPr/>
      <dgm:t>
        <a:bodyPr/>
        <a:lstStyle/>
        <a:p>
          <a:endParaRPr lang="zh-TW" altLang="en-US" sz="30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38A50FB-538A-458F-8BCB-E04C5FEBE34C}" type="sibTrans" cxnId="{2B16A8B5-F234-4391-AAB1-4C7010BBDE96}">
      <dgm:prSet/>
      <dgm:spPr/>
      <dgm:t>
        <a:bodyPr/>
        <a:lstStyle/>
        <a:p>
          <a:endParaRPr lang="zh-TW" altLang="en-US"/>
        </a:p>
      </dgm:t>
    </dgm:pt>
    <dgm:pt modelId="{BDAE1CB8-BF77-4602-A43F-8585817F7B67}">
      <dgm:prSet phldrT="[文字]" custT="1"/>
      <dgm:spPr>
        <a:ln w="38100">
          <a:solidFill>
            <a:srgbClr val="FF0000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30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草食動物</a:t>
          </a:r>
          <a:endParaRPr lang="zh-TW" altLang="en-US" sz="30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E416986E-7180-48A7-A44C-48F4B4DCABC7}" type="parTrans" cxnId="{3A3F9D1A-79AA-45BD-B86F-47665C46B610}">
      <dgm:prSet/>
      <dgm:spPr/>
      <dgm:t>
        <a:bodyPr/>
        <a:lstStyle/>
        <a:p>
          <a:endParaRPr lang="zh-TW" altLang="en-US" sz="30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A9025D2-0A83-4F26-83A3-C3ECF0F522BC}" type="sibTrans" cxnId="{3A3F9D1A-79AA-45BD-B86F-47665C46B610}">
      <dgm:prSet/>
      <dgm:spPr/>
      <dgm:t>
        <a:bodyPr/>
        <a:lstStyle/>
        <a:p>
          <a:endParaRPr lang="zh-TW" altLang="en-US"/>
        </a:p>
      </dgm:t>
    </dgm:pt>
    <dgm:pt modelId="{FD830E5B-B810-4DD2-98AE-D75F233A23D1}">
      <dgm:prSet phldrT="[文字]" custT="1"/>
      <dgm:spPr>
        <a:ln w="38100">
          <a:solidFill>
            <a:srgbClr val="FF0000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30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雜食動物</a:t>
          </a:r>
          <a:endParaRPr lang="zh-TW" altLang="en-US" sz="30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7356EE84-DF00-4D2F-8357-8B80FE7B0401}" type="parTrans" cxnId="{62FEBAB0-4D0D-4E34-9962-732A55291A05}">
      <dgm:prSet/>
      <dgm:spPr/>
      <dgm:t>
        <a:bodyPr/>
        <a:lstStyle/>
        <a:p>
          <a:endParaRPr lang="zh-TW" altLang="en-US" sz="30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B39C9153-D2D2-431A-9935-FCB09E6E7C3F}" type="sibTrans" cxnId="{62FEBAB0-4D0D-4E34-9962-732A55291A05}">
      <dgm:prSet/>
      <dgm:spPr/>
      <dgm:t>
        <a:bodyPr/>
        <a:lstStyle/>
        <a:p>
          <a:endParaRPr lang="zh-TW" altLang="en-US"/>
        </a:p>
      </dgm:t>
    </dgm:pt>
    <dgm:pt modelId="{0DAB9394-AD1D-4BEA-9382-E638FF03F2DA}" type="pres">
      <dgm:prSet presAssocID="{C9644DF9-E11B-438D-B2C8-49B2F1C1D9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282189AB-04C7-4819-B996-1E71BE7224AF}" type="pres">
      <dgm:prSet presAssocID="{16B8BD1B-8675-4716-95C8-04E81F10AD28}" presName="hierRoot1" presStyleCnt="0">
        <dgm:presLayoutVars>
          <dgm:hierBranch val="init"/>
        </dgm:presLayoutVars>
      </dgm:prSet>
      <dgm:spPr/>
    </dgm:pt>
    <dgm:pt modelId="{7E1928C0-2C21-414B-9B18-A14017288AA2}" type="pres">
      <dgm:prSet presAssocID="{16B8BD1B-8675-4716-95C8-04E81F10AD28}" presName="rootComposite1" presStyleCnt="0"/>
      <dgm:spPr/>
    </dgm:pt>
    <dgm:pt modelId="{3D587986-EEF0-4EF0-A10C-DBD5A736415A}" type="pres">
      <dgm:prSet presAssocID="{16B8BD1B-8675-4716-95C8-04E81F10AD28}" presName="rootText1" presStyleLbl="node0" presStyleIdx="0" presStyleCnt="1" custScaleX="173586" custScaleY="134407" custLinFactNeighborY="-615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9B095C0-7369-463F-943B-171AAB5BFE7D}" type="pres">
      <dgm:prSet presAssocID="{16B8BD1B-8675-4716-95C8-04E81F10AD28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9BB01F68-714C-4EA2-954D-9C052B0BB4E8}" type="pres">
      <dgm:prSet presAssocID="{16B8BD1B-8675-4716-95C8-04E81F10AD28}" presName="hierChild2" presStyleCnt="0"/>
      <dgm:spPr/>
    </dgm:pt>
    <dgm:pt modelId="{3DA09963-F7A2-417F-B356-48799B204BF1}" type="pres">
      <dgm:prSet presAssocID="{4CDD9854-6FF6-4A8A-945E-CAB396835A6F}" presName="Name37" presStyleLbl="parChTrans1D2" presStyleIdx="0" presStyleCnt="3"/>
      <dgm:spPr/>
      <dgm:t>
        <a:bodyPr/>
        <a:lstStyle/>
        <a:p>
          <a:endParaRPr lang="zh-TW" altLang="en-US"/>
        </a:p>
      </dgm:t>
    </dgm:pt>
    <dgm:pt modelId="{71B60E15-182C-446B-9E98-D79403A083C1}" type="pres">
      <dgm:prSet presAssocID="{8DEB1EF1-3AA7-4C95-9E0A-C88397F5CD12}" presName="hierRoot2" presStyleCnt="0">
        <dgm:presLayoutVars>
          <dgm:hierBranch val="init"/>
        </dgm:presLayoutVars>
      </dgm:prSet>
      <dgm:spPr/>
    </dgm:pt>
    <dgm:pt modelId="{82887DB6-083C-4940-804D-330C5DEE94B4}" type="pres">
      <dgm:prSet presAssocID="{8DEB1EF1-3AA7-4C95-9E0A-C88397F5CD12}" presName="rootComposite" presStyleCnt="0"/>
      <dgm:spPr/>
    </dgm:pt>
    <dgm:pt modelId="{AB7F8981-45DF-4BD3-89D6-147EA0CAC77F}" type="pres">
      <dgm:prSet presAssocID="{8DEB1EF1-3AA7-4C95-9E0A-C88397F5CD12}" presName="rootText" presStyleLbl="node2" presStyleIdx="0" presStyleCnt="3" custScaleY="98582" custLinFactNeighborY="-128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184B398-A91E-413A-BCC7-E4B86F9F1E5A}" type="pres">
      <dgm:prSet presAssocID="{8DEB1EF1-3AA7-4C95-9E0A-C88397F5CD12}" presName="rootConnector" presStyleLbl="node2" presStyleIdx="0" presStyleCnt="3"/>
      <dgm:spPr/>
      <dgm:t>
        <a:bodyPr/>
        <a:lstStyle/>
        <a:p>
          <a:endParaRPr lang="zh-TW" altLang="en-US"/>
        </a:p>
      </dgm:t>
    </dgm:pt>
    <dgm:pt modelId="{4B61DB60-AA13-4394-9E7B-5A977224CB2D}" type="pres">
      <dgm:prSet presAssocID="{8DEB1EF1-3AA7-4C95-9E0A-C88397F5CD12}" presName="hierChild4" presStyleCnt="0"/>
      <dgm:spPr/>
    </dgm:pt>
    <dgm:pt modelId="{D4A7A34B-D283-46D7-B101-735D8D2D5EAC}" type="pres">
      <dgm:prSet presAssocID="{8DEB1EF1-3AA7-4C95-9E0A-C88397F5CD12}" presName="hierChild5" presStyleCnt="0"/>
      <dgm:spPr/>
    </dgm:pt>
    <dgm:pt modelId="{5A9E2148-5E12-4EF6-8F59-E8FF46D31357}" type="pres">
      <dgm:prSet presAssocID="{E416986E-7180-48A7-A44C-48F4B4DCABC7}" presName="Name37" presStyleLbl="parChTrans1D2" presStyleIdx="1" presStyleCnt="3"/>
      <dgm:spPr/>
      <dgm:t>
        <a:bodyPr/>
        <a:lstStyle/>
        <a:p>
          <a:endParaRPr lang="zh-TW" altLang="en-US"/>
        </a:p>
      </dgm:t>
    </dgm:pt>
    <dgm:pt modelId="{5F8B84A8-FC9E-41FB-8559-12567513F183}" type="pres">
      <dgm:prSet presAssocID="{BDAE1CB8-BF77-4602-A43F-8585817F7B67}" presName="hierRoot2" presStyleCnt="0">
        <dgm:presLayoutVars>
          <dgm:hierBranch val="init"/>
        </dgm:presLayoutVars>
      </dgm:prSet>
      <dgm:spPr/>
    </dgm:pt>
    <dgm:pt modelId="{880C5208-4E44-4401-9F20-DCDE0936A9CD}" type="pres">
      <dgm:prSet presAssocID="{BDAE1CB8-BF77-4602-A43F-8585817F7B67}" presName="rootComposite" presStyleCnt="0"/>
      <dgm:spPr/>
    </dgm:pt>
    <dgm:pt modelId="{3A84B9E1-BD95-47B3-A526-181C5F069FD3}" type="pres">
      <dgm:prSet presAssocID="{BDAE1CB8-BF77-4602-A43F-8585817F7B67}" presName="rootText" presStyleLbl="node2" presStyleIdx="1" presStyleCnt="3" custScaleY="98582" custLinFactNeighborY="-1443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88034EE-4DFA-422F-8929-F905CEBF6782}" type="pres">
      <dgm:prSet presAssocID="{BDAE1CB8-BF77-4602-A43F-8585817F7B67}" presName="rootConnector" presStyleLbl="node2" presStyleIdx="1" presStyleCnt="3"/>
      <dgm:spPr/>
      <dgm:t>
        <a:bodyPr/>
        <a:lstStyle/>
        <a:p>
          <a:endParaRPr lang="zh-TW" altLang="en-US"/>
        </a:p>
      </dgm:t>
    </dgm:pt>
    <dgm:pt modelId="{97D2E777-8E5F-4850-B798-5CFE15672EEA}" type="pres">
      <dgm:prSet presAssocID="{BDAE1CB8-BF77-4602-A43F-8585817F7B67}" presName="hierChild4" presStyleCnt="0"/>
      <dgm:spPr/>
    </dgm:pt>
    <dgm:pt modelId="{CD720623-AF5D-48F4-969C-53F10E289A26}" type="pres">
      <dgm:prSet presAssocID="{BDAE1CB8-BF77-4602-A43F-8585817F7B67}" presName="hierChild5" presStyleCnt="0"/>
      <dgm:spPr/>
    </dgm:pt>
    <dgm:pt modelId="{349C2B13-EDCC-4694-9B15-2D9E3B6CD4DC}" type="pres">
      <dgm:prSet presAssocID="{7356EE84-DF00-4D2F-8357-8B80FE7B0401}" presName="Name37" presStyleLbl="parChTrans1D2" presStyleIdx="2" presStyleCnt="3"/>
      <dgm:spPr/>
      <dgm:t>
        <a:bodyPr/>
        <a:lstStyle/>
        <a:p>
          <a:endParaRPr lang="zh-TW" altLang="en-US"/>
        </a:p>
      </dgm:t>
    </dgm:pt>
    <dgm:pt modelId="{7C386FD5-3E09-4748-9C2D-C858F01570C3}" type="pres">
      <dgm:prSet presAssocID="{FD830E5B-B810-4DD2-98AE-D75F233A23D1}" presName="hierRoot2" presStyleCnt="0">
        <dgm:presLayoutVars>
          <dgm:hierBranch val="init"/>
        </dgm:presLayoutVars>
      </dgm:prSet>
      <dgm:spPr/>
    </dgm:pt>
    <dgm:pt modelId="{F2AAF6D1-39E8-404C-B545-41543F3F3BA2}" type="pres">
      <dgm:prSet presAssocID="{FD830E5B-B810-4DD2-98AE-D75F233A23D1}" presName="rootComposite" presStyleCnt="0"/>
      <dgm:spPr/>
    </dgm:pt>
    <dgm:pt modelId="{327553BC-5FC6-4983-AC09-48D0D97842F3}" type="pres">
      <dgm:prSet presAssocID="{FD830E5B-B810-4DD2-98AE-D75F233A23D1}" presName="rootText" presStyleLbl="node2" presStyleIdx="2" presStyleCnt="3" custScaleY="98582" custLinFactNeighborY="-128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3D77036-D53A-43A9-ADC5-5EF9FC94957D}" type="pres">
      <dgm:prSet presAssocID="{FD830E5B-B810-4DD2-98AE-D75F233A23D1}" presName="rootConnector" presStyleLbl="node2" presStyleIdx="2" presStyleCnt="3"/>
      <dgm:spPr/>
      <dgm:t>
        <a:bodyPr/>
        <a:lstStyle/>
        <a:p>
          <a:endParaRPr lang="zh-TW" altLang="en-US"/>
        </a:p>
      </dgm:t>
    </dgm:pt>
    <dgm:pt modelId="{19ED8FBE-46BE-4245-8FA0-96AF7E5488FD}" type="pres">
      <dgm:prSet presAssocID="{FD830E5B-B810-4DD2-98AE-D75F233A23D1}" presName="hierChild4" presStyleCnt="0"/>
      <dgm:spPr/>
    </dgm:pt>
    <dgm:pt modelId="{18C28347-07B8-470A-9F9C-AC735BEEB968}" type="pres">
      <dgm:prSet presAssocID="{FD830E5B-B810-4DD2-98AE-D75F233A23D1}" presName="hierChild5" presStyleCnt="0"/>
      <dgm:spPr/>
    </dgm:pt>
    <dgm:pt modelId="{7A59A1DA-399D-483D-802C-86A8B2D3D46F}" type="pres">
      <dgm:prSet presAssocID="{16B8BD1B-8675-4716-95C8-04E81F10AD28}" presName="hierChild3" presStyleCnt="0"/>
      <dgm:spPr/>
    </dgm:pt>
  </dgm:ptLst>
  <dgm:cxnLst>
    <dgm:cxn modelId="{3BFBEB18-1D71-43B7-80D6-0F58A5837937}" type="presOf" srcId="{FD830E5B-B810-4DD2-98AE-D75F233A23D1}" destId="{93D77036-D53A-43A9-ADC5-5EF9FC94957D}" srcOrd="1" destOrd="0" presId="urn:microsoft.com/office/officeart/2005/8/layout/orgChart1"/>
    <dgm:cxn modelId="{24DED24F-F377-4258-8E93-8AF4163DDBEC}" type="presOf" srcId="{BDAE1CB8-BF77-4602-A43F-8585817F7B67}" destId="{3A84B9E1-BD95-47B3-A526-181C5F069FD3}" srcOrd="0" destOrd="0" presId="urn:microsoft.com/office/officeart/2005/8/layout/orgChart1"/>
    <dgm:cxn modelId="{D6EC4E9A-1393-446D-92D8-0257F858312E}" type="presOf" srcId="{FD830E5B-B810-4DD2-98AE-D75F233A23D1}" destId="{327553BC-5FC6-4983-AC09-48D0D97842F3}" srcOrd="0" destOrd="0" presId="urn:microsoft.com/office/officeart/2005/8/layout/orgChart1"/>
    <dgm:cxn modelId="{C8691293-9D93-430E-8E49-3F7CAE8790AC}" type="presOf" srcId="{16B8BD1B-8675-4716-95C8-04E81F10AD28}" destId="{B9B095C0-7369-463F-943B-171AAB5BFE7D}" srcOrd="1" destOrd="0" presId="urn:microsoft.com/office/officeart/2005/8/layout/orgChart1"/>
    <dgm:cxn modelId="{AD70E13C-C5A1-49D9-8825-0DEE3F727BD9}" type="presOf" srcId="{8DEB1EF1-3AA7-4C95-9E0A-C88397F5CD12}" destId="{3184B398-A91E-413A-BCC7-E4B86F9F1E5A}" srcOrd="1" destOrd="0" presId="urn:microsoft.com/office/officeart/2005/8/layout/orgChart1"/>
    <dgm:cxn modelId="{43A14E8D-CB22-428D-A4A5-7CFB4F99A01A}" type="presOf" srcId="{E416986E-7180-48A7-A44C-48F4B4DCABC7}" destId="{5A9E2148-5E12-4EF6-8F59-E8FF46D31357}" srcOrd="0" destOrd="0" presId="urn:microsoft.com/office/officeart/2005/8/layout/orgChart1"/>
    <dgm:cxn modelId="{6873B461-46F4-472C-8221-8D46BA241BB9}" type="presOf" srcId="{BDAE1CB8-BF77-4602-A43F-8585817F7B67}" destId="{488034EE-4DFA-422F-8929-F905CEBF6782}" srcOrd="1" destOrd="0" presId="urn:microsoft.com/office/officeart/2005/8/layout/orgChart1"/>
    <dgm:cxn modelId="{1B70B460-B961-4307-9324-F0C745620222}" type="presOf" srcId="{4CDD9854-6FF6-4A8A-945E-CAB396835A6F}" destId="{3DA09963-F7A2-417F-B356-48799B204BF1}" srcOrd="0" destOrd="0" presId="urn:microsoft.com/office/officeart/2005/8/layout/orgChart1"/>
    <dgm:cxn modelId="{AE090B3B-8DFB-43D7-BA09-7D7BFF442972}" type="presOf" srcId="{7356EE84-DF00-4D2F-8357-8B80FE7B0401}" destId="{349C2B13-EDCC-4694-9B15-2D9E3B6CD4DC}" srcOrd="0" destOrd="0" presId="urn:microsoft.com/office/officeart/2005/8/layout/orgChart1"/>
    <dgm:cxn modelId="{3A3F9D1A-79AA-45BD-B86F-47665C46B610}" srcId="{16B8BD1B-8675-4716-95C8-04E81F10AD28}" destId="{BDAE1CB8-BF77-4602-A43F-8585817F7B67}" srcOrd="1" destOrd="0" parTransId="{E416986E-7180-48A7-A44C-48F4B4DCABC7}" sibTransId="{3A9025D2-0A83-4F26-83A3-C3ECF0F522BC}"/>
    <dgm:cxn modelId="{2C89F45E-8962-420C-B5AE-18403F2D7C3A}" type="presOf" srcId="{8DEB1EF1-3AA7-4C95-9E0A-C88397F5CD12}" destId="{AB7F8981-45DF-4BD3-89D6-147EA0CAC77F}" srcOrd="0" destOrd="0" presId="urn:microsoft.com/office/officeart/2005/8/layout/orgChart1"/>
    <dgm:cxn modelId="{2B16A8B5-F234-4391-AAB1-4C7010BBDE96}" srcId="{16B8BD1B-8675-4716-95C8-04E81F10AD28}" destId="{8DEB1EF1-3AA7-4C95-9E0A-C88397F5CD12}" srcOrd="0" destOrd="0" parTransId="{4CDD9854-6FF6-4A8A-945E-CAB396835A6F}" sibTransId="{338A50FB-538A-458F-8BCB-E04C5FEBE34C}"/>
    <dgm:cxn modelId="{942B188C-2B38-42B2-AE8E-EB6B81D0756A}" type="presOf" srcId="{16B8BD1B-8675-4716-95C8-04E81F10AD28}" destId="{3D587986-EEF0-4EF0-A10C-DBD5A736415A}" srcOrd="0" destOrd="0" presId="urn:microsoft.com/office/officeart/2005/8/layout/orgChart1"/>
    <dgm:cxn modelId="{760D2B19-32D8-481B-B5A1-07901B5457CA}" type="presOf" srcId="{C9644DF9-E11B-438D-B2C8-49B2F1C1D933}" destId="{0DAB9394-AD1D-4BEA-9382-E638FF03F2DA}" srcOrd="0" destOrd="0" presId="urn:microsoft.com/office/officeart/2005/8/layout/orgChart1"/>
    <dgm:cxn modelId="{62FEBAB0-4D0D-4E34-9962-732A55291A05}" srcId="{16B8BD1B-8675-4716-95C8-04E81F10AD28}" destId="{FD830E5B-B810-4DD2-98AE-D75F233A23D1}" srcOrd="2" destOrd="0" parTransId="{7356EE84-DF00-4D2F-8357-8B80FE7B0401}" sibTransId="{B39C9153-D2D2-431A-9935-FCB09E6E7C3F}"/>
    <dgm:cxn modelId="{DFFDDA2D-8259-4DE1-86F3-79445499BC92}" srcId="{C9644DF9-E11B-438D-B2C8-49B2F1C1D933}" destId="{16B8BD1B-8675-4716-95C8-04E81F10AD28}" srcOrd="0" destOrd="0" parTransId="{DC0236F3-24C1-4315-8DEF-FF5AB2515F14}" sibTransId="{35EB2F98-2291-4E82-A892-BA1A5D92657E}"/>
    <dgm:cxn modelId="{C89CE0B6-8EB3-4BB1-A0E7-074F44CF6C3C}" type="presParOf" srcId="{0DAB9394-AD1D-4BEA-9382-E638FF03F2DA}" destId="{282189AB-04C7-4819-B996-1E71BE7224AF}" srcOrd="0" destOrd="0" presId="urn:microsoft.com/office/officeart/2005/8/layout/orgChart1"/>
    <dgm:cxn modelId="{2A544E9A-AAA6-4545-B888-4252E73987F4}" type="presParOf" srcId="{282189AB-04C7-4819-B996-1E71BE7224AF}" destId="{7E1928C0-2C21-414B-9B18-A14017288AA2}" srcOrd="0" destOrd="0" presId="urn:microsoft.com/office/officeart/2005/8/layout/orgChart1"/>
    <dgm:cxn modelId="{A59AE959-EF41-4C65-A82A-B9CE11E23868}" type="presParOf" srcId="{7E1928C0-2C21-414B-9B18-A14017288AA2}" destId="{3D587986-EEF0-4EF0-A10C-DBD5A736415A}" srcOrd="0" destOrd="0" presId="urn:microsoft.com/office/officeart/2005/8/layout/orgChart1"/>
    <dgm:cxn modelId="{81E06740-D569-4DAE-B07E-7846853172E4}" type="presParOf" srcId="{7E1928C0-2C21-414B-9B18-A14017288AA2}" destId="{B9B095C0-7369-463F-943B-171AAB5BFE7D}" srcOrd="1" destOrd="0" presId="urn:microsoft.com/office/officeart/2005/8/layout/orgChart1"/>
    <dgm:cxn modelId="{D750E5CE-959B-4200-A75F-3305A14BCE20}" type="presParOf" srcId="{282189AB-04C7-4819-B996-1E71BE7224AF}" destId="{9BB01F68-714C-4EA2-954D-9C052B0BB4E8}" srcOrd="1" destOrd="0" presId="urn:microsoft.com/office/officeart/2005/8/layout/orgChart1"/>
    <dgm:cxn modelId="{2C503C89-2274-43C0-B846-430FCA18044C}" type="presParOf" srcId="{9BB01F68-714C-4EA2-954D-9C052B0BB4E8}" destId="{3DA09963-F7A2-417F-B356-48799B204BF1}" srcOrd="0" destOrd="0" presId="urn:microsoft.com/office/officeart/2005/8/layout/orgChart1"/>
    <dgm:cxn modelId="{4BFC0E6F-BBB8-4014-8F99-21A031BE7558}" type="presParOf" srcId="{9BB01F68-714C-4EA2-954D-9C052B0BB4E8}" destId="{71B60E15-182C-446B-9E98-D79403A083C1}" srcOrd="1" destOrd="0" presId="urn:microsoft.com/office/officeart/2005/8/layout/orgChart1"/>
    <dgm:cxn modelId="{22DDEDC2-5D3E-43B3-BE69-A5CA6D8B804B}" type="presParOf" srcId="{71B60E15-182C-446B-9E98-D79403A083C1}" destId="{82887DB6-083C-4940-804D-330C5DEE94B4}" srcOrd="0" destOrd="0" presId="urn:microsoft.com/office/officeart/2005/8/layout/orgChart1"/>
    <dgm:cxn modelId="{5A42F18E-1484-4B02-9213-0A3F9A390259}" type="presParOf" srcId="{82887DB6-083C-4940-804D-330C5DEE94B4}" destId="{AB7F8981-45DF-4BD3-89D6-147EA0CAC77F}" srcOrd="0" destOrd="0" presId="urn:microsoft.com/office/officeart/2005/8/layout/orgChart1"/>
    <dgm:cxn modelId="{DC95951B-267C-4E65-B7C4-ECAB775B1692}" type="presParOf" srcId="{82887DB6-083C-4940-804D-330C5DEE94B4}" destId="{3184B398-A91E-413A-BCC7-E4B86F9F1E5A}" srcOrd="1" destOrd="0" presId="urn:microsoft.com/office/officeart/2005/8/layout/orgChart1"/>
    <dgm:cxn modelId="{98284558-E3D3-4D6B-82BD-0419FD7652C1}" type="presParOf" srcId="{71B60E15-182C-446B-9E98-D79403A083C1}" destId="{4B61DB60-AA13-4394-9E7B-5A977224CB2D}" srcOrd="1" destOrd="0" presId="urn:microsoft.com/office/officeart/2005/8/layout/orgChart1"/>
    <dgm:cxn modelId="{BC4F864D-6D70-4B68-ADC1-7D3333D40A4E}" type="presParOf" srcId="{71B60E15-182C-446B-9E98-D79403A083C1}" destId="{D4A7A34B-D283-46D7-B101-735D8D2D5EAC}" srcOrd="2" destOrd="0" presId="urn:microsoft.com/office/officeart/2005/8/layout/orgChart1"/>
    <dgm:cxn modelId="{03906B75-9CE8-4CC8-847B-BBAE53651E0A}" type="presParOf" srcId="{9BB01F68-714C-4EA2-954D-9C052B0BB4E8}" destId="{5A9E2148-5E12-4EF6-8F59-E8FF46D31357}" srcOrd="2" destOrd="0" presId="urn:microsoft.com/office/officeart/2005/8/layout/orgChart1"/>
    <dgm:cxn modelId="{179B1250-5099-4243-8D29-19986539BEC7}" type="presParOf" srcId="{9BB01F68-714C-4EA2-954D-9C052B0BB4E8}" destId="{5F8B84A8-FC9E-41FB-8559-12567513F183}" srcOrd="3" destOrd="0" presId="urn:microsoft.com/office/officeart/2005/8/layout/orgChart1"/>
    <dgm:cxn modelId="{01D3AE4F-9211-4ECB-A0F0-B90BEDDA1031}" type="presParOf" srcId="{5F8B84A8-FC9E-41FB-8559-12567513F183}" destId="{880C5208-4E44-4401-9F20-DCDE0936A9CD}" srcOrd="0" destOrd="0" presId="urn:microsoft.com/office/officeart/2005/8/layout/orgChart1"/>
    <dgm:cxn modelId="{D28D126E-2166-4F6E-838A-AC3119F9105A}" type="presParOf" srcId="{880C5208-4E44-4401-9F20-DCDE0936A9CD}" destId="{3A84B9E1-BD95-47B3-A526-181C5F069FD3}" srcOrd="0" destOrd="0" presId="urn:microsoft.com/office/officeart/2005/8/layout/orgChart1"/>
    <dgm:cxn modelId="{4CC0BAC0-D5E2-4896-B14A-BE990666F009}" type="presParOf" srcId="{880C5208-4E44-4401-9F20-DCDE0936A9CD}" destId="{488034EE-4DFA-422F-8929-F905CEBF6782}" srcOrd="1" destOrd="0" presId="urn:microsoft.com/office/officeart/2005/8/layout/orgChart1"/>
    <dgm:cxn modelId="{9D82D5F3-4BEC-4AEA-8EF0-4311D3F904E9}" type="presParOf" srcId="{5F8B84A8-FC9E-41FB-8559-12567513F183}" destId="{97D2E777-8E5F-4850-B798-5CFE15672EEA}" srcOrd="1" destOrd="0" presId="urn:microsoft.com/office/officeart/2005/8/layout/orgChart1"/>
    <dgm:cxn modelId="{C72925B1-3941-475D-8B13-E9B8231049AE}" type="presParOf" srcId="{5F8B84A8-FC9E-41FB-8559-12567513F183}" destId="{CD720623-AF5D-48F4-969C-53F10E289A26}" srcOrd="2" destOrd="0" presId="urn:microsoft.com/office/officeart/2005/8/layout/orgChart1"/>
    <dgm:cxn modelId="{81AB11DB-7392-40B4-8DFB-16702E1E588C}" type="presParOf" srcId="{9BB01F68-714C-4EA2-954D-9C052B0BB4E8}" destId="{349C2B13-EDCC-4694-9B15-2D9E3B6CD4DC}" srcOrd="4" destOrd="0" presId="urn:microsoft.com/office/officeart/2005/8/layout/orgChart1"/>
    <dgm:cxn modelId="{DDBFBE51-6580-4007-BBE4-F21969EF5FCC}" type="presParOf" srcId="{9BB01F68-714C-4EA2-954D-9C052B0BB4E8}" destId="{7C386FD5-3E09-4748-9C2D-C858F01570C3}" srcOrd="5" destOrd="0" presId="urn:microsoft.com/office/officeart/2005/8/layout/orgChart1"/>
    <dgm:cxn modelId="{471B7A0E-C683-4B15-AD13-516B47C9FB47}" type="presParOf" srcId="{7C386FD5-3E09-4748-9C2D-C858F01570C3}" destId="{F2AAF6D1-39E8-404C-B545-41543F3F3BA2}" srcOrd="0" destOrd="0" presId="urn:microsoft.com/office/officeart/2005/8/layout/orgChart1"/>
    <dgm:cxn modelId="{04492816-7316-4B12-94CE-8180B1CA48E2}" type="presParOf" srcId="{F2AAF6D1-39E8-404C-B545-41543F3F3BA2}" destId="{327553BC-5FC6-4983-AC09-48D0D97842F3}" srcOrd="0" destOrd="0" presId="urn:microsoft.com/office/officeart/2005/8/layout/orgChart1"/>
    <dgm:cxn modelId="{27C0525F-8EA7-4AB8-AFB8-CE79B03D8A11}" type="presParOf" srcId="{F2AAF6D1-39E8-404C-B545-41543F3F3BA2}" destId="{93D77036-D53A-43A9-ADC5-5EF9FC94957D}" srcOrd="1" destOrd="0" presId="urn:microsoft.com/office/officeart/2005/8/layout/orgChart1"/>
    <dgm:cxn modelId="{0159F92F-BA11-4C9A-AACA-1786B4DC1489}" type="presParOf" srcId="{7C386FD5-3E09-4748-9C2D-C858F01570C3}" destId="{19ED8FBE-46BE-4245-8FA0-96AF7E5488FD}" srcOrd="1" destOrd="0" presId="urn:microsoft.com/office/officeart/2005/8/layout/orgChart1"/>
    <dgm:cxn modelId="{A9584A0B-4641-4B3E-A1CF-A9707D7E5314}" type="presParOf" srcId="{7C386FD5-3E09-4748-9C2D-C858F01570C3}" destId="{18C28347-07B8-470A-9F9C-AC735BEEB968}" srcOrd="2" destOrd="0" presId="urn:microsoft.com/office/officeart/2005/8/layout/orgChart1"/>
    <dgm:cxn modelId="{62F1DE43-7EC6-43B7-968B-EE579A937657}" type="presParOf" srcId="{282189AB-04C7-4819-B996-1E71BE7224AF}" destId="{7A59A1DA-399D-483D-802C-86A8B2D3D4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644DF9-E11B-438D-B2C8-49B2F1C1D933}" type="doc">
      <dgm:prSet loTypeId="urn:microsoft.com/office/officeart/2005/8/layout/orgChart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16B8BD1B-8675-4716-95C8-04E81F10AD28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30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「總」</a:t>
          </a:r>
          <a:r>
            <a:rPr lang="en-US" altLang="zh-TW" sz="30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說明血液中有紅血球、血小板和白血球</a:t>
          </a:r>
          <a:endParaRPr lang="zh-TW" altLang="en-US" sz="30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DC0236F3-24C1-4315-8DEF-FF5AB2515F14}" type="parTrans" cxnId="{DFFDDA2D-8259-4DE1-86F3-79445499BC92}">
      <dgm:prSet/>
      <dgm:spPr/>
      <dgm:t>
        <a:bodyPr/>
        <a:lstStyle/>
        <a:p>
          <a:endParaRPr lang="zh-TW" altLang="en-US"/>
        </a:p>
      </dgm:t>
    </dgm:pt>
    <dgm:pt modelId="{35EB2F98-2291-4E82-A892-BA1A5D92657E}" type="sibTrans" cxnId="{DFFDDA2D-8259-4DE1-86F3-79445499BC92}">
      <dgm:prSet/>
      <dgm:spPr/>
      <dgm:t>
        <a:bodyPr/>
        <a:lstStyle/>
        <a:p>
          <a:endParaRPr lang="zh-TW" altLang="en-US"/>
        </a:p>
      </dgm:t>
    </dgm:pt>
    <dgm:pt modelId="{8DEB1EF1-3AA7-4C95-9E0A-C88397F5CD12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30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紅血球</a:t>
          </a:r>
          <a: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的作用</a:t>
          </a:r>
          <a:endParaRPr lang="zh-TW" altLang="en-US" sz="30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4CDD9854-6FF6-4A8A-945E-CAB396835A6F}" type="parTrans" cxnId="{2B16A8B5-F234-4391-AAB1-4C7010BBDE96}">
      <dgm:prSet/>
      <dgm:spPr/>
      <dgm:t>
        <a:bodyPr/>
        <a:lstStyle/>
        <a:p>
          <a:endParaRPr lang="zh-TW" altLang="en-US" sz="30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38A50FB-538A-458F-8BCB-E04C5FEBE34C}" type="sibTrans" cxnId="{2B16A8B5-F234-4391-AAB1-4C7010BBDE96}">
      <dgm:prSet/>
      <dgm:spPr/>
      <dgm:t>
        <a:bodyPr/>
        <a:lstStyle/>
        <a:p>
          <a:endParaRPr lang="zh-TW" altLang="en-US"/>
        </a:p>
      </dgm:t>
    </dgm:pt>
    <dgm:pt modelId="{BDAE1CB8-BF77-4602-A43F-8585817F7B67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30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血小板</a:t>
          </a:r>
          <a: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的作用</a:t>
          </a:r>
          <a:endParaRPr lang="zh-TW" altLang="en-US" sz="30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E416986E-7180-48A7-A44C-48F4B4DCABC7}" type="parTrans" cxnId="{3A3F9D1A-79AA-45BD-B86F-47665C46B610}">
      <dgm:prSet/>
      <dgm:spPr/>
      <dgm:t>
        <a:bodyPr/>
        <a:lstStyle/>
        <a:p>
          <a:endParaRPr lang="zh-TW" altLang="en-US" sz="30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A9025D2-0A83-4F26-83A3-C3ECF0F522BC}" type="sibTrans" cxnId="{3A3F9D1A-79AA-45BD-B86F-47665C46B610}">
      <dgm:prSet/>
      <dgm:spPr/>
      <dgm:t>
        <a:bodyPr/>
        <a:lstStyle/>
        <a:p>
          <a:endParaRPr lang="zh-TW" altLang="en-US"/>
        </a:p>
      </dgm:t>
    </dgm:pt>
    <dgm:pt modelId="{FD830E5B-B810-4DD2-98AE-D75F233A23D1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30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白血球</a:t>
          </a:r>
          <a: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的作用</a:t>
          </a:r>
          <a:endParaRPr lang="zh-TW" altLang="en-US" sz="30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7356EE84-DF00-4D2F-8357-8B80FE7B0401}" type="parTrans" cxnId="{62FEBAB0-4D0D-4E34-9962-732A55291A05}">
      <dgm:prSet/>
      <dgm:spPr/>
      <dgm:t>
        <a:bodyPr/>
        <a:lstStyle/>
        <a:p>
          <a:endParaRPr lang="zh-TW" altLang="en-US" sz="30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B39C9153-D2D2-431A-9935-FCB09E6E7C3F}" type="sibTrans" cxnId="{62FEBAB0-4D0D-4E34-9962-732A55291A05}">
      <dgm:prSet/>
      <dgm:spPr/>
      <dgm:t>
        <a:bodyPr/>
        <a:lstStyle/>
        <a:p>
          <a:endParaRPr lang="zh-TW" altLang="en-US"/>
        </a:p>
      </dgm:t>
    </dgm:pt>
    <dgm:pt modelId="{0DAB9394-AD1D-4BEA-9382-E638FF03F2DA}" type="pres">
      <dgm:prSet presAssocID="{C9644DF9-E11B-438D-B2C8-49B2F1C1D9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282189AB-04C7-4819-B996-1E71BE7224AF}" type="pres">
      <dgm:prSet presAssocID="{16B8BD1B-8675-4716-95C8-04E81F10AD28}" presName="hierRoot1" presStyleCnt="0">
        <dgm:presLayoutVars>
          <dgm:hierBranch val="init"/>
        </dgm:presLayoutVars>
      </dgm:prSet>
      <dgm:spPr/>
    </dgm:pt>
    <dgm:pt modelId="{7E1928C0-2C21-414B-9B18-A14017288AA2}" type="pres">
      <dgm:prSet presAssocID="{16B8BD1B-8675-4716-95C8-04E81F10AD28}" presName="rootComposite1" presStyleCnt="0"/>
      <dgm:spPr/>
    </dgm:pt>
    <dgm:pt modelId="{3D587986-EEF0-4EF0-A10C-DBD5A736415A}" type="pres">
      <dgm:prSet presAssocID="{16B8BD1B-8675-4716-95C8-04E81F10AD28}" presName="rootText1" presStyleLbl="node0" presStyleIdx="0" presStyleCnt="1" custScaleX="173586" custScaleY="13440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9B095C0-7369-463F-943B-171AAB5BFE7D}" type="pres">
      <dgm:prSet presAssocID="{16B8BD1B-8675-4716-95C8-04E81F10AD28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9BB01F68-714C-4EA2-954D-9C052B0BB4E8}" type="pres">
      <dgm:prSet presAssocID="{16B8BD1B-8675-4716-95C8-04E81F10AD28}" presName="hierChild2" presStyleCnt="0"/>
      <dgm:spPr/>
    </dgm:pt>
    <dgm:pt modelId="{3DA09963-F7A2-417F-B356-48799B204BF1}" type="pres">
      <dgm:prSet presAssocID="{4CDD9854-6FF6-4A8A-945E-CAB396835A6F}" presName="Name37" presStyleLbl="parChTrans1D2" presStyleIdx="0" presStyleCnt="3"/>
      <dgm:spPr/>
      <dgm:t>
        <a:bodyPr/>
        <a:lstStyle/>
        <a:p>
          <a:endParaRPr lang="zh-TW" altLang="en-US"/>
        </a:p>
      </dgm:t>
    </dgm:pt>
    <dgm:pt modelId="{71B60E15-182C-446B-9E98-D79403A083C1}" type="pres">
      <dgm:prSet presAssocID="{8DEB1EF1-3AA7-4C95-9E0A-C88397F5CD12}" presName="hierRoot2" presStyleCnt="0">
        <dgm:presLayoutVars>
          <dgm:hierBranch val="init"/>
        </dgm:presLayoutVars>
      </dgm:prSet>
      <dgm:spPr/>
    </dgm:pt>
    <dgm:pt modelId="{82887DB6-083C-4940-804D-330C5DEE94B4}" type="pres">
      <dgm:prSet presAssocID="{8DEB1EF1-3AA7-4C95-9E0A-C88397F5CD12}" presName="rootComposite" presStyleCnt="0"/>
      <dgm:spPr/>
    </dgm:pt>
    <dgm:pt modelId="{AB7F8981-45DF-4BD3-89D6-147EA0CAC77F}" type="pres">
      <dgm:prSet presAssocID="{8DEB1EF1-3AA7-4C95-9E0A-C88397F5CD12}" presName="rootText" presStyleLbl="node2" presStyleIdx="0" presStyleCnt="3" custScaleY="143885" custLinFactNeighborY="-128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184B398-A91E-413A-BCC7-E4B86F9F1E5A}" type="pres">
      <dgm:prSet presAssocID="{8DEB1EF1-3AA7-4C95-9E0A-C88397F5CD12}" presName="rootConnector" presStyleLbl="node2" presStyleIdx="0" presStyleCnt="3"/>
      <dgm:spPr/>
      <dgm:t>
        <a:bodyPr/>
        <a:lstStyle/>
        <a:p>
          <a:endParaRPr lang="zh-TW" altLang="en-US"/>
        </a:p>
      </dgm:t>
    </dgm:pt>
    <dgm:pt modelId="{4B61DB60-AA13-4394-9E7B-5A977224CB2D}" type="pres">
      <dgm:prSet presAssocID="{8DEB1EF1-3AA7-4C95-9E0A-C88397F5CD12}" presName="hierChild4" presStyleCnt="0"/>
      <dgm:spPr/>
    </dgm:pt>
    <dgm:pt modelId="{D4A7A34B-D283-46D7-B101-735D8D2D5EAC}" type="pres">
      <dgm:prSet presAssocID="{8DEB1EF1-3AA7-4C95-9E0A-C88397F5CD12}" presName="hierChild5" presStyleCnt="0"/>
      <dgm:spPr/>
    </dgm:pt>
    <dgm:pt modelId="{5A9E2148-5E12-4EF6-8F59-E8FF46D31357}" type="pres">
      <dgm:prSet presAssocID="{E416986E-7180-48A7-A44C-48F4B4DCABC7}" presName="Name37" presStyleLbl="parChTrans1D2" presStyleIdx="1" presStyleCnt="3"/>
      <dgm:spPr/>
      <dgm:t>
        <a:bodyPr/>
        <a:lstStyle/>
        <a:p>
          <a:endParaRPr lang="zh-TW" altLang="en-US"/>
        </a:p>
      </dgm:t>
    </dgm:pt>
    <dgm:pt modelId="{5F8B84A8-FC9E-41FB-8559-12567513F183}" type="pres">
      <dgm:prSet presAssocID="{BDAE1CB8-BF77-4602-A43F-8585817F7B67}" presName="hierRoot2" presStyleCnt="0">
        <dgm:presLayoutVars>
          <dgm:hierBranch val="init"/>
        </dgm:presLayoutVars>
      </dgm:prSet>
      <dgm:spPr/>
    </dgm:pt>
    <dgm:pt modelId="{880C5208-4E44-4401-9F20-DCDE0936A9CD}" type="pres">
      <dgm:prSet presAssocID="{BDAE1CB8-BF77-4602-A43F-8585817F7B67}" presName="rootComposite" presStyleCnt="0"/>
      <dgm:spPr/>
    </dgm:pt>
    <dgm:pt modelId="{3A84B9E1-BD95-47B3-A526-181C5F069FD3}" type="pres">
      <dgm:prSet presAssocID="{BDAE1CB8-BF77-4602-A43F-8585817F7B67}" presName="rootText" presStyleLbl="node2" presStyleIdx="1" presStyleCnt="3" custScaleY="143885" custLinFactNeighborY="-128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88034EE-4DFA-422F-8929-F905CEBF6782}" type="pres">
      <dgm:prSet presAssocID="{BDAE1CB8-BF77-4602-A43F-8585817F7B67}" presName="rootConnector" presStyleLbl="node2" presStyleIdx="1" presStyleCnt="3"/>
      <dgm:spPr/>
      <dgm:t>
        <a:bodyPr/>
        <a:lstStyle/>
        <a:p>
          <a:endParaRPr lang="zh-TW" altLang="en-US"/>
        </a:p>
      </dgm:t>
    </dgm:pt>
    <dgm:pt modelId="{97D2E777-8E5F-4850-B798-5CFE15672EEA}" type="pres">
      <dgm:prSet presAssocID="{BDAE1CB8-BF77-4602-A43F-8585817F7B67}" presName="hierChild4" presStyleCnt="0"/>
      <dgm:spPr/>
    </dgm:pt>
    <dgm:pt modelId="{CD720623-AF5D-48F4-969C-53F10E289A26}" type="pres">
      <dgm:prSet presAssocID="{BDAE1CB8-BF77-4602-A43F-8585817F7B67}" presName="hierChild5" presStyleCnt="0"/>
      <dgm:spPr/>
    </dgm:pt>
    <dgm:pt modelId="{349C2B13-EDCC-4694-9B15-2D9E3B6CD4DC}" type="pres">
      <dgm:prSet presAssocID="{7356EE84-DF00-4D2F-8357-8B80FE7B0401}" presName="Name37" presStyleLbl="parChTrans1D2" presStyleIdx="2" presStyleCnt="3"/>
      <dgm:spPr/>
      <dgm:t>
        <a:bodyPr/>
        <a:lstStyle/>
        <a:p>
          <a:endParaRPr lang="zh-TW" altLang="en-US"/>
        </a:p>
      </dgm:t>
    </dgm:pt>
    <dgm:pt modelId="{7C386FD5-3E09-4748-9C2D-C858F01570C3}" type="pres">
      <dgm:prSet presAssocID="{FD830E5B-B810-4DD2-98AE-D75F233A23D1}" presName="hierRoot2" presStyleCnt="0">
        <dgm:presLayoutVars>
          <dgm:hierBranch val="init"/>
        </dgm:presLayoutVars>
      </dgm:prSet>
      <dgm:spPr/>
    </dgm:pt>
    <dgm:pt modelId="{F2AAF6D1-39E8-404C-B545-41543F3F3BA2}" type="pres">
      <dgm:prSet presAssocID="{FD830E5B-B810-4DD2-98AE-D75F233A23D1}" presName="rootComposite" presStyleCnt="0"/>
      <dgm:spPr/>
    </dgm:pt>
    <dgm:pt modelId="{327553BC-5FC6-4983-AC09-48D0D97842F3}" type="pres">
      <dgm:prSet presAssocID="{FD830E5B-B810-4DD2-98AE-D75F233A23D1}" presName="rootText" presStyleLbl="node2" presStyleIdx="2" presStyleCnt="3" custScaleY="143885" custLinFactNeighborY="-128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3D77036-D53A-43A9-ADC5-5EF9FC94957D}" type="pres">
      <dgm:prSet presAssocID="{FD830E5B-B810-4DD2-98AE-D75F233A23D1}" presName="rootConnector" presStyleLbl="node2" presStyleIdx="2" presStyleCnt="3"/>
      <dgm:spPr/>
      <dgm:t>
        <a:bodyPr/>
        <a:lstStyle/>
        <a:p>
          <a:endParaRPr lang="zh-TW" altLang="en-US"/>
        </a:p>
      </dgm:t>
    </dgm:pt>
    <dgm:pt modelId="{19ED8FBE-46BE-4245-8FA0-96AF7E5488FD}" type="pres">
      <dgm:prSet presAssocID="{FD830E5B-B810-4DD2-98AE-D75F233A23D1}" presName="hierChild4" presStyleCnt="0"/>
      <dgm:spPr/>
    </dgm:pt>
    <dgm:pt modelId="{18C28347-07B8-470A-9F9C-AC735BEEB968}" type="pres">
      <dgm:prSet presAssocID="{FD830E5B-B810-4DD2-98AE-D75F233A23D1}" presName="hierChild5" presStyleCnt="0"/>
      <dgm:spPr/>
    </dgm:pt>
    <dgm:pt modelId="{7A59A1DA-399D-483D-802C-86A8B2D3D46F}" type="pres">
      <dgm:prSet presAssocID="{16B8BD1B-8675-4716-95C8-04E81F10AD28}" presName="hierChild3" presStyleCnt="0"/>
      <dgm:spPr/>
    </dgm:pt>
  </dgm:ptLst>
  <dgm:cxnLst>
    <dgm:cxn modelId="{D7604083-A6E5-44C5-BF09-00DE9EAB8030}" type="presOf" srcId="{8DEB1EF1-3AA7-4C95-9E0A-C88397F5CD12}" destId="{AB7F8981-45DF-4BD3-89D6-147EA0CAC77F}" srcOrd="0" destOrd="0" presId="urn:microsoft.com/office/officeart/2005/8/layout/orgChart1"/>
    <dgm:cxn modelId="{50EB708F-4B54-4D93-A870-B3DF2B7181AB}" type="presOf" srcId="{16B8BD1B-8675-4716-95C8-04E81F10AD28}" destId="{3D587986-EEF0-4EF0-A10C-DBD5A736415A}" srcOrd="0" destOrd="0" presId="urn:microsoft.com/office/officeart/2005/8/layout/orgChart1"/>
    <dgm:cxn modelId="{F7F3FF3A-D443-48EA-A871-76C7BEE28C09}" type="presOf" srcId="{BDAE1CB8-BF77-4602-A43F-8585817F7B67}" destId="{488034EE-4DFA-422F-8929-F905CEBF6782}" srcOrd="1" destOrd="0" presId="urn:microsoft.com/office/officeart/2005/8/layout/orgChart1"/>
    <dgm:cxn modelId="{41630710-6F7A-421D-81A7-562DF081DB66}" type="presOf" srcId="{16B8BD1B-8675-4716-95C8-04E81F10AD28}" destId="{B9B095C0-7369-463F-943B-171AAB5BFE7D}" srcOrd="1" destOrd="0" presId="urn:microsoft.com/office/officeart/2005/8/layout/orgChart1"/>
    <dgm:cxn modelId="{E2BA6091-577B-4B82-9887-9040D7987F69}" type="presOf" srcId="{BDAE1CB8-BF77-4602-A43F-8585817F7B67}" destId="{3A84B9E1-BD95-47B3-A526-181C5F069FD3}" srcOrd="0" destOrd="0" presId="urn:microsoft.com/office/officeart/2005/8/layout/orgChart1"/>
    <dgm:cxn modelId="{3A3F9D1A-79AA-45BD-B86F-47665C46B610}" srcId="{16B8BD1B-8675-4716-95C8-04E81F10AD28}" destId="{BDAE1CB8-BF77-4602-A43F-8585817F7B67}" srcOrd="1" destOrd="0" parTransId="{E416986E-7180-48A7-A44C-48F4B4DCABC7}" sibTransId="{3A9025D2-0A83-4F26-83A3-C3ECF0F522BC}"/>
    <dgm:cxn modelId="{2B16A8B5-F234-4391-AAB1-4C7010BBDE96}" srcId="{16B8BD1B-8675-4716-95C8-04E81F10AD28}" destId="{8DEB1EF1-3AA7-4C95-9E0A-C88397F5CD12}" srcOrd="0" destOrd="0" parTransId="{4CDD9854-6FF6-4A8A-945E-CAB396835A6F}" sibTransId="{338A50FB-538A-458F-8BCB-E04C5FEBE34C}"/>
    <dgm:cxn modelId="{7AEA7147-B80F-4083-AFD4-D4C83BAD9C9B}" type="presOf" srcId="{8DEB1EF1-3AA7-4C95-9E0A-C88397F5CD12}" destId="{3184B398-A91E-413A-BCC7-E4B86F9F1E5A}" srcOrd="1" destOrd="0" presId="urn:microsoft.com/office/officeart/2005/8/layout/orgChart1"/>
    <dgm:cxn modelId="{B9C712E7-5122-4017-A94E-16F88467BF1B}" type="presOf" srcId="{7356EE84-DF00-4D2F-8357-8B80FE7B0401}" destId="{349C2B13-EDCC-4694-9B15-2D9E3B6CD4DC}" srcOrd="0" destOrd="0" presId="urn:microsoft.com/office/officeart/2005/8/layout/orgChart1"/>
    <dgm:cxn modelId="{04CBA1AD-E435-4309-B822-022FB506213A}" type="presOf" srcId="{C9644DF9-E11B-438D-B2C8-49B2F1C1D933}" destId="{0DAB9394-AD1D-4BEA-9382-E638FF03F2DA}" srcOrd="0" destOrd="0" presId="urn:microsoft.com/office/officeart/2005/8/layout/orgChart1"/>
    <dgm:cxn modelId="{45DAEFBD-9C77-47A2-BCCA-1F6FA205EB0B}" type="presOf" srcId="{FD830E5B-B810-4DD2-98AE-D75F233A23D1}" destId="{327553BC-5FC6-4983-AC09-48D0D97842F3}" srcOrd="0" destOrd="0" presId="urn:microsoft.com/office/officeart/2005/8/layout/orgChart1"/>
    <dgm:cxn modelId="{D362B9ED-CBF6-4E16-961F-04091C12858D}" type="presOf" srcId="{4CDD9854-6FF6-4A8A-945E-CAB396835A6F}" destId="{3DA09963-F7A2-417F-B356-48799B204BF1}" srcOrd="0" destOrd="0" presId="urn:microsoft.com/office/officeart/2005/8/layout/orgChart1"/>
    <dgm:cxn modelId="{6D053DBF-B508-4B84-8C73-1ACA18254EF4}" type="presOf" srcId="{E416986E-7180-48A7-A44C-48F4B4DCABC7}" destId="{5A9E2148-5E12-4EF6-8F59-E8FF46D31357}" srcOrd="0" destOrd="0" presId="urn:microsoft.com/office/officeart/2005/8/layout/orgChart1"/>
    <dgm:cxn modelId="{E37AE565-C8A4-49E7-8BA8-79675D9018A0}" type="presOf" srcId="{FD830E5B-B810-4DD2-98AE-D75F233A23D1}" destId="{93D77036-D53A-43A9-ADC5-5EF9FC94957D}" srcOrd="1" destOrd="0" presId="urn:microsoft.com/office/officeart/2005/8/layout/orgChart1"/>
    <dgm:cxn modelId="{62FEBAB0-4D0D-4E34-9962-732A55291A05}" srcId="{16B8BD1B-8675-4716-95C8-04E81F10AD28}" destId="{FD830E5B-B810-4DD2-98AE-D75F233A23D1}" srcOrd="2" destOrd="0" parTransId="{7356EE84-DF00-4D2F-8357-8B80FE7B0401}" sibTransId="{B39C9153-D2D2-431A-9935-FCB09E6E7C3F}"/>
    <dgm:cxn modelId="{DFFDDA2D-8259-4DE1-86F3-79445499BC92}" srcId="{C9644DF9-E11B-438D-B2C8-49B2F1C1D933}" destId="{16B8BD1B-8675-4716-95C8-04E81F10AD28}" srcOrd="0" destOrd="0" parTransId="{DC0236F3-24C1-4315-8DEF-FF5AB2515F14}" sibTransId="{35EB2F98-2291-4E82-A892-BA1A5D92657E}"/>
    <dgm:cxn modelId="{D3D40625-6555-48C3-B440-CE77B9E57C7A}" type="presParOf" srcId="{0DAB9394-AD1D-4BEA-9382-E638FF03F2DA}" destId="{282189AB-04C7-4819-B996-1E71BE7224AF}" srcOrd="0" destOrd="0" presId="urn:microsoft.com/office/officeart/2005/8/layout/orgChart1"/>
    <dgm:cxn modelId="{F0CFCDCD-A824-43D8-8647-22AF1064352A}" type="presParOf" srcId="{282189AB-04C7-4819-B996-1E71BE7224AF}" destId="{7E1928C0-2C21-414B-9B18-A14017288AA2}" srcOrd="0" destOrd="0" presId="urn:microsoft.com/office/officeart/2005/8/layout/orgChart1"/>
    <dgm:cxn modelId="{38A22E2D-63CB-407D-8FD4-E00A0B91A06B}" type="presParOf" srcId="{7E1928C0-2C21-414B-9B18-A14017288AA2}" destId="{3D587986-EEF0-4EF0-A10C-DBD5A736415A}" srcOrd="0" destOrd="0" presId="urn:microsoft.com/office/officeart/2005/8/layout/orgChart1"/>
    <dgm:cxn modelId="{0B658D62-92E8-4684-BB61-1E53755EA64B}" type="presParOf" srcId="{7E1928C0-2C21-414B-9B18-A14017288AA2}" destId="{B9B095C0-7369-463F-943B-171AAB5BFE7D}" srcOrd="1" destOrd="0" presId="urn:microsoft.com/office/officeart/2005/8/layout/orgChart1"/>
    <dgm:cxn modelId="{1870E54E-4139-41F0-B5C1-672346213BD8}" type="presParOf" srcId="{282189AB-04C7-4819-B996-1E71BE7224AF}" destId="{9BB01F68-714C-4EA2-954D-9C052B0BB4E8}" srcOrd="1" destOrd="0" presId="urn:microsoft.com/office/officeart/2005/8/layout/orgChart1"/>
    <dgm:cxn modelId="{89DF5843-F088-453B-81B5-47D10E844E4F}" type="presParOf" srcId="{9BB01F68-714C-4EA2-954D-9C052B0BB4E8}" destId="{3DA09963-F7A2-417F-B356-48799B204BF1}" srcOrd="0" destOrd="0" presId="urn:microsoft.com/office/officeart/2005/8/layout/orgChart1"/>
    <dgm:cxn modelId="{16592177-1C00-4377-A516-5FCD5BA99BC2}" type="presParOf" srcId="{9BB01F68-714C-4EA2-954D-9C052B0BB4E8}" destId="{71B60E15-182C-446B-9E98-D79403A083C1}" srcOrd="1" destOrd="0" presId="urn:microsoft.com/office/officeart/2005/8/layout/orgChart1"/>
    <dgm:cxn modelId="{21FD7596-AE29-41BC-B790-3B609BC2C6E0}" type="presParOf" srcId="{71B60E15-182C-446B-9E98-D79403A083C1}" destId="{82887DB6-083C-4940-804D-330C5DEE94B4}" srcOrd="0" destOrd="0" presId="urn:microsoft.com/office/officeart/2005/8/layout/orgChart1"/>
    <dgm:cxn modelId="{5861678C-C459-4E75-B1D1-EC29617D3EF6}" type="presParOf" srcId="{82887DB6-083C-4940-804D-330C5DEE94B4}" destId="{AB7F8981-45DF-4BD3-89D6-147EA0CAC77F}" srcOrd="0" destOrd="0" presId="urn:microsoft.com/office/officeart/2005/8/layout/orgChart1"/>
    <dgm:cxn modelId="{51BEAB6D-F7F3-4A5D-BD90-F784B42B600B}" type="presParOf" srcId="{82887DB6-083C-4940-804D-330C5DEE94B4}" destId="{3184B398-A91E-413A-BCC7-E4B86F9F1E5A}" srcOrd="1" destOrd="0" presId="urn:microsoft.com/office/officeart/2005/8/layout/orgChart1"/>
    <dgm:cxn modelId="{2A66B24D-91C3-4615-85F9-35ED9728C0B5}" type="presParOf" srcId="{71B60E15-182C-446B-9E98-D79403A083C1}" destId="{4B61DB60-AA13-4394-9E7B-5A977224CB2D}" srcOrd="1" destOrd="0" presId="urn:microsoft.com/office/officeart/2005/8/layout/orgChart1"/>
    <dgm:cxn modelId="{E5BB1D88-501F-467D-8D70-49EB3CC499F5}" type="presParOf" srcId="{71B60E15-182C-446B-9E98-D79403A083C1}" destId="{D4A7A34B-D283-46D7-B101-735D8D2D5EAC}" srcOrd="2" destOrd="0" presId="urn:microsoft.com/office/officeart/2005/8/layout/orgChart1"/>
    <dgm:cxn modelId="{A78CDCEB-2F45-4C76-B836-97DE7A92A0B2}" type="presParOf" srcId="{9BB01F68-714C-4EA2-954D-9C052B0BB4E8}" destId="{5A9E2148-5E12-4EF6-8F59-E8FF46D31357}" srcOrd="2" destOrd="0" presId="urn:microsoft.com/office/officeart/2005/8/layout/orgChart1"/>
    <dgm:cxn modelId="{A5DF2B88-B904-4E9A-A49E-EE456546F174}" type="presParOf" srcId="{9BB01F68-714C-4EA2-954D-9C052B0BB4E8}" destId="{5F8B84A8-FC9E-41FB-8559-12567513F183}" srcOrd="3" destOrd="0" presId="urn:microsoft.com/office/officeart/2005/8/layout/orgChart1"/>
    <dgm:cxn modelId="{574B074D-3C49-4785-8759-F56B70573CFA}" type="presParOf" srcId="{5F8B84A8-FC9E-41FB-8559-12567513F183}" destId="{880C5208-4E44-4401-9F20-DCDE0936A9CD}" srcOrd="0" destOrd="0" presId="urn:microsoft.com/office/officeart/2005/8/layout/orgChart1"/>
    <dgm:cxn modelId="{0682563A-94C6-4388-B14F-EC5DE4B4A902}" type="presParOf" srcId="{880C5208-4E44-4401-9F20-DCDE0936A9CD}" destId="{3A84B9E1-BD95-47B3-A526-181C5F069FD3}" srcOrd="0" destOrd="0" presId="urn:microsoft.com/office/officeart/2005/8/layout/orgChart1"/>
    <dgm:cxn modelId="{281A7903-4F36-4425-9BA9-5F795A8A5847}" type="presParOf" srcId="{880C5208-4E44-4401-9F20-DCDE0936A9CD}" destId="{488034EE-4DFA-422F-8929-F905CEBF6782}" srcOrd="1" destOrd="0" presId="urn:microsoft.com/office/officeart/2005/8/layout/orgChart1"/>
    <dgm:cxn modelId="{356E4FD4-87C3-4516-AB1F-1BEB12E0F0A1}" type="presParOf" srcId="{5F8B84A8-FC9E-41FB-8559-12567513F183}" destId="{97D2E777-8E5F-4850-B798-5CFE15672EEA}" srcOrd="1" destOrd="0" presId="urn:microsoft.com/office/officeart/2005/8/layout/orgChart1"/>
    <dgm:cxn modelId="{4A0A37D9-6A8F-4995-8D1B-FCFD98FAAE1E}" type="presParOf" srcId="{5F8B84A8-FC9E-41FB-8559-12567513F183}" destId="{CD720623-AF5D-48F4-969C-53F10E289A26}" srcOrd="2" destOrd="0" presId="urn:microsoft.com/office/officeart/2005/8/layout/orgChart1"/>
    <dgm:cxn modelId="{1886B342-6D12-4727-B134-81248CA764BE}" type="presParOf" srcId="{9BB01F68-714C-4EA2-954D-9C052B0BB4E8}" destId="{349C2B13-EDCC-4694-9B15-2D9E3B6CD4DC}" srcOrd="4" destOrd="0" presId="urn:microsoft.com/office/officeart/2005/8/layout/orgChart1"/>
    <dgm:cxn modelId="{0D5C7744-DACF-4299-889B-AA4C751F6538}" type="presParOf" srcId="{9BB01F68-714C-4EA2-954D-9C052B0BB4E8}" destId="{7C386FD5-3E09-4748-9C2D-C858F01570C3}" srcOrd="5" destOrd="0" presId="urn:microsoft.com/office/officeart/2005/8/layout/orgChart1"/>
    <dgm:cxn modelId="{A2483FB3-DB53-4E0B-9197-532C0957C401}" type="presParOf" srcId="{7C386FD5-3E09-4748-9C2D-C858F01570C3}" destId="{F2AAF6D1-39E8-404C-B545-41543F3F3BA2}" srcOrd="0" destOrd="0" presId="urn:microsoft.com/office/officeart/2005/8/layout/orgChart1"/>
    <dgm:cxn modelId="{D6B89A0D-F2BD-4D13-9429-8D364FE057F6}" type="presParOf" srcId="{F2AAF6D1-39E8-404C-B545-41543F3F3BA2}" destId="{327553BC-5FC6-4983-AC09-48D0D97842F3}" srcOrd="0" destOrd="0" presId="urn:microsoft.com/office/officeart/2005/8/layout/orgChart1"/>
    <dgm:cxn modelId="{8993859D-4669-4C13-8E38-25448044E89D}" type="presParOf" srcId="{F2AAF6D1-39E8-404C-B545-41543F3F3BA2}" destId="{93D77036-D53A-43A9-ADC5-5EF9FC94957D}" srcOrd="1" destOrd="0" presId="urn:microsoft.com/office/officeart/2005/8/layout/orgChart1"/>
    <dgm:cxn modelId="{FDB1B2E9-5CD4-4422-A0BC-56D1F47CE0ED}" type="presParOf" srcId="{7C386FD5-3E09-4748-9C2D-C858F01570C3}" destId="{19ED8FBE-46BE-4245-8FA0-96AF7E5488FD}" srcOrd="1" destOrd="0" presId="urn:microsoft.com/office/officeart/2005/8/layout/orgChart1"/>
    <dgm:cxn modelId="{E1FFCAF1-EAB9-4670-8E16-AA8C23E116C1}" type="presParOf" srcId="{7C386FD5-3E09-4748-9C2D-C858F01570C3}" destId="{18C28347-07B8-470A-9F9C-AC735BEEB968}" srcOrd="2" destOrd="0" presId="urn:microsoft.com/office/officeart/2005/8/layout/orgChart1"/>
    <dgm:cxn modelId="{2401E042-0694-43D1-A679-7EBFBA5369A5}" type="presParOf" srcId="{282189AB-04C7-4819-B996-1E71BE7224AF}" destId="{7A59A1DA-399D-483D-802C-86A8B2D3D4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644DF9-E11B-438D-B2C8-49B2F1C1D933}" type="doc">
      <dgm:prSet loTypeId="urn:microsoft.com/office/officeart/2005/8/layout/orgChart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16B8BD1B-8675-4716-95C8-04E81F10AD28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26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「總」</a:t>
          </a:r>
          <a:r>
            <a:rPr lang="en-US" altLang="zh-TW" sz="26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6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6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說明血液中有紅血球、血小板和白血球</a:t>
          </a:r>
          <a:endParaRPr lang="zh-TW" altLang="en-US" sz="26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DC0236F3-24C1-4315-8DEF-FF5AB2515F14}" type="parTrans" cxnId="{DFFDDA2D-8259-4DE1-86F3-79445499BC92}">
      <dgm:prSet/>
      <dgm:spPr/>
      <dgm:t>
        <a:bodyPr/>
        <a:lstStyle/>
        <a:p>
          <a:endParaRPr lang="zh-TW" altLang="en-US" sz="2600"/>
        </a:p>
      </dgm:t>
    </dgm:pt>
    <dgm:pt modelId="{35EB2F98-2291-4E82-A892-BA1A5D92657E}" type="sibTrans" cxnId="{DFFDDA2D-8259-4DE1-86F3-79445499BC92}">
      <dgm:prSet/>
      <dgm:spPr/>
      <dgm:t>
        <a:bodyPr/>
        <a:lstStyle/>
        <a:p>
          <a:endParaRPr lang="zh-TW" altLang="en-US" sz="2600"/>
        </a:p>
      </dgm:t>
    </dgm:pt>
    <dgm:pt modelId="{8DEB1EF1-3AA7-4C95-9E0A-C88397F5CD12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26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紅血球</a:t>
          </a:r>
          <a:r>
            <a:rPr lang="en-US" altLang="zh-TW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的作用</a:t>
          </a:r>
          <a:endParaRPr lang="zh-TW" altLang="en-US" sz="26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4CDD9854-6FF6-4A8A-945E-CAB396835A6F}" type="parTrans" cxnId="{2B16A8B5-F234-4391-AAB1-4C7010BBDE96}">
      <dgm:prSet/>
      <dgm:spPr/>
      <dgm:t>
        <a:bodyPr/>
        <a:lstStyle/>
        <a:p>
          <a:endParaRPr lang="zh-TW" altLang="en-US" sz="26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38A50FB-538A-458F-8BCB-E04C5FEBE34C}" type="sibTrans" cxnId="{2B16A8B5-F234-4391-AAB1-4C7010BBDE96}">
      <dgm:prSet/>
      <dgm:spPr/>
      <dgm:t>
        <a:bodyPr/>
        <a:lstStyle/>
        <a:p>
          <a:endParaRPr lang="zh-TW" altLang="en-US" sz="2600"/>
        </a:p>
      </dgm:t>
    </dgm:pt>
    <dgm:pt modelId="{BDAE1CB8-BF77-4602-A43F-8585817F7B67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26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血小板</a:t>
          </a:r>
          <a:r>
            <a:rPr lang="en-US" altLang="zh-TW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的作用</a:t>
          </a:r>
          <a:endParaRPr lang="zh-TW" altLang="en-US" sz="26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E416986E-7180-48A7-A44C-48F4B4DCABC7}" type="parTrans" cxnId="{3A3F9D1A-79AA-45BD-B86F-47665C46B610}">
      <dgm:prSet/>
      <dgm:spPr/>
      <dgm:t>
        <a:bodyPr/>
        <a:lstStyle/>
        <a:p>
          <a:endParaRPr lang="zh-TW" altLang="en-US" sz="26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A9025D2-0A83-4F26-83A3-C3ECF0F522BC}" type="sibTrans" cxnId="{3A3F9D1A-79AA-45BD-B86F-47665C46B610}">
      <dgm:prSet/>
      <dgm:spPr/>
      <dgm:t>
        <a:bodyPr/>
        <a:lstStyle/>
        <a:p>
          <a:endParaRPr lang="zh-TW" altLang="en-US" sz="2600"/>
        </a:p>
      </dgm:t>
    </dgm:pt>
    <dgm:pt modelId="{FD830E5B-B810-4DD2-98AE-D75F233A23D1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26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白血球</a:t>
          </a:r>
          <a:r>
            <a:rPr lang="en-US" altLang="zh-TW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的作用</a:t>
          </a:r>
          <a:endParaRPr lang="zh-TW" altLang="en-US" sz="26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7356EE84-DF00-4D2F-8357-8B80FE7B0401}" type="parTrans" cxnId="{62FEBAB0-4D0D-4E34-9962-732A55291A05}">
      <dgm:prSet/>
      <dgm:spPr/>
      <dgm:t>
        <a:bodyPr/>
        <a:lstStyle/>
        <a:p>
          <a:endParaRPr lang="zh-TW" altLang="en-US" sz="26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B39C9153-D2D2-431A-9935-FCB09E6E7C3F}" type="sibTrans" cxnId="{62FEBAB0-4D0D-4E34-9962-732A55291A05}">
      <dgm:prSet/>
      <dgm:spPr/>
      <dgm:t>
        <a:bodyPr/>
        <a:lstStyle/>
        <a:p>
          <a:endParaRPr lang="zh-TW" altLang="en-US" sz="2600"/>
        </a:p>
      </dgm:t>
    </dgm:pt>
    <dgm:pt modelId="{0DAB9394-AD1D-4BEA-9382-E638FF03F2DA}" type="pres">
      <dgm:prSet presAssocID="{C9644DF9-E11B-438D-B2C8-49B2F1C1D9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282189AB-04C7-4819-B996-1E71BE7224AF}" type="pres">
      <dgm:prSet presAssocID="{16B8BD1B-8675-4716-95C8-04E81F10AD28}" presName="hierRoot1" presStyleCnt="0">
        <dgm:presLayoutVars>
          <dgm:hierBranch val="init"/>
        </dgm:presLayoutVars>
      </dgm:prSet>
      <dgm:spPr/>
    </dgm:pt>
    <dgm:pt modelId="{7E1928C0-2C21-414B-9B18-A14017288AA2}" type="pres">
      <dgm:prSet presAssocID="{16B8BD1B-8675-4716-95C8-04E81F10AD28}" presName="rootComposite1" presStyleCnt="0"/>
      <dgm:spPr/>
    </dgm:pt>
    <dgm:pt modelId="{3D587986-EEF0-4EF0-A10C-DBD5A736415A}" type="pres">
      <dgm:prSet presAssocID="{16B8BD1B-8675-4716-95C8-04E81F10AD28}" presName="rootText1" presStyleLbl="node0" presStyleIdx="0" presStyleCnt="1" custScaleX="173586" custScaleY="13440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9B095C0-7369-463F-943B-171AAB5BFE7D}" type="pres">
      <dgm:prSet presAssocID="{16B8BD1B-8675-4716-95C8-04E81F10AD28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9BB01F68-714C-4EA2-954D-9C052B0BB4E8}" type="pres">
      <dgm:prSet presAssocID="{16B8BD1B-8675-4716-95C8-04E81F10AD28}" presName="hierChild2" presStyleCnt="0"/>
      <dgm:spPr/>
    </dgm:pt>
    <dgm:pt modelId="{3DA09963-F7A2-417F-B356-48799B204BF1}" type="pres">
      <dgm:prSet presAssocID="{4CDD9854-6FF6-4A8A-945E-CAB396835A6F}" presName="Name37" presStyleLbl="parChTrans1D2" presStyleIdx="0" presStyleCnt="3"/>
      <dgm:spPr/>
      <dgm:t>
        <a:bodyPr/>
        <a:lstStyle/>
        <a:p>
          <a:endParaRPr lang="zh-TW" altLang="en-US"/>
        </a:p>
      </dgm:t>
    </dgm:pt>
    <dgm:pt modelId="{71B60E15-182C-446B-9E98-D79403A083C1}" type="pres">
      <dgm:prSet presAssocID="{8DEB1EF1-3AA7-4C95-9E0A-C88397F5CD12}" presName="hierRoot2" presStyleCnt="0">
        <dgm:presLayoutVars>
          <dgm:hierBranch val="init"/>
        </dgm:presLayoutVars>
      </dgm:prSet>
      <dgm:spPr/>
    </dgm:pt>
    <dgm:pt modelId="{82887DB6-083C-4940-804D-330C5DEE94B4}" type="pres">
      <dgm:prSet presAssocID="{8DEB1EF1-3AA7-4C95-9E0A-C88397F5CD12}" presName="rootComposite" presStyleCnt="0"/>
      <dgm:spPr/>
    </dgm:pt>
    <dgm:pt modelId="{AB7F8981-45DF-4BD3-89D6-147EA0CAC77F}" type="pres">
      <dgm:prSet presAssocID="{8DEB1EF1-3AA7-4C95-9E0A-C88397F5CD12}" presName="rootText" presStyleLbl="node2" presStyleIdx="0" presStyleCnt="3" custScaleY="143885" custLinFactNeighborY="-128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184B398-A91E-413A-BCC7-E4B86F9F1E5A}" type="pres">
      <dgm:prSet presAssocID="{8DEB1EF1-3AA7-4C95-9E0A-C88397F5CD12}" presName="rootConnector" presStyleLbl="node2" presStyleIdx="0" presStyleCnt="3"/>
      <dgm:spPr/>
      <dgm:t>
        <a:bodyPr/>
        <a:lstStyle/>
        <a:p>
          <a:endParaRPr lang="zh-TW" altLang="en-US"/>
        </a:p>
      </dgm:t>
    </dgm:pt>
    <dgm:pt modelId="{4B61DB60-AA13-4394-9E7B-5A977224CB2D}" type="pres">
      <dgm:prSet presAssocID="{8DEB1EF1-3AA7-4C95-9E0A-C88397F5CD12}" presName="hierChild4" presStyleCnt="0"/>
      <dgm:spPr/>
    </dgm:pt>
    <dgm:pt modelId="{D4A7A34B-D283-46D7-B101-735D8D2D5EAC}" type="pres">
      <dgm:prSet presAssocID="{8DEB1EF1-3AA7-4C95-9E0A-C88397F5CD12}" presName="hierChild5" presStyleCnt="0"/>
      <dgm:spPr/>
    </dgm:pt>
    <dgm:pt modelId="{5A9E2148-5E12-4EF6-8F59-E8FF46D31357}" type="pres">
      <dgm:prSet presAssocID="{E416986E-7180-48A7-A44C-48F4B4DCABC7}" presName="Name37" presStyleLbl="parChTrans1D2" presStyleIdx="1" presStyleCnt="3"/>
      <dgm:spPr/>
      <dgm:t>
        <a:bodyPr/>
        <a:lstStyle/>
        <a:p>
          <a:endParaRPr lang="zh-TW" altLang="en-US"/>
        </a:p>
      </dgm:t>
    </dgm:pt>
    <dgm:pt modelId="{5F8B84A8-FC9E-41FB-8559-12567513F183}" type="pres">
      <dgm:prSet presAssocID="{BDAE1CB8-BF77-4602-A43F-8585817F7B67}" presName="hierRoot2" presStyleCnt="0">
        <dgm:presLayoutVars>
          <dgm:hierBranch val="init"/>
        </dgm:presLayoutVars>
      </dgm:prSet>
      <dgm:spPr/>
    </dgm:pt>
    <dgm:pt modelId="{880C5208-4E44-4401-9F20-DCDE0936A9CD}" type="pres">
      <dgm:prSet presAssocID="{BDAE1CB8-BF77-4602-A43F-8585817F7B67}" presName="rootComposite" presStyleCnt="0"/>
      <dgm:spPr/>
    </dgm:pt>
    <dgm:pt modelId="{3A84B9E1-BD95-47B3-A526-181C5F069FD3}" type="pres">
      <dgm:prSet presAssocID="{BDAE1CB8-BF77-4602-A43F-8585817F7B67}" presName="rootText" presStyleLbl="node2" presStyleIdx="1" presStyleCnt="3" custScaleY="143885" custLinFactNeighborY="-128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88034EE-4DFA-422F-8929-F905CEBF6782}" type="pres">
      <dgm:prSet presAssocID="{BDAE1CB8-BF77-4602-A43F-8585817F7B67}" presName="rootConnector" presStyleLbl="node2" presStyleIdx="1" presStyleCnt="3"/>
      <dgm:spPr/>
      <dgm:t>
        <a:bodyPr/>
        <a:lstStyle/>
        <a:p>
          <a:endParaRPr lang="zh-TW" altLang="en-US"/>
        </a:p>
      </dgm:t>
    </dgm:pt>
    <dgm:pt modelId="{97D2E777-8E5F-4850-B798-5CFE15672EEA}" type="pres">
      <dgm:prSet presAssocID="{BDAE1CB8-BF77-4602-A43F-8585817F7B67}" presName="hierChild4" presStyleCnt="0"/>
      <dgm:spPr/>
    </dgm:pt>
    <dgm:pt modelId="{CD720623-AF5D-48F4-969C-53F10E289A26}" type="pres">
      <dgm:prSet presAssocID="{BDAE1CB8-BF77-4602-A43F-8585817F7B67}" presName="hierChild5" presStyleCnt="0"/>
      <dgm:spPr/>
    </dgm:pt>
    <dgm:pt modelId="{349C2B13-EDCC-4694-9B15-2D9E3B6CD4DC}" type="pres">
      <dgm:prSet presAssocID="{7356EE84-DF00-4D2F-8357-8B80FE7B0401}" presName="Name37" presStyleLbl="parChTrans1D2" presStyleIdx="2" presStyleCnt="3"/>
      <dgm:spPr/>
      <dgm:t>
        <a:bodyPr/>
        <a:lstStyle/>
        <a:p>
          <a:endParaRPr lang="zh-TW" altLang="en-US"/>
        </a:p>
      </dgm:t>
    </dgm:pt>
    <dgm:pt modelId="{7C386FD5-3E09-4748-9C2D-C858F01570C3}" type="pres">
      <dgm:prSet presAssocID="{FD830E5B-B810-4DD2-98AE-D75F233A23D1}" presName="hierRoot2" presStyleCnt="0">
        <dgm:presLayoutVars>
          <dgm:hierBranch val="init"/>
        </dgm:presLayoutVars>
      </dgm:prSet>
      <dgm:spPr/>
    </dgm:pt>
    <dgm:pt modelId="{F2AAF6D1-39E8-404C-B545-41543F3F3BA2}" type="pres">
      <dgm:prSet presAssocID="{FD830E5B-B810-4DD2-98AE-D75F233A23D1}" presName="rootComposite" presStyleCnt="0"/>
      <dgm:spPr/>
    </dgm:pt>
    <dgm:pt modelId="{327553BC-5FC6-4983-AC09-48D0D97842F3}" type="pres">
      <dgm:prSet presAssocID="{FD830E5B-B810-4DD2-98AE-D75F233A23D1}" presName="rootText" presStyleLbl="node2" presStyleIdx="2" presStyleCnt="3" custScaleY="143885" custLinFactNeighborY="-128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3D77036-D53A-43A9-ADC5-5EF9FC94957D}" type="pres">
      <dgm:prSet presAssocID="{FD830E5B-B810-4DD2-98AE-D75F233A23D1}" presName="rootConnector" presStyleLbl="node2" presStyleIdx="2" presStyleCnt="3"/>
      <dgm:spPr/>
      <dgm:t>
        <a:bodyPr/>
        <a:lstStyle/>
        <a:p>
          <a:endParaRPr lang="zh-TW" altLang="en-US"/>
        </a:p>
      </dgm:t>
    </dgm:pt>
    <dgm:pt modelId="{19ED8FBE-46BE-4245-8FA0-96AF7E5488FD}" type="pres">
      <dgm:prSet presAssocID="{FD830E5B-B810-4DD2-98AE-D75F233A23D1}" presName="hierChild4" presStyleCnt="0"/>
      <dgm:spPr/>
    </dgm:pt>
    <dgm:pt modelId="{18C28347-07B8-470A-9F9C-AC735BEEB968}" type="pres">
      <dgm:prSet presAssocID="{FD830E5B-B810-4DD2-98AE-D75F233A23D1}" presName="hierChild5" presStyleCnt="0"/>
      <dgm:spPr/>
    </dgm:pt>
    <dgm:pt modelId="{7A59A1DA-399D-483D-802C-86A8B2D3D46F}" type="pres">
      <dgm:prSet presAssocID="{16B8BD1B-8675-4716-95C8-04E81F10AD28}" presName="hierChild3" presStyleCnt="0"/>
      <dgm:spPr/>
    </dgm:pt>
  </dgm:ptLst>
  <dgm:cxnLst>
    <dgm:cxn modelId="{941389B2-FA25-46E5-B891-7BD3BA016E13}" type="presOf" srcId="{8DEB1EF1-3AA7-4C95-9E0A-C88397F5CD12}" destId="{AB7F8981-45DF-4BD3-89D6-147EA0CAC77F}" srcOrd="0" destOrd="0" presId="urn:microsoft.com/office/officeart/2005/8/layout/orgChart1"/>
    <dgm:cxn modelId="{04A531F7-3293-48D1-80F6-C11C68196459}" type="presOf" srcId="{4CDD9854-6FF6-4A8A-945E-CAB396835A6F}" destId="{3DA09963-F7A2-417F-B356-48799B204BF1}" srcOrd="0" destOrd="0" presId="urn:microsoft.com/office/officeart/2005/8/layout/orgChart1"/>
    <dgm:cxn modelId="{A08D1DDF-E5F5-480A-A47A-4FC268B2F72B}" type="presOf" srcId="{16B8BD1B-8675-4716-95C8-04E81F10AD28}" destId="{3D587986-EEF0-4EF0-A10C-DBD5A736415A}" srcOrd="0" destOrd="0" presId="urn:microsoft.com/office/officeart/2005/8/layout/orgChart1"/>
    <dgm:cxn modelId="{C34A1923-861B-4D9A-AFB3-89F33EAF5CFF}" type="presOf" srcId="{BDAE1CB8-BF77-4602-A43F-8585817F7B67}" destId="{488034EE-4DFA-422F-8929-F905CEBF6782}" srcOrd="1" destOrd="0" presId="urn:microsoft.com/office/officeart/2005/8/layout/orgChart1"/>
    <dgm:cxn modelId="{8B2EDF0A-CCE0-4BD7-92B2-DF4CE73818DD}" type="presOf" srcId="{C9644DF9-E11B-438D-B2C8-49B2F1C1D933}" destId="{0DAB9394-AD1D-4BEA-9382-E638FF03F2DA}" srcOrd="0" destOrd="0" presId="urn:microsoft.com/office/officeart/2005/8/layout/orgChart1"/>
    <dgm:cxn modelId="{42EA6747-4699-4C77-B69D-F1468C541AD3}" type="presOf" srcId="{E416986E-7180-48A7-A44C-48F4B4DCABC7}" destId="{5A9E2148-5E12-4EF6-8F59-E8FF46D31357}" srcOrd="0" destOrd="0" presId="urn:microsoft.com/office/officeart/2005/8/layout/orgChart1"/>
    <dgm:cxn modelId="{3A3F9D1A-79AA-45BD-B86F-47665C46B610}" srcId="{16B8BD1B-8675-4716-95C8-04E81F10AD28}" destId="{BDAE1CB8-BF77-4602-A43F-8585817F7B67}" srcOrd="1" destOrd="0" parTransId="{E416986E-7180-48A7-A44C-48F4B4DCABC7}" sibTransId="{3A9025D2-0A83-4F26-83A3-C3ECF0F522BC}"/>
    <dgm:cxn modelId="{2B16A8B5-F234-4391-AAB1-4C7010BBDE96}" srcId="{16B8BD1B-8675-4716-95C8-04E81F10AD28}" destId="{8DEB1EF1-3AA7-4C95-9E0A-C88397F5CD12}" srcOrd="0" destOrd="0" parTransId="{4CDD9854-6FF6-4A8A-945E-CAB396835A6F}" sibTransId="{338A50FB-538A-458F-8BCB-E04C5FEBE34C}"/>
    <dgm:cxn modelId="{A6329B27-28EA-4B4E-B923-57EBF108C860}" type="presOf" srcId="{FD830E5B-B810-4DD2-98AE-D75F233A23D1}" destId="{327553BC-5FC6-4983-AC09-48D0D97842F3}" srcOrd="0" destOrd="0" presId="urn:microsoft.com/office/officeart/2005/8/layout/orgChart1"/>
    <dgm:cxn modelId="{A45776C3-46C7-455F-89C7-B6857E12A4D7}" type="presOf" srcId="{7356EE84-DF00-4D2F-8357-8B80FE7B0401}" destId="{349C2B13-EDCC-4694-9B15-2D9E3B6CD4DC}" srcOrd="0" destOrd="0" presId="urn:microsoft.com/office/officeart/2005/8/layout/orgChart1"/>
    <dgm:cxn modelId="{E2E5DF26-DD46-44C4-8E39-DB11B2C1AF21}" type="presOf" srcId="{16B8BD1B-8675-4716-95C8-04E81F10AD28}" destId="{B9B095C0-7369-463F-943B-171AAB5BFE7D}" srcOrd="1" destOrd="0" presId="urn:microsoft.com/office/officeart/2005/8/layout/orgChart1"/>
    <dgm:cxn modelId="{BD9496B5-B737-4E7A-A064-DE84052A7153}" type="presOf" srcId="{BDAE1CB8-BF77-4602-A43F-8585817F7B67}" destId="{3A84B9E1-BD95-47B3-A526-181C5F069FD3}" srcOrd="0" destOrd="0" presId="urn:microsoft.com/office/officeart/2005/8/layout/orgChart1"/>
    <dgm:cxn modelId="{62FEBAB0-4D0D-4E34-9962-732A55291A05}" srcId="{16B8BD1B-8675-4716-95C8-04E81F10AD28}" destId="{FD830E5B-B810-4DD2-98AE-D75F233A23D1}" srcOrd="2" destOrd="0" parTransId="{7356EE84-DF00-4D2F-8357-8B80FE7B0401}" sibTransId="{B39C9153-D2D2-431A-9935-FCB09E6E7C3F}"/>
    <dgm:cxn modelId="{996AEFF0-6C22-4F99-9754-6FAD46F0196F}" type="presOf" srcId="{8DEB1EF1-3AA7-4C95-9E0A-C88397F5CD12}" destId="{3184B398-A91E-413A-BCC7-E4B86F9F1E5A}" srcOrd="1" destOrd="0" presId="urn:microsoft.com/office/officeart/2005/8/layout/orgChart1"/>
    <dgm:cxn modelId="{9A8596DD-1DF3-4C95-AE9B-0F8CE0383CE2}" type="presOf" srcId="{FD830E5B-B810-4DD2-98AE-D75F233A23D1}" destId="{93D77036-D53A-43A9-ADC5-5EF9FC94957D}" srcOrd="1" destOrd="0" presId="urn:microsoft.com/office/officeart/2005/8/layout/orgChart1"/>
    <dgm:cxn modelId="{DFFDDA2D-8259-4DE1-86F3-79445499BC92}" srcId="{C9644DF9-E11B-438D-B2C8-49B2F1C1D933}" destId="{16B8BD1B-8675-4716-95C8-04E81F10AD28}" srcOrd="0" destOrd="0" parTransId="{DC0236F3-24C1-4315-8DEF-FF5AB2515F14}" sibTransId="{35EB2F98-2291-4E82-A892-BA1A5D92657E}"/>
    <dgm:cxn modelId="{91808257-2B12-479F-9D42-B67464474DF1}" type="presParOf" srcId="{0DAB9394-AD1D-4BEA-9382-E638FF03F2DA}" destId="{282189AB-04C7-4819-B996-1E71BE7224AF}" srcOrd="0" destOrd="0" presId="urn:microsoft.com/office/officeart/2005/8/layout/orgChart1"/>
    <dgm:cxn modelId="{224EAAD3-0ABC-4038-B2FD-4E2B33AA956C}" type="presParOf" srcId="{282189AB-04C7-4819-B996-1E71BE7224AF}" destId="{7E1928C0-2C21-414B-9B18-A14017288AA2}" srcOrd="0" destOrd="0" presId="urn:microsoft.com/office/officeart/2005/8/layout/orgChart1"/>
    <dgm:cxn modelId="{30709F2A-656C-4808-94C9-7C6A8A30FDDD}" type="presParOf" srcId="{7E1928C0-2C21-414B-9B18-A14017288AA2}" destId="{3D587986-EEF0-4EF0-A10C-DBD5A736415A}" srcOrd="0" destOrd="0" presId="urn:microsoft.com/office/officeart/2005/8/layout/orgChart1"/>
    <dgm:cxn modelId="{5DB2403B-AF3D-4E5E-AA1A-6E80136AC226}" type="presParOf" srcId="{7E1928C0-2C21-414B-9B18-A14017288AA2}" destId="{B9B095C0-7369-463F-943B-171AAB5BFE7D}" srcOrd="1" destOrd="0" presId="urn:microsoft.com/office/officeart/2005/8/layout/orgChart1"/>
    <dgm:cxn modelId="{6D992ABB-3F00-4705-91E0-F87B6513B5BD}" type="presParOf" srcId="{282189AB-04C7-4819-B996-1E71BE7224AF}" destId="{9BB01F68-714C-4EA2-954D-9C052B0BB4E8}" srcOrd="1" destOrd="0" presId="urn:microsoft.com/office/officeart/2005/8/layout/orgChart1"/>
    <dgm:cxn modelId="{5D4FA8CF-0934-4897-A106-AB82A6F0427A}" type="presParOf" srcId="{9BB01F68-714C-4EA2-954D-9C052B0BB4E8}" destId="{3DA09963-F7A2-417F-B356-48799B204BF1}" srcOrd="0" destOrd="0" presId="urn:microsoft.com/office/officeart/2005/8/layout/orgChart1"/>
    <dgm:cxn modelId="{4C888A8D-FC91-4398-B4A5-8FEA87641EFF}" type="presParOf" srcId="{9BB01F68-714C-4EA2-954D-9C052B0BB4E8}" destId="{71B60E15-182C-446B-9E98-D79403A083C1}" srcOrd="1" destOrd="0" presId="urn:microsoft.com/office/officeart/2005/8/layout/orgChart1"/>
    <dgm:cxn modelId="{681F36A2-0221-44FE-B85B-A44F1F69CA13}" type="presParOf" srcId="{71B60E15-182C-446B-9E98-D79403A083C1}" destId="{82887DB6-083C-4940-804D-330C5DEE94B4}" srcOrd="0" destOrd="0" presId="urn:microsoft.com/office/officeart/2005/8/layout/orgChart1"/>
    <dgm:cxn modelId="{829B1CBC-7CFB-411A-BA78-CA960533E512}" type="presParOf" srcId="{82887DB6-083C-4940-804D-330C5DEE94B4}" destId="{AB7F8981-45DF-4BD3-89D6-147EA0CAC77F}" srcOrd="0" destOrd="0" presId="urn:microsoft.com/office/officeart/2005/8/layout/orgChart1"/>
    <dgm:cxn modelId="{2B861F79-8946-4818-A181-FF393CA7CCEE}" type="presParOf" srcId="{82887DB6-083C-4940-804D-330C5DEE94B4}" destId="{3184B398-A91E-413A-BCC7-E4B86F9F1E5A}" srcOrd="1" destOrd="0" presId="urn:microsoft.com/office/officeart/2005/8/layout/orgChart1"/>
    <dgm:cxn modelId="{43539245-711D-4E67-A4B7-F14AD5854426}" type="presParOf" srcId="{71B60E15-182C-446B-9E98-D79403A083C1}" destId="{4B61DB60-AA13-4394-9E7B-5A977224CB2D}" srcOrd="1" destOrd="0" presId="urn:microsoft.com/office/officeart/2005/8/layout/orgChart1"/>
    <dgm:cxn modelId="{604758E4-13BC-49AC-A09F-C57D3219AE69}" type="presParOf" srcId="{71B60E15-182C-446B-9E98-D79403A083C1}" destId="{D4A7A34B-D283-46D7-B101-735D8D2D5EAC}" srcOrd="2" destOrd="0" presId="urn:microsoft.com/office/officeart/2005/8/layout/orgChart1"/>
    <dgm:cxn modelId="{728C1581-0443-4F6E-B891-48B243F65065}" type="presParOf" srcId="{9BB01F68-714C-4EA2-954D-9C052B0BB4E8}" destId="{5A9E2148-5E12-4EF6-8F59-E8FF46D31357}" srcOrd="2" destOrd="0" presId="urn:microsoft.com/office/officeart/2005/8/layout/orgChart1"/>
    <dgm:cxn modelId="{6D806ACB-ABD4-4292-A3FF-883189EE0CE8}" type="presParOf" srcId="{9BB01F68-714C-4EA2-954D-9C052B0BB4E8}" destId="{5F8B84A8-FC9E-41FB-8559-12567513F183}" srcOrd="3" destOrd="0" presId="urn:microsoft.com/office/officeart/2005/8/layout/orgChart1"/>
    <dgm:cxn modelId="{D09CBE4F-A0C4-4A4D-963B-0295D704461C}" type="presParOf" srcId="{5F8B84A8-FC9E-41FB-8559-12567513F183}" destId="{880C5208-4E44-4401-9F20-DCDE0936A9CD}" srcOrd="0" destOrd="0" presId="urn:microsoft.com/office/officeart/2005/8/layout/orgChart1"/>
    <dgm:cxn modelId="{70C858E4-AF2B-4B70-8CC9-B75088B8EDFA}" type="presParOf" srcId="{880C5208-4E44-4401-9F20-DCDE0936A9CD}" destId="{3A84B9E1-BD95-47B3-A526-181C5F069FD3}" srcOrd="0" destOrd="0" presId="urn:microsoft.com/office/officeart/2005/8/layout/orgChart1"/>
    <dgm:cxn modelId="{BA17D5FD-7413-48A6-89C2-FC58E568938F}" type="presParOf" srcId="{880C5208-4E44-4401-9F20-DCDE0936A9CD}" destId="{488034EE-4DFA-422F-8929-F905CEBF6782}" srcOrd="1" destOrd="0" presId="urn:microsoft.com/office/officeart/2005/8/layout/orgChart1"/>
    <dgm:cxn modelId="{C7C617E8-B779-4975-BA28-0B9CC80E3A04}" type="presParOf" srcId="{5F8B84A8-FC9E-41FB-8559-12567513F183}" destId="{97D2E777-8E5F-4850-B798-5CFE15672EEA}" srcOrd="1" destOrd="0" presId="urn:microsoft.com/office/officeart/2005/8/layout/orgChart1"/>
    <dgm:cxn modelId="{99ABF317-279F-4357-B1EE-4DD6BDBDC702}" type="presParOf" srcId="{5F8B84A8-FC9E-41FB-8559-12567513F183}" destId="{CD720623-AF5D-48F4-969C-53F10E289A26}" srcOrd="2" destOrd="0" presId="urn:microsoft.com/office/officeart/2005/8/layout/orgChart1"/>
    <dgm:cxn modelId="{7C1556A5-AB3C-4AD4-8F7A-46D72870EB8D}" type="presParOf" srcId="{9BB01F68-714C-4EA2-954D-9C052B0BB4E8}" destId="{349C2B13-EDCC-4694-9B15-2D9E3B6CD4DC}" srcOrd="4" destOrd="0" presId="urn:microsoft.com/office/officeart/2005/8/layout/orgChart1"/>
    <dgm:cxn modelId="{A66E9B95-F790-4AC5-B253-07633F0BDB56}" type="presParOf" srcId="{9BB01F68-714C-4EA2-954D-9C052B0BB4E8}" destId="{7C386FD5-3E09-4748-9C2D-C858F01570C3}" srcOrd="5" destOrd="0" presId="urn:microsoft.com/office/officeart/2005/8/layout/orgChart1"/>
    <dgm:cxn modelId="{12649EE0-A480-44AC-A261-BC86729E38E5}" type="presParOf" srcId="{7C386FD5-3E09-4748-9C2D-C858F01570C3}" destId="{F2AAF6D1-39E8-404C-B545-41543F3F3BA2}" srcOrd="0" destOrd="0" presId="urn:microsoft.com/office/officeart/2005/8/layout/orgChart1"/>
    <dgm:cxn modelId="{33D48EF7-85BF-45AF-9DC6-2EF34FDC970F}" type="presParOf" srcId="{F2AAF6D1-39E8-404C-B545-41543F3F3BA2}" destId="{327553BC-5FC6-4983-AC09-48D0D97842F3}" srcOrd="0" destOrd="0" presId="urn:microsoft.com/office/officeart/2005/8/layout/orgChart1"/>
    <dgm:cxn modelId="{DB96B209-678B-4291-8EB8-6CDB7D171981}" type="presParOf" srcId="{F2AAF6D1-39E8-404C-B545-41543F3F3BA2}" destId="{93D77036-D53A-43A9-ADC5-5EF9FC94957D}" srcOrd="1" destOrd="0" presId="urn:microsoft.com/office/officeart/2005/8/layout/orgChart1"/>
    <dgm:cxn modelId="{2B8194A7-A5EC-4ED6-8CE5-369F9FF20D0B}" type="presParOf" srcId="{7C386FD5-3E09-4748-9C2D-C858F01570C3}" destId="{19ED8FBE-46BE-4245-8FA0-96AF7E5488FD}" srcOrd="1" destOrd="0" presId="urn:microsoft.com/office/officeart/2005/8/layout/orgChart1"/>
    <dgm:cxn modelId="{26A7DBE3-70EE-4D7C-91C4-C719CA0F7E15}" type="presParOf" srcId="{7C386FD5-3E09-4748-9C2D-C858F01570C3}" destId="{18C28347-07B8-470A-9F9C-AC735BEEB968}" srcOrd="2" destOrd="0" presId="urn:microsoft.com/office/officeart/2005/8/layout/orgChart1"/>
    <dgm:cxn modelId="{AC611C3E-8503-465D-85AC-7796194D70D6}" type="presParOf" srcId="{282189AB-04C7-4819-B996-1E71BE7224AF}" destId="{7A59A1DA-399D-483D-802C-86A8B2D3D4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644DF9-E11B-438D-B2C8-49B2F1C1D933}" type="doc">
      <dgm:prSet loTypeId="urn:microsoft.com/office/officeart/2005/8/layout/orgChart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16B8BD1B-8675-4716-95C8-04E81F10AD28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30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「總」</a:t>
          </a:r>
          <a:r>
            <a:rPr lang="en-US" altLang="zh-TW" sz="30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b="0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介紹動畫「</a:t>
          </a:r>
          <a:r>
            <a:rPr lang="zh-TW" altLang="en-US" sz="3000" b="0" u="sng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多啦Ａ夢</a:t>
          </a:r>
          <a:r>
            <a:rPr lang="zh-TW" altLang="en-US" sz="3000" b="0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」</a:t>
          </a:r>
          <a:endParaRPr lang="zh-TW" altLang="en-US" sz="3000" b="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DC0236F3-24C1-4315-8DEF-FF5AB2515F14}" type="parTrans" cxnId="{DFFDDA2D-8259-4DE1-86F3-79445499BC92}">
      <dgm:prSet/>
      <dgm:spPr/>
      <dgm:t>
        <a:bodyPr/>
        <a:lstStyle/>
        <a:p>
          <a:endParaRPr lang="zh-TW" altLang="en-US"/>
        </a:p>
      </dgm:t>
    </dgm:pt>
    <dgm:pt modelId="{35EB2F98-2291-4E82-A892-BA1A5D92657E}" type="sibTrans" cxnId="{DFFDDA2D-8259-4DE1-86F3-79445499BC92}">
      <dgm:prSet/>
      <dgm:spPr/>
      <dgm:t>
        <a:bodyPr/>
        <a:lstStyle/>
        <a:p>
          <a:endParaRPr lang="zh-TW" altLang="en-US"/>
        </a:p>
      </dgm:t>
    </dgm:pt>
    <dgm:pt modelId="{8DEB1EF1-3AA7-4C95-9E0A-C88397F5CD12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30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介紹</a:t>
          </a:r>
          <a:r>
            <a:rPr lang="zh-TW" altLang="en-US" sz="3000" u="sng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多啦Ａ夢</a:t>
          </a:r>
          <a:endParaRPr lang="zh-TW" altLang="en-US" sz="3000" u="sng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4CDD9854-6FF6-4A8A-945E-CAB396835A6F}" type="parTrans" cxnId="{2B16A8B5-F234-4391-AAB1-4C7010BBDE96}">
      <dgm:prSet/>
      <dgm:spPr/>
      <dgm:t>
        <a:bodyPr/>
        <a:lstStyle/>
        <a:p>
          <a:endParaRPr lang="zh-TW" altLang="en-US" sz="30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38A50FB-538A-458F-8BCB-E04C5FEBE34C}" type="sibTrans" cxnId="{2B16A8B5-F234-4391-AAB1-4C7010BBDE96}">
      <dgm:prSet/>
      <dgm:spPr/>
      <dgm:t>
        <a:bodyPr/>
        <a:lstStyle/>
        <a:p>
          <a:endParaRPr lang="zh-TW" altLang="en-US"/>
        </a:p>
      </dgm:t>
    </dgm:pt>
    <dgm:pt modelId="{BDAE1CB8-BF77-4602-A43F-8585817F7B67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30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介紹</a:t>
          </a:r>
          <a:r>
            <a:rPr lang="zh-TW" altLang="en-US" sz="3000" u="sng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大雄</a:t>
          </a:r>
          <a:endParaRPr lang="zh-TW" altLang="en-US" sz="3000" u="sng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E416986E-7180-48A7-A44C-48F4B4DCABC7}" type="parTrans" cxnId="{3A3F9D1A-79AA-45BD-B86F-47665C46B610}">
      <dgm:prSet/>
      <dgm:spPr/>
      <dgm:t>
        <a:bodyPr/>
        <a:lstStyle/>
        <a:p>
          <a:endParaRPr lang="zh-TW" altLang="en-US" sz="30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A9025D2-0A83-4F26-83A3-C3ECF0F522BC}" type="sibTrans" cxnId="{3A3F9D1A-79AA-45BD-B86F-47665C46B610}">
      <dgm:prSet/>
      <dgm:spPr/>
      <dgm:t>
        <a:bodyPr/>
        <a:lstStyle/>
        <a:p>
          <a:endParaRPr lang="zh-TW" altLang="en-US"/>
        </a:p>
      </dgm:t>
    </dgm:pt>
    <dgm:pt modelId="{FD830E5B-B810-4DD2-98AE-D75F233A23D1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30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介紹其他角色</a:t>
          </a:r>
          <a:endParaRPr lang="zh-TW" altLang="en-US" sz="30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7356EE84-DF00-4D2F-8357-8B80FE7B0401}" type="parTrans" cxnId="{62FEBAB0-4D0D-4E34-9962-732A55291A05}">
      <dgm:prSet/>
      <dgm:spPr/>
      <dgm:t>
        <a:bodyPr/>
        <a:lstStyle/>
        <a:p>
          <a:endParaRPr lang="zh-TW" altLang="en-US" sz="30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B39C9153-D2D2-431A-9935-FCB09E6E7C3F}" type="sibTrans" cxnId="{62FEBAB0-4D0D-4E34-9962-732A55291A05}">
      <dgm:prSet/>
      <dgm:spPr/>
      <dgm:t>
        <a:bodyPr/>
        <a:lstStyle/>
        <a:p>
          <a:endParaRPr lang="zh-TW" altLang="en-US"/>
        </a:p>
      </dgm:t>
    </dgm:pt>
    <dgm:pt modelId="{0DAB9394-AD1D-4BEA-9382-E638FF03F2DA}" type="pres">
      <dgm:prSet presAssocID="{C9644DF9-E11B-438D-B2C8-49B2F1C1D9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282189AB-04C7-4819-B996-1E71BE7224AF}" type="pres">
      <dgm:prSet presAssocID="{16B8BD1B-8675-4716-95C8-04E81F10AD28}" presName="hierRoot1" presStyleCnt="0">
        <dgm:presLayoutVars>
          <dgm:hierBranch val="init"/>
        </dgm:presLayoutVars>
      </dgm:prSet>
      <dgm:spPr/>
    </dgm:pt>
    <dgm:pt modelId="{7E1928C0-2C21-414B-9B18-A14017288AA2}" type="pres">
      <dgm:prSet presAssocID="{16B8BD1B-8675-4716-95C8-04E81F10AD28}" presName="rootComposite1" presStyleCnt="0"/>
      <dgm:spPr/>
    </dgm:pt>
    <dgm:pt modelId="{3D587986-EEF0-4EF0-A10C-DBD5A736415A}" type="pres">
      <dgm:prSet presAssocID="{16B8BD1B-8675-4716-95C8-04E81F10AD28}" presName="rootText1" presStyleLbl="node0" presStyleIdx="0" presStyleCnt="1" custScaleX="173586" custScaleY="134407" custLinFactNeighborY="-615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9B095C0-7369-463F-943B-171AAB5BFE7D}" type="pres">
      <dgm:prSet presAssocID="{16B8BD1B-8675-4716-95C8-04E81F10AD28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9BB01F68-714C-4EA2-954D-9C052B0BB4E8}" type="pres">
      <dgm:prSet presAssocID="{16B8BD1B-8675-4716-95C8-04E81F10AD28}" presName="hierChild2" presStyleCnt="0"/>
      <dgm:spPr/>
    </dgm:pt>
    <dgm:pt modelId="{3DA09963-F7A2-417F-B356-48799B204BF1}" type="pres">
      <dgm:prSet presAssocID="{4CDD9854-6FF6-4A8A-945E-CAB396835A6F}" presName="Name37" presStyleLbl="parChTrans1D2" presStyleIdx="0" presStyleCnt="3"/>
      <dgm:spPr/>
      <dgm:t>
        <a:bodyPr/>
        <a:lstStyle/>
        <a:p>
          <a:endParaRPr lang="zh-TW" altLang="en-US"/>
        </a:p>
      </dgm:t>
    </dgm:pt>
    <dgm:pt modelId="{71B60E15-182C-446B-9E98-D79403A083C1}" type="pres">
      <dgm:prSet presAssocID="{8DEB1EF1-3AA7-4C95-9E0A-C88397F5CD12}" presName="hierRoot2" presStyleCnt="0">
        <dgm:presLayoutVars>
          <dgm:hierBranch val="init"/>
        </dgm:presLayoutVars>
      </dgm:prSet>
      <dgm:spPr/>
    </dgm:pt>
    <dgm:pt modelId="{82887DB6-083C-4940-804D-330C5DEE94B4}" type="pres">
      <dgm:prSet presAssocID="{8DEB1EF1-3AA7-4C95-9E0A-C88397F5CD12}" presName="rootComposite" presStyleCnt="0"/>
      <dgm:spPr/>
    </dgm:pt>
    <dgm:pt modelId="{AB7F8981-45DF-4BD3-89D6-147EA0CAC77F}" type="pres">
      <dgm:prSet presAssocID="{8DEB1EF1-3AA7-4C95-9E0A-C88397F5CD12}" presName="rootText" presStyleLbl="node2" presStyleIdx="0" presStyleCnt="3" custScaleY="98582" custLinFactNeighborY="-128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184B398-A91E-413A-BCC7-E4B86F9F1E5A}" type="pres">
      <dgm:prSet presAssocID="{8DEB1EF1-3AA7-4C95-9E0A-C88397F5CD12}" presName="rootConnector" presStyleLbl="node2" presStyleIdx="0" presStyleCnt="3"/>
      <dgm:spPr/>
      <dgm:t>
        <a:bodyPr/>
        <a:lstStyle/>
        <a:p>
          <a:endParaRPr lang="zh-TW" altLang="en-US"/>
        </a:p>
      </dgm:t>
    </dgm:pt>
    <dgm:pt modelId="{4B61DB60-AA13-4394-9E7B-5A977224CB2D}" type="pres">
      <dgm:prSet presAssocID="{8DEB1EF1-3AA7-4C95-9E0A-C88397F5CD12}" presName="hierChild4" presStyleCnt="0"/>
      <dgm:spPr/>
    </dgm:pt>
    <dgm:pt modelId="{D4A7A34B-D283-46D7-B101-735D8D2D5EAC}" type="pres">
      <dgm:prSet presAssocID="{8DEB1EF1-3AA7-4C95-9E0A-C88397F5CD12}" presName="hierChild5" presStyleCnt="0"/>
      <dgm:spPr/>
    </dgm:pt>
    <dgm:pt modelId="{5A9E2148-5E12-4EF6-8F59-E8FF46D31357}" type="pres">
      <dgm:prSet presAssocID="{E416986E-7180-48A7-A44C-48F4B4DCABC7}" presName="Name37" presStyleLbl="parChTrans1D2" presStyleIdx="1" presStyleCnt="3"/>
      <dgm:spPr/>
      <dgm:t>
        <a:bodyPr/>
        <a:lstStyle/>
        <a:p>
          <a:endParaRPr lang="zh-TW" altLang="en-US"/>
        </a:p>
      </dgm:t>
    </dgm:pt>
    <dgm:pt modelId="{5F8B84A8-FC9E-41FB-8559-12567513F183}" type="pres">
      <dgm:prSet presAssocID="{BDAE1CB8-BF77-4602-A43F-8585817F7B67}" presName="hierRoot2" presStyleCnt="0">
        <dgm:presLayoutVars>
          <dgm:hierBranch val="init"/>
        </dgm:presLayoutVars>
      </dgm:prSet>
      <dgm:spPr/>
    </dgm:pt>
    <dgm:pt modelId="{880C5208-4E44-4401-9F20-DCDE0936A9CD}" type="pres">
      <dgm:prSet presAssocID="{BDAE1CB8-BF77-4602-A43F-8585817F7B67}" presName="rootComposite" presStyleCnt="0"/>
      <dgm:spPr/>
    </dgm:pt>
    <dgm:pt modelId="{3A84B9E1-BD95-47B3-A526-181C5F069FD3}" type="pres">
      <dgm:prSet presAssocID="{BDAE1CB8-BF77-4602-A43F-8585817F7B67}" presName="rootText" presStyleLbl="node2" presStyleIdx="1" presStyleCnt="3" custScaleY="98582" custLinFactNeighborY="-1443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88034EE-4DFA-422F-8929-F905CEBF6782}" type="pres">
      <dgm:prSet presAssocID="{BDAE1CB8-BF77-4602-A43F-8585817F7B67}" presName="rootConnector" presStyleLbl="node2" presStyleIdx="1" presStyleCnt="3"/>
      <dgm:spPr/>
      <dgm:t>
        <a:bodyPr/>
        <a:lstStyle/>
        <a:p>
          <a:endParaRPr lang="zh-TW" altLang="en-US"/>
        </a:p>
      </dgm:t>
    </dgm:pt>
    <dgm:pt modelId="{97D2E777-8E5F-4850-B798-5CFE15672EEA}" type="pres">
      <dgm:prSet presAssocID="{BDAE1CB8-BF77-4602-A43F-8585817F7B67}" presName="hierChild4" presStyleCnt="0"/>
      <dgm:spPr/>
    </dgm:pt>
    <dgm:pt modelId="{CD720623-AF5D-48F4-969C-53F10E289A26}" type="pres">
      <dgm:prSet presAssocID="{BDAE1CB8-BF77-4602-A43F-8585817F7B67}" presName="hierChild5" presStyleCnt="0"/>
      <dgm:spPr/>
    </dgm:pt>
    <dgm:pt modelId="{349C2B13-EDCC-4694-9B15-2D9E3B6CD4DC}" type="pres">
      <dgm:prSet presAssocID="{7356EE84-DF00-4D2F-8357-8B80FE7B0401}" presName="Name37" presStyleLbl="parChTrans1D2" presStyleIdx="2" presStyleCnt="3"/>
      <dgm:spPr/>
      <dgm:t>
        <a:bodyPr/>
        <a:lstStyle/>
        <a:p>
          <a:endParaRPr lang="zh-TW" altLang="en-US"/>
        </a:p>
      </dgm:t>
    </dgm:pt>
    <dgm:pt modelId="{7C386FD5-3E09-4748-9C2D-C858F01570C3}" type="pres">
      <dgm:prSet presAssocID="{FD830E5B-B810-4DD2-98AE-D75F233A23D1}" presName="hierRoot2" presStyleCnt="0">
        <dgm:presLayoutVars>
          <dgm:hierBranch val="init"/>
        </dgm:presLayoutVars>
      </dgm:prSet>
      <dgm:spPr/>
    </dgm:pt>
    <dgm:pt modelId="{F2AAF6D1-39E8-404C-B545-41543F3F3BA2}" type="pres">
      <dgm:prSet presAssocID="{FD830E5B-B810-4DD2-98AE-D75F233A23D1}" presName="rootComposite" presStyleCnt="0"/>
      <dgm:spPr/>
    </dgm:pt>
    <dgm:pt modelId="{327553BC-5FC6-4983-AC09-48D0D97842F3}" type="pres">
      <dgm:prSet presAssocID="{FD830E5B-B810-4DD2-98AE-D75F233A23D1}" presName="rootText" presStyleLbl="node2" presStyleIdx="2" presStyleCnt="3" custScaleY="98582" custLinFactNeighborY="-128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3D77036-D53A-43A9-ADC5-5EF9FC94957D}" type="pres">
      <dgm:prSet presAssocID="{FD830E5B-B810-4DD2-98AE-D75F233A23D1}" presName="rootConnector" presStyleLbl="node2" presStyleIdx="2" presStyleCnt="3"/>
      <dgm:spPr/>
      <dgm:t>
        <a:bodyPr/>
        <a:lstStyle/>
        <a:p>
          <a:endParaRPr lang="zh-TW" altLang="en-US"/>
        </a:p>
      </dgm:t>
    </dgm:pt>
    <dgm:pt modelId="{19ED8FBE-46BE-4245-8FA0-96AF7E5488FD}" type="pres">
      <dgm:prSet presAssocID="{FD830E5B-B810-4DD2-98AE-D75F233A23D1}" presName="hierChild4" presStyleCnt="0"/>
      <dgm:spPr/>
    </dgm:pt>
    <dgm:pt modelId="{18C28347-07B8-470A-9F9C-AC735BEEB968}" type="pres">
      <dgm:prSet presAssocID="{FD830E5B-B810-4DD2-98AE-D75F233A23D1}" presName="hierChild5" presStyleCnt="0"/>
      <dgm:spPr/>
    </dgm:pt>
    <dgm:pt modelId="{7A59A1DA-399D-483D-802C-86A8B2D3D46F}" type="pres">
      <dgm:prSet presAssocID="{16B8BD1B-8675-4716-95C8-04E81F10AD28}" presName="hierChild3" presStyleCnt="0"/>
      <dgm:spPr/>
    </dgm:pt>
  </dgm:ptLst>
  <dgm:cxnLst>
    <dgm:cxn modelId="{DFE80D6C-A137-4DED-9B4D-07B611D162A6}" type="presOf" srcId="{7356EE84-DF00-4D2F-8357-8B80FE7B0401}" destId="{349C2B13-EDCC-4694-9B15-2D9E3B6CD4DC}" srcOrd="0" destOrd="0" presId="urn:microsoft.com/office/officeart/2005/8/layout/orgChart1"/>
    <dgm:cxn modelId="{AF86F71A-1FF5-4794-AC86-4D8D59C4F7AC}" type="presOf" srcId="{16B8BD1B-8675-4716-95C8-04E81F10AD28}" destId="{3D587986-EEF0-4EF0-A10C-DBD5A736415A}" srcOrd="0" destOrd="0" presId="urn:microsoft.com/office/officeart/2005/8/layout/orgChart1"/>
    <dgm:cxn modelId="{69268537-E07D-470F-BFC1-DE7EB4D916F8}" type="presOf" srcId="{8DEB1EF1-3AA7-4C95-9E0A-C88397F5CD12}" destId="{AB7F8981-45DF-4BD3-89D6-147EA0CAC77F}" srcOrd="0" destOrd="0" presId="urn:microsoft.com/office/officeart/2005/8/layout/orgChart1"/>
    <dgm:cxn modelId="{041582DB-5853-4B50-8BDE-5F472C3E1512}" type="presOf" srcId="{4CDD9854-6FF6-4A8A-945E-CAB396835A6F}" destId="{3DA09963-F7A2-417F-B356-48799B204BF1}" srcOrd="0" destOrd="0" presId="urn:microsoft.com/office/officeart/2005/8/layout/orgChart1"/>
    <dgm:cxn modelId="{D311E69D-80CF-49DF-BA77-7BDFFC5F96D1}" type="presOf" srcId="{BDAE1CB8-BF77-4602-A43F-8585817F7B67}" destId="{3A84B9E1-BD95-47B3-A526-181C5F069FD3}" srcOrd="0" destOrd="0" presId="urn:microsoft.com/office/officeart/2005/8/layout/orgChart1"/>
    <dgm:cxn modelId="{3A3F9D1A-79AA-45BD-B86F-47665C46B610}" srcId="{16B8BD1B-8675-4716-95C8-04E81F10AD28}" destId="{BDAE1CB8-BF77-4602-A43F-8585817F7B67}" srcOrd="1" destOrd="0" parTransId="{E416986E-7180-48A7-A44C-48F4B4DCABC7}" sibTransId="{3A9025D2-0A83-4F26-83A3-C3ECF0F522BC}"/>
    <dgm:cxn modelId="{2B16A8B5-F234-4391-AAB1-4C7010BBDE96}" srcId="{16B8BD1B-8675-4716-95C8-04E81F10AD28}" destId="{8DEB1EF1-3AA7-4C95-9E0A-C88397F5CD12}" srcOrd="0" destOrd="0" parTransId="{4CDD9854-6FF6-4A8A-945E-CAB396835A6F}" sibTransId="{338A50FB-538A-458F-8BCB-E04C5FEBE34C}"/>
    <dgm:cxn modelId="{55FF0D33-CD8C-475B-8164-BFCD120CF98A}" type="presOf" srcId="{BDAE1CB8-BF77-4602-A43F-8585817F7B67}" destId="{488034EE-4DFA-422F-8929-F905CEBF6782}" srcOrd="1" destOrd="0" presId="urn:microsoft.com/office/officeart/2005/8/layout/orgChart1"/>
    <dgm:cxn modelId="{2AF51DA9-F2B3-4BF0-982E-D8E136A480F4}" type="presOf" srcId="{16B8BD1B-8675-4716-95C8-04E81F10AD28}" destId="{B9B095C0-7369-463F-943B-171AAB5BFE7D}" srcOrd="1" destOrd="0" presId="urn:microsoft.com/office/officeart/2005/8/layout/orgChart1"/>
    <dgm:cxn modelId="{FF374054-B495-4402-9D15-E830501A5FE6}" type="presOf" srcId="{FD830E5B-B810-4DD2-98AE-D75F233A23D1}" destId="{327553BC-5FC6-4983-AC09-48D0D97842F3}" srcOrd="0" destOrd="0" presId="urn:microsoft.com/office/officeart/2005/8/layout/orgChart1"/>
    <dgm:cxn modelId="{59448C3C-FF14-4678-9497-3FBE4840BC31}" type="presOf" srcId="{8DEB1EF1-3AA7-4C95-9E0A-C88397F5CD12}" destId="{3184B398-A91E-413A-BCC7-E4B86F9F1E5A}" srcOrd="1" destOrd="0" presId="urn:microsoft.com/office/officeart/2005/8/layout/orgChart1"/>
    <dgm:cxn modelId="{EF7063BC-A8EE-4CBF-8161-6753BB88C6F4}" type="presOf" srcId="{FD830E5B-B810-4DD2-98AE-D75F233A23D1}" destId="{93D77036-D53A-43A9-ADC5-5EF9FC94957D}" srcOrd="1" destOrd="0" presId="urn:microsoft.com/office/officeart/2005/8/layout/orgChart1"/>
    <dgm:cxn modelId="{B2E23813-03D6-46AC-BF9F-043B4CC57797}" type="presOf" srcId="{E416986E-7180-48A7-A44C-48F4B4DCABC7}" destId="{5A9E2148-5E12-4EF6-8F59-E8FF46D31357}" srcOrd="0" destOrd="0" presId="urn:microsoft.com/office/officeart/2005/8/layout/orgChart1"/>
    <dgm:cxn modelId="{62FEBAB0-4D0D-4E34-9962-732A55291A05}" srcId="{16B8BD1B-8675-4716-95C8-04E81F10AD28}" destId="{FD830E5B-B810-4DD2-98AE-D75F233A23D1}" srcOrd="2" destOrd="0" parTransId="{7356EE84-DF00-4D2F-8357-8B80FE7B0401}" sibTransId="{B39C9153-D2D2-431A-9935-FCB09E6E7C3F}"/>
    <dgm:cxn modelId="{1243EAA8-6090-481F-8548-FC25A8D46E33}" type="presOf" srcId="{C9644DF9-E11B-438D-B2C8-49B2F1C1D933}" destId="{0DAB9394-AD1D-4BEA-9382-E638FF03F2DA}" srcOrd="0" destOrd="0" presId="urn:microsoft.com/office/officeart/2005/8/layout/orgChart1"/>
    <dgm:cxn modelId="{DFFDDA2D-8259-4DE1-86F3-79445499BC92}" srcId="{C9644DF9-E11B-438D-B2C8-49B2F1C1D933}" destId="{16B8BD1B-8675-4716-95C8-04E81F10AD28}" srcOrd="0" destOrd="0" parTransId="{DC0236F3-24C1-4315-8DEF-FF5AB2515F14}" sibTransId="{35EB2F98-2291-4E82-A892-BA1A5D92657E}"/>
    <dgm:cxn modelId="{BBCDC527-1F03-4D85-A801-9E9D7CC465DA}" type="presParOf" srcId="{0DAB9394-AD1D-4BEA-9382-E638FF03F2DA}" destId="{282189AB-04C7-4819-B996-1E71BE7224AF}" srcOrd="0" destOrd="0" presId="urn:microsoft.com/office/officeart/2005/8/layout/orgChart1"/>
    <dgm:cxn modelId="{B5FAB81F-F003-416E-ADCB-1AC909119140}" type="presParOf" srcId="{282189AB-04C7-4819-B996-1E71BE7224AF}" destId="{7E1928C0-2C21-414B-9B18-A14017288AA2}" srcOrd="0" destOrd="0" presId="urn:microsoft.com/office/officeart/2005/8/layout/orgChart1"/>
    <dgm:cxn modelId="{5F778F66-6440-4228-B0EE-F9380D6A4AEE}" type="presParOf" srcId="{7E1928C0-2C21-414B-9B18-A14017288AA2}" destId="{3D587986-EEF0-4EF0-A10C-DBD5A736415A}" srcOrd="0" destOrd="0" presId="urn:microsoft.com/office/officeart/2005/8/layout/orgChart1"/>
    <dgm:cxn modelId="{1C1DB8EE-C163-4A05-8491-D4CCA0471DB3}" type="presParOf" srcId="{7E1928C0-2C21-414B-9B18-A14017288AA2}" destId="{B9B095C0-7369-463F-943B-171AAB5BFE7D}" srcOrd="1" destOrd="0" presId="urn:microsoft.com/office/officeart/2005/8/layout/orgChart1"/>
    <dgm:cxn modelId="{E51DA403-046B-43FA-A531-6AF5F0D9B35D}" type="presParOf" srcId="{282189AB-04C7-4819-B996-1E71BE7224AF}" destId="{9BB01F68-714C-4EA2-954D-9C052B0BB4E8}" srcOrd="1" destOrd="0" presId="urn:microsoft.com/office/officeart/2005/8/layout/orgChart1"/>
    <dgm:cxn modelId="{7C7CED3B-9A3E-4895-9DC4-6F07A3ABFE58}" type="presParOf" srcId="{9BB01F68-714C-4EA2-954D-9C052B0BB4E8}" destId="{3DA09963-F7A2-417F-B356-48799B204BF1}" srcOrd="0" destOrd="0" presId="urn:microsoft.com/office/officeart/2005/8/layout/orgChart1"/>
    <dgm:cxn modelId="{5BD19529-DB7D-4C2B-9CA3-4E01DC151633}" type="presParOf" srcId="{9BB01F68-714C-4EA2-954D-9C052B0BB4E8}" destId="{71B60E15-182C-446B-9E98-D79403A083C1}" srcOrd="1" destOrd="0" presId="urn:microsoft.com/office/officeart/2005/8/layout/orgChart1"/>
    <dgm:cxn modelId="{A99635CB-C467-4549-80DD-881E673A7F38}" type="presParOf" srcId="{71B60E15-182C-446B-9E98-D79403A083C1}" destId="{82887DB6-083C-4940-804D-330C5DEE94B4}" srcOrd="0" destOrd="0" presId="urn:microsoft.com/office/officeart/2005/8/layout/orgChart1"/>
    <dgm:cxn modelId="{8FCDE4A5-7109-48F0-A577-D672EFC2A148}" type="presParOf" srcId="{82887DB6-083C-4940-804D-330C5DEE94B4}" destId="{AB7F8981-45DF-4BD3-89D6-147EA0CAC77F}" srcOrd="0" destOrd="0" presId="urn:microsoft.com/office/officeart/2005/8/layout/orgChart1"/>
    <dgm:cxn modelId="{DBFF148A-A971-4608-B2E0-22DDA78479A3}" type="presParOf" srcId="{82887DB6-083C-4940-804D-330C5DEE94B4}" destId="{3184B398-A91E-413A-BCC7-E4B86F9F1E5A}" srcOrd="1" destOrd="0" presId="urn:microsoft.com/office/officeart/2005/8/layout/orgChart1"/>
    <dgm:cxn modelId="{E17A8DEC-9970-448B-A5E1-0FD1B9D2414E}" type="presParOf" srcId="{71B60E15-182C-446B-9E98-D79403A083C1}" destId="{4B61DB60-AA13-4394-9E7B-5A977224CB2D}" srcOrd="1" destOrd="0" presId="urn:microsoft.com/office/officeart/2005/8/layout/orgChart1"/>
    <dgm:cxn modelId="{D24B6DC7-1774-46A0-AF9B-E8055A35D524}" type="presParOf" srcId="{71B60E15-182C-446B-9E98-D79403A083C1}" destId="{D4A7A34B-D283-46D7-B101-735D8D2D5EAC}" srcOrd="2" destOrd="0" presId="urn:microsoft.com/office/officeart/2005/8/layout/orgChart1"/>
    <dgm:cxn modelId="{0621A4C5-553A-428C-8AB4-1BF1DCF35F5A}" type="presParOf" srcId="{9BB01F68-714C-4EA2-954D-9C052B0BB4E8}" destId="{5A9E2148-5E12-4EF6-8F59-E8FF46D31357}" srcOrd="2" destOrd="0" presId="urn:microsoft.com/office/officeart/2005/8/layout/orgChart1"/>
    <dgm:cxn modelId="{D81D39E4-2BCD-4BBF-BE8E-3D07BDF9B0F6}" type="presParOf" srcId="{9BB01F68-714C-4EA2-954D-9C052B0BB4E8}" destId="{5F8B84A8-FC9E-41FB-8559-12567513F183}" srcOrd="3" destOrd="0" presId="urn:microsoft.com/office/officeart/2005/8/layout/orgChart1"/>
    <dgm:cxn modelId="{724D73AA-A79C-4D2C-9A44-DFD9F5C170FE}" type="presParOf" srcId="{5F8B84A8-FC9E-41FB-8559-12567513F183}" destId="{880C5208-4E44-4401-9F20-DCDE0936A9CD}" srcOrd="0" destOrd="0" presId="urn:microsoft.com/office/officeart/2005/8/layout/orgChart1"/>
    <dgm:cxn modelId="{D3A718EE-CD5E-4A09-86B6-845D0A387B9C}" type="presParOf" srcId="{880C5208-4E44-4401-9F20-DCDE0936A9CD}" destId="{3A84B9E1-BD95-47B3-A526-181C5F069FD3}" srcOrd="0" destOrd="0" presId="urn:microsoft.com/office/officeart/2005/8/layout/orgChart1"/>
    <dgm:cxn modelId="{1244F69F-C7ED-4BFB-9142-5D4F139EA1BC}" type="presParOf" srcId="{880C5208-4E44-4401-9F20-DCDE0936A9CD}" destId="{488034EE-4DFA-422F-8929-F905CEBF6782}" srcOrd="1" destOrd="0" presId="urn:microsoft.com/office/officeart/2005/8/layout/orgChart1"/>
    <dgm:cxn modelId="{4A6ACD6A-4273-4A1C-B17E-DD2E4EE5B22A}" type="presParOf" srcId="{5F8B84A8-FC9E-41FB-8559-12567513F183}" destId="{97D2E777-8E5F-4850-B798-5CFE15672EEA}" srcOrd="1" destOrd="0" presId="urn:microsoft.com/office/officeart/2005/8/layout/orgChart1"/>
    <dgm:cxn modelId="{0509D704-F066-49B9-8F66-0D96F4E7C9D3}" type="presParOf" srcId="{5F8B84A8-FC9E-41FB-8559-12567513F183}" destId="{CD720623-AF5D-48F4-969C-53F10E289A26}" srcOrd="2" destOrd="0" presId="urn:microsoft.com/office/officeart/2005/8/layout/orgChart1"/>
    <dgm:cxn modelId="{C6EE2D9E-D1A4-4B0D-86C8-52BD0D8EC364}" type="presParOf" srcId="{9BB01F68-714C-4EA2-954D-9C052B0BB4E8}" destId="{349C2B13-EDCC-4694-9B15-2D9E3B6CD4DC}" srcOrd="4" destOrd="0" presId="urn:microsoft.com/office/officeart/2005/8/layout/orgChart1"/>
    <dgm:cxn modelId="{BB550103-D4DC-4502-A722-76BC31D80E18}" type="presParOf" srcId="{9BB01F68-714C-4EA2-954D-9C052B0BB4E8}" destId="{7C386FD5-3E09-4748-9C2D-C858F01570C3}" srcOrd="5" destOrd="0" presId="urn:microsoft.com/office/officeart/2005/8/layout/orgChart1"/>
    <dgm:cxn modelId="{2C19BE40-D1A5-48F6-BC73-EB6009A65276}" type="presParOf" srcId="{7C386FD5-3E09-4748-9C2D-C858F01570C3}" destId="{F2AAF6D1-39E8-404C-B545-41543F3F3BA2}" srcOrd="0" destOrd="0" presId="urn:microsoft.com/office/officeart/2005/8/layout/orgChart1"/>
    <dgm:cxn modelId="{B3F61BA7-4C2F-4167-A2CC-44CAEE654030}" type="presParOf" srcId="{F2AAF6D1-39E8-404C-B545-41543F3F3BA2}" destId="{327553BC-5FC6-4983-AC09-48D0D97842F3}" srcOrd="0" destOrd="0" presId="urn:microsoft.com/office/officeart/2005/8/layout/orgChart1"/>
    <dgm:cxn modelId="{67F3BC7E-496D-4A72-BD95-3CE100946FEC}" type="presParOf" srcId="{F2AAF6D1-39E8-404C-B545-41543F3F3BA2}" destId="{93D77036-D53A-43A9-ADC5-5EF9FC94957D}" srcOrd="1" destOrd="0" presId="urn:microsoft.com/office/officeart/2005/8/layout/orgChart1"/>
    <dgm:cxn modelId="{4057600E-9F8E-4438-894B-D36B501E2901}" type="presParOf" srcId="{7C386FD5-3E09-4748-9C2D-C858F01570C3}" destId="{19ED8FBE-46BE-4245-8FA0-96AF7E5488FD}" srcOrd="1" destOrd="0" presId="urn:microsoft.com/office/officeart/2005/8/layout/orgChart1"/>
    <dgm:cxn modelId="{C32C8C31-F399-4EBD-85DB-026A909954FF}" type="presParOf" srcId="{7C386FD5-3E09-4748-9C2D-C858F01570C3}" destId="{18C28347-07B8-470A-9F9C-AC735BEEB968}" srcOrd="2" destOrd="0" presId="urn:microsoft.com/office/officeart/2005/8/layout/orgChart1"/>
    <dgm:cxn modelId="{2B07785F-60D5-4028-94DC-C226A588A288}" type="presParOf" srcId="{282189AB-04C7-4819-B996-1E71BE7224AF}" destId="{7A59A1DA-399D-483D-802C-86A8B2D3D4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9644DF9-E11B-438D-B2C8-49B2F1C1D933}" type="doc">
      <dgm:prSet loTypeId="urn:microsoft.com/office/officeart/2005/8/layout/orgChart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16B8BD1B-8675-4716-95C8-04E81F10AD28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30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「總」</a:t>
          </a:r>
          <a:r>
            <a:rPr lang="en-US" altLang="zh-TW" sz="30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b="0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很多人也愛吃巧克力</a:t>
          </a:r>
          <a:endParaRPr lang="zh-TW" altLang="en-US" sz="3000" b="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DC0236F3-24C1-4315-8DEF-FF5AB2515F14}" type="parTrans" cxnId="{DFFDDA2D-8259-4DE1-86F3-79445499BC92}">
      <dgm:prSet/>
      <dgm:spPr/>
      <dgm:t>
        <a:bodyPr/>
        <a:lstStyle/>
        <a:p>
          <a:endParaRPr lang="zh-TW" altLang="en-US"/>
        </a:p>
      </dgm:t>
    </dgm:pt>
    <dgm:pt modelId="{35EB2F98-2291-4E82-A892-BA1A5D92657E}" type="sibTrans" cxnId="{DFFDDA2D-8259-4DE1-86F3-79445499BC92}">
      <dgm:prSet/>
      <dgm:spPr/>
      <dgm:t>
        <a:bodyPr/>
        <a:lstStyle/>
        <a:p>
          <a:endParaRPr lang="zh-TW" altLang="en-US"/>
        </a:p>
      </dgm:t>
    </dgm:pt>
    <dgm:pt modelId="{8DEB1EF1-3AA7-4C95-9E0A-C88397F5CD12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30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巧克力</a:t>
          </a:r>
          <a: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的原材料</a:t>
          </a:r>
          <a: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和做法</a:t>
          </a:r>
          <a:endParaRPr lang="zh-TW" altLang="en-US" sz="30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4CDD9854-6FF6-4A8A-945E-CAB396835A6F}" type="parTrans" cxnId="{2B16A8B5-F234-4391-AAB1-4C7010BBDE96}">
      <dgm:prSet/>
      <dgm:spPr/>
      <dgm:t>
        <a:bodyPr/>
        <a:lstStyle/>
        <a:p>
          <a:endParaRPr lang="zh-TW" altLang="en-US" sz="30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38A50FB-538A-458F-8BCB-E04C5FEBE34C}" type="sibTrans" cxnId="{2B16A8B5-F234-4391-AAB1-4C7010BBDE96}">
      <dgm:prSet/>
      <dgm:spPr/>
      <dgm:t>
        <a:bodyPr/>
        <a:lstStyle/>
        <a:p>
          <a:endParaRPr lang="zh-TW" altLang="en-US"/>
        </a:p>
      </dgm:t>
    </dgm:pt>
    <dgm:pt modelId="{BDAE1CB8-BF77-4602-A43F-8585817F7B67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30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巧克力</a:t>
          </a:r>
          <a: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</a:t>
          </a: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營養價值</a:t>
          </a:r>
          <a:endParaRPr lang="zh-TW" altLang="en-US" sz="30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E416986E-7180-48A7-A44C-48F4B4DCABC7}" type="parTrans" cxnId="{3A3F9D1A-79AA-45BD-B86F-47665C46B610}">
      <dgm:prSet/>
      <dgm:spPr/>
      <dgm:t>
        <a:bodyPr/>
        <a:lstStyle/>
        <a:p>
          <a:endParaRPr lang="zh-TW" altLang="en-US" sz="30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A9025D2-0A83-4F26-83A3-C3ECF0F522BC}" type="sibTrans" cxnId="{3A3F9D1A-79AA-45BD-B86F-47665C46B610}">
      <dgm:prSet/>
      <dgm:spPr/>
      <dgm:t>
        <a:bodyPr/>
        <a:lstStyle/>
        <a:p>
          <a:endParaRPr lang="zh-TW" altLang="en-US"/>
        </a:p>
      </dgm:t>
    </dgm:pt>
    <dgm:pt modelId="{FD830E5B-B810-4DD2-98AE-D75F233A23D1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30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巧克力</a:t>
          </a:r>
          <a: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的分類</a:t>
          </a:r>
          <a:endParaRPr lang="zh-TW" altLang="en-US" sz="30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7356EE84-DF00-4D2F-8357-8B80FE7B0401}" type="parTrans" cxnId="{62FEBAB0-4D0D-4E34-9962-732A55291A05}">
      <dgm:prSet/>
      <dgm:spPr/>
      <dgm:t>
        <a:bodyPr/>
        <a:lstStyle/>
        <a:p>
          <a:endParaRPr lang="zh-TW" altLang="en-US" sz="30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B39C9153-D2D2-431A-9935-FCB09E6E7C3F}" type="sibTrans" cxnId="{62FEBAB0-4D0D-4E34-9962-732A55291A05}">
      <dgm:prSet/>
      <dgm:spPr/>
      <dgm:t>
        <a:bodyPr/>
        <a:lstStyle/>
        <a:p>
          <a:endParaRPr lang="zh-TW" altLang="en-US"/>
        </a:p>
      </dgm:t>
    </dgm:pt>
    <dgm:pt modelId="{0DAB9394-AD1D-4BEA-9382-E638FF03F2DA}" type="pres">
      <dgm:prSet presAssocID="{C9644DF9-E11B-438D-B2C8-49B2F1C1D9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282189AB-04C7-4819-B996-1E71BE7224AF}" type="pres">
      <dgm:prSet presAssocID="{16B8BD1B-8675-4716-95C8-04E81F10AD28}" presName="hierRoot1" presStyleCnt="0">
        <dgm:presLayoutVars>
          <dgm:hierBranch val="init"/>
        </dgm:presLayoutVars>
      </dgm:prSet>
      <dgm:spPr/>
    </dgm:pt>
    <dgm:pt modelId="{7E1928C0-2C21-414B-9B18-A14017288AA2}" type="pres">
      <dgm:prSet presAssocID="{16B8BD1B-8675-4716-95C8-04E81F10AD28}" presName="rootComposite1" presStyleCnt="0"/>
      <dgm:spPr/>
    </dgm:pt>
    <dgm:pt modelId="{3D587986-EEF0-4EF0-A10C-DBD5A736415A}" type="pres">
      <dgm:prSet presAssocID="{16B8BD1B-8675-4716-95C8-04E81F10AD28}" presName="rootText1" presStyleLbl="node0" presStyleIdx="0" presStyleCnt="1" custScaleX="173586" custScaleY="13440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9B095C0-7369-463F-943B-171AAB5BFE7D}" type="pres">
      <dgm:prSet presAssocID="{16B8BD1B-8675-4716-95C8-04E81F10AD28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9BB01F68-714C-4EA2-954D-9C052B0BB4E8}" type="pres">
      <dgm:prSet presAssocID="{16B8BD1B-8675-4716-95C8-04E81F10AD28}" presName="hierChild2" presStyleCnt="0"/>
      <dgm:spPr/>
    </dgm:pt>
    <dgm:pt modelId="{3DA09963-F7A2-417F-B356-48799B204BF1}" type="pres">
      <dgm:prSet presAssocID="{4CDD9854-6FF6-4A8A-945E-CAB396835A6F}" presName="Name37" presStyleLbl="parChTrans1D2" presStyleIdx="0" presStyleCnt="3"/>
      <dgm:spPr/>
      <dgm:t>
        <a:bodyPr/>
        <a:lstStyle/>
        <a:p>
          <a:endParaRPr lang="zh-TW" altLang="en-US"/>
        </a:p>
      </dgm:t>
    </dgm:pt>
    <dgm:pt modelId="{71B60E15-182C-446B-9E98-D79403A083C1}" type="pres">
      <dgm:prSet presAssocID="{8DEB1EF1-3AA7-4C95-9E0A-C88397F5CD12}" presName="hierRoot2" presStyleCnt="0">
        <dgm:presLayoutVars>
          <dgm:hierBranch val="init"/>
        </dgm:presLayoutVars>
      </dgm:prSet>
      <dgm:spPr/>
    </dgm:pt>
    <dgm:pt modelId="{82887DB6-083C-4940-804D-330C5DEE94B4}" type="pres">
      <dgm:prSet presAssocID="{8DEB1EF1-3AA7-4C95-9E0A-C88397F5CD12}" presName="rootComposite" presStyleCnt="0"/>
      <dgm:spPr/>
    </dgm:pt>
    <dgm:pt modelId="{AB7F8981-45DF-4BD3-89D6-147EA0CAC77F}" type="pres">
      <dgm:prSet presAssocID="{8DEB1EF1-3AA7-4C95-9E0A-C88397F5CD12}" presName="rootText" presStyleLbl="node2" presStyleIdx="0" presStyleCnt="3" custScaleY="220386" custLinFactNeighborY="-128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184B398-A91E-413A-BCC7-E4B86F9F1E5A}" type="pres">
      <dgm:prSet presAssocID="{8DEB1EF1-3AA7-4C95-9E0A-C88397F5CD12}" presName="rootConnector" presStyleLbl="node2" presStyleIdx="0" presStyleCnt="3"/>
      <dgm:spPr/>
      <dgm:t>
        <a:bodyPr/>
        <a:lstStyle/>
        <a:p>
          <a:endParaRPr lang="zh-TW" altLang="en-US"/>
        </a:p>
      </dgm:t>
    </dgm:pt>
    <dgm:pt modelId="{4B61DB60-AA13-4394-9E7B-5A977224CB2D}" type="pres">
      <dgm:prSet presAssocID="{8DEB1EF1-3AA7-4C95-9E0A-C88397F5CD12}" presName="hierChild4" presStyleCnt="0"/>
      <dgm:spPr/>
    </dgm:pt>
    <dgm:pt modelId="{D4A7A34B-D283-46D7-B101-735D8D2D5EAC}" type="pres">
      <dgm:prSet presAssocID="{8DEB1EF1-3AA7-4C95-9E0A-C88397F5CD12}" presName="hierChild5" presStyleCnt="0"/>
      <dgm:spPr/>
    </dgm:pt>
    <dgm:pt modelId="{5A9E2148-5E12-4EF6-8F59-E8FF46D31357}" type="pres">
      <dgm:prSet presAssocID="{E416986E-7180-48A7-A44C-48F4B4DCABC7}" presName="Name37" presStyleLbl="parChTrans1D2" presStyleIdx="1" presStyleCnt="3"/>
      <dgm:spPr/>
      <dgm:t>
        <a:bodyPr/>
        <a:lstStyle/>
        <a:p>
          <a:endParaRPr lang="zh-TW" altLang="en-US"/>
        </a:p>
      </dgm:t>
    </dgm:pt>
    <dgm:pt modelId="{5F8B84A8-FC9E-41FB-8559-12567513F183}" type="pres">
      <dgm:prSet presAssocID="{BDAE1CB8-BF77-4602-A43F-8585817F7B67}" presName="hierRoot2" presStyleCnt="0">
        <dgm:presLayoutVars>
          <dgm:hierBranch val="init"/>
        </dgm:presLayoutVars>
      </dgm:prSet>
      <dgm:spPr/>
    </dgm:pt>
    <dgm:pt modelId="{880C5208-4E44-4401-9F20-DCDE0936A9CD}" type="pres">
      <dgm:prSet presAssocID="{BDAE1CB8-BF77-4602-A43F-8585817F7B67}" presName="rootComposite" presStyleCnt="0"/>
      <dgm:spPr/>
    </dgm:pt>
    <dgm:pt modelId="{3A84B9E1-BD95-47B3-A526-181C5F069FD3}" type="pres">
      <dgm:prSet presAssocID="{BDAE1CB8-BF77-4602-A43F-8585817F7B67}" presName="rootText" presStyleLbl="node2" presStyleIdx="1" presStyleCnt="3" custScaleY="220386" custLinFactNeighborY="-128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88034EE-4DFA-422F-8929-F905CEBF6782}" type="pres">
      <dgm:prSet presAssocID="{BDAE1CB8-BF77-4602-A43F-8585817F7B67}" presName="rootConnector" presStyleLbl="node2" presStyleIdx="1" presStyleCnt="3"/>
      <dgm:spPr/>
      <dgm:t>
        <a:bodyPr/>
        <a:lstStyle/>
        <a:p>
          <a:endParaRPr lang="zh-TW" altLang="en-US"/>
        </a:p>
      </dgm:t>
    </dgm:pt>
    <dgm:pt modelId="{97D2E777-8E5F-4850-B798-5CFE15672EEA}" type="pres">
      <dgm:prSet presAssocID="{BDAE1CB8-BF77-4602-A43F-8585817F7B67}" presName="hierChild4" presStyleCnt="0"/>
      <dgm:spPr/>
    </dgm:pt>
    <dgm:pt modelId="{CD720623-AF5D-48F4-969C-53F10E289A26}" type="pres">
      <dgm:prSet presAssocID="{BDAE1CB8-BF77-4602-A43F-8585817F7B67}" presName="hierChild5" presStyleCnt="0"/>
      <dgm:spPr/>
    </dgm:pt>
    <dgm:pt modelId="{349C2B13-EDCC-4694-9B15-2D9E3B6CD4DC}" type="pres">
      <dgm:prSet presAssocID="{7356EE84-DF00-4D2F-8357-8B80FE7B0401}" presName="Name37" presStyleLbl="parChTrans1D2" presStyleIdx="2" presStyleCnt="3"/>
      <dgm:spPr/>
      <dgm:t>
        <a:bodyPr/>
        <a:lstStyle/>
        <a:p>
          <a:endParaRPr lang="zh-TW" altLang="en-US"/>
        </a:p>
      </dgm:t>
    </dgm:pt>
    <dgm:pt modelId="{7C386FD5-3E09-4748-9C2D-C858F01570C3}" type="pres">
      <dgm:prSet presAssocID="{FD830E5B-B810-4DD2-98AE-D75F233A23D1}" presName="hierRoot2" presStyleCnt="0">
        <dgm:presLayoutVars>
          <dgm:hierBranch val="init"/>
        </dgm:presLayoutVars>
      </dgm:prSet>
      <dgm:spPr/>
    </dgm:pt>
    <dgm:pt modelId="{F2AAF6D1-39E8-404C-B545-41543F3F3BA2}" type="pres">
      <dgm:prSet presAssocID="{FD830E5B-B810-4DD2-98AE-D75F233A23D1}" presName="rootComposite" presStyleCnt="0"/>
      <dgm:spPr/>
    </dgm:pt>
    <dgm:pt modelId="{327553BC-5FC6-4983-AC09-48D0D97842F3}" type="pres">
      <dgm:prSet presAssocID="{FD830E5B-B810-4DD2-98AE-D75F233A23D1}" presName="rootText" presStyleLbl="node2" presStyleIdx="2" presStyleCnt="3" custScaleY="220386" custLinFactNeighborY="-128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3D77036-D53A-43A9-ADC5-5EF9FC94957D}" type="pres">
      <dgm:prSet presAssocID="{FD830E5B-B810-4DD2-98AE-D75F233A23D1}" presName="rootConnector" presStyleLbl="node2" presStyleIdx="2" presStyleCnt="3"/>
      <dgm:spPr/>
      <dgm:t>
        <a:bodyPr/>
        <a:lstStyle/>
        <a:p>
          <a:endParaRPr lang="zh-TW" altLang="en-US"/>
        </a:p>
      </dgm:t>
    </dgm:pt>
    <dgm:pt modelId="{19ED8FBE-46BE-4245-8FA0-96AF7E5488FD}" type="pres">
      <dgm:prSet presAssocID="{FD830E5B-B810-4DD2-98AE-D75F233A23D1}" presName="hierChild4" presStyleCnt="0"/>
      <dgm:spPr/>
    </dgm:pt>
    <dgm:pt modelId="{18C28347-07B8-470A-9F9C-AC735BEEB968}" type="pres">
      <dgm:prSet presAssocID="{FD830E5B-B810-4DD2-98AE-D75F233A23D1}" presName="hierChild5" presStyleCnt="0"/>
      <dgm:spPr/>
    </dgm:pt>
    <dgm:pt modelId="{7A59A1DA-399D-483D-802C-86A8B2D3D46F}" type="pres">
      <dgm:prSet presAssocID="{16B8BD1B-8675-4716-95C8-04E81F10AD28}" presName="hierChild3" presStyleCnt="0"/>
      <dgm:spPr/>
    </dgm:pt>
  </dgm:ptLst>
  <dgm:cxnLst>
    <dgm:cxn modelId="{57E3974D-50AD-49A1-A515-B6313995D17E}" type="presOf" srcId="{FD830E5B-B810-4DD2-98AE-D75F233A23D1}" destId="{327553BC-5FC6-4983-AC09-48D0D97842F3}" srcOrd="0" destOrd="0" presId="urn:microsoft.com/office/officeart/2005/8/layout/orgChart1"/>
    <dgm:cxn modelId="{214E4C04-1A3C-4FDB-90C0-05C47B6A8C71}" type="presOf" srcId="{7356EE84-DF00-4D2F-8357-8B80FE7B0401}" destId="{349C2B13-EDCC-4694-9B15-2D9E3B6CD4DC}" srcOrd="0" destOrd="0" presId="urn:microsoft.com/office/officeart/2005/8/layout/orgChart1"/>
    <dgm:cxn modelId="{D3E98D7B-501C-47E4-8BC0-CF6FDEF0192C}" type="presOf" srcId="{FD830E5B-B810-4DD2-98AE-D75F233A23D1}" destId="{93D77036-D53A-43A9-ADC5-5EF9FC94957D}" srcOrd="1" destOrd="0" presId="urn:microsoft.com/office/officeart/2005/8/layout/orgChart1"/>
    <dgm:cxn modelId="{2B16A8B5-F234-4391-AAB1-4C7010BBDE96}" srcId="{16B8BD1B-8675-4716-95C8-04E81F10AD28}" destId="{8DEB1EF1-3AA7-4C95-9E0A-C88397F5CD12}" srcOrd="0" destOrd="0" parTransId="{4CDD9854-6FF6-4A8A-945E-CAB396835A6F}" sibTransId="{338A50FB-538A-458F-8BCB-E04C5FEBE34C}"/>
    <dgm:cxn modelId="{3A3F9D1A-79AA-45BD-B86F-47665C46B610}" srcId="{16B8BD1B-8675-4716-95C8-04E81F10AD28}" destId="{BDAE1CB8-BF77-4602-A43F-8585817F7B67}" srcOrd="1" destOrd="0" parTransId="{E416986E-7180-48A7-A44C-48F4B4DCABC7}" sibTransId="{3A9025D2-0A83-4F26-83A3-C3ECF0F522BC}"/>
    <dgm:cxn modelId="{DFFDDA2D-8259-4DE1-86F3-79445499BC92}" srcId="{C9644DF9-E11B-438D-B2C8-49B2F1C1D933}" destId="{16B8BD1B-8675-4716-95C8-04E81F10AD28}" srcOrd="0" destOrd="0" parTransId="{DC0236F3-24C1-4315-8DEF-FF5AB2515F14}" sibTransId="{35EB2F98-2291-4E82-A892-BA1A5D92657E}"/>
    <dgm:cxn modelId="{469DE8E8-336D-4B89-B779-C6C5BFA8106B}" type="presOf" srcId="{16B8BD1B-8675-4716-95C8-04E81F10AD28}" destId="{3D587986-EEF0-4EF0-A10C-DBD5A736415A}" srcOrd="0" destOrd="0" presId="urn:microsoft.com/office/officeart/2005/8/layout/orgChart1"/>
    <dgm:cxn modelId="{DABCCA5D-D1C8-4409-9F2D-FFD32D378744}" type="presOf" srcId="{BDAE1CB8-BF77-4602-A43F-8585817F7B67}" destId="{3A84B9E1-BD95-47B3-A526-181C5F069FD3}" srcOrd="0" destOrd="0" presId="urn:microsoft.com/office/officeart/2005/8/layout/orgChart1"/>
    <dgm:cxn modelId="{B81661C0-B8AD-4426-9B72-FEFB2963FA71}" type="presOf" srcId="{4CDD9854-6FF6-4A8A-945E-CAB396835A6F}" destId="{3DA09963-F7A2-417F-B356-48799B204BF1}" srcOrd="0" destOrd="0" presId="urn:microsoft.com/office/officeart/2005/8/layout/orgChart1"/>
    <dgm:cxn modelId="{D782663B-8508-4FBC-8F13-D8B05435A70B}" type="presOf" srcId="{BDAE1CB8-BF77-4602-A43F-8585817F7B67}" destId="{488034EE-4DFA-422F-8929-F905CEBF6782}" srcOrd="1" destOrd="0" presId="urn:microsoft.com/office/officeart/2005/8/layout/orgChart1"/>
    <dgm:cxn modelId="{64F162FA-0D0F-433A-B594-77E92A7FCFB0}" type="presOf" srcId="{C9644DF9-E11B-438D-B2C8-49B2F1C1D933}" destId="{0DAB9394-AD1D-4BEA-9382-E638FF03F2DA}" srcOrd="0" destOrd="0" presId="urn:microsoft.com/office/officeart/2005/8/layout/orgChart1"/>
    <dgm:cxn modelId="{03F4C57F-E631-49B9-9308-D2EA1A65ADC9}" type="presOf" srcId="{16B8BD1B-8675-4716-95C8-04E81F10AD28}" destId="{B9B095C0-7369-463F-943B-171AAB5BFE7D}" srcOrd="1" destOrd="0" presId="urn:microsoft.com/office/officeart/2005/8/layout/orgChart1"/>
    <dgm:cxn modelId="{3E3486CC-0994-44C6-ACB5-0E81BC4CF276}" type="presOf" srcId="{8DEB1EF1-3AA7-4C95-9E0A-C88397F5CD12}" destId="{AB7F8981-45DF-4BD3-89D6-147EA0CAC77F}" srcOrd="0" destOrd="0" presId="urn:microsoft.com/office/officeart/2005/8/layout/orgChart1"/>
    <dgm:cxn modelId="{5228E409-6D2B-4D13-A412-BCDF56DE12CB}" type="presOf" srcId="{8DEB1EF1-3AA7-4C95-9E0A-C88397F5CD12}" destId="{3184B398-A91E-413A-BCC7-E4B86F9F1E5A}" srcOrd="1" destOrd="0" presId="urn:microsoft.com/office/officeart/2005/8/layout/orgChart1"/>
    <dgm:cxn modelId="{62FEBAB0-4D0D-4E34-9962-732A55291A05}" srcId="{16B8BD1B-8675-4716-95C8-04E81F10AD28}" destId="{FD830E5B-B810-4DD2-98AE-D75F233A23D1}" srcOrd="2" destOrd="0" parTransId="{7356EE84-DF00-4D2F-8357-8B80FE7B0401}" sibTransId="{B39C9153-D2D2-431A-9935-FCB09E6E7C3F}"/>
    <dgm:cxn modelId="{44468EB0-2553-4B69-B7A5-245EA11E9BF4}" type="presOf" srcId="{E416986E-7180-48A7-A44C-48F4B4DCABC7}" destId="{5A9E2148-5E12-4EF6-8F59-E8FF46D31357}" srcOrd="0" destOrd="0" presId="urn:microsoft.com/office/officeart/2005/8/layout/orgChart1"/>
    <dgm:cxn modelId="{38B16413-5AAF-4919-A50A-9ED513E42715}" type="presParOf" srcId="{0DAB9394-AD1D-4BEA-9382-E638FF03F2DA}" destId="{282189AB-04C7-4819-B996-1E71BE7224AF}" srcOrd="0" destOrd="0" presId="urn:microsoft.com/office/officeart/2005/8/layout/orgChart1"/>
    <dgm:cxn modelId="{1A15BEED-BB5E-42A4-900D-F8FD962C7495}" type="presParOf" srcId="{282189AB-04C7-4819-B996-1E71BE7224AF}" destId="{7E1928C0-2C21-414B-9B18-A14017288AA2}" srcOrd="0" destOrd="0" presId="urn:microsoft.com/office/officeart/2005/8/layout/orgChart1"/>
    <dgm:cxn modelId="{A6A297FE-9ECC-4895-BE0E-55A22C725904}" type="presParOf" srcId="{7E1928C0-2C21-414B-9B18-A14017288AA2}" destId="{3D587986-EEF0-4EF0-A10C-DBD5A736415A}" srcOrd="0" destOrd="0" presId="urn:microsoft.com/office/officeart/2005/8/layout/orgChart1"/>
    <dgm:cxn modelId="{F42265C7-FC7A-4BCF-ABEE-925C0851DA37}" type="presParOf" srcId="{7E1928C0-2C21-414B-9B18-A14017288AA2}" destId="{B9B095C0-7369-463F-943B-171AAB5BFE7D}" srcOrd="1" destOrd="0" presId="urn:microsoft.com/office/officeart/2005/8/layout/orgChart1"/>
    <dgm:cxn modelId="{5579A536-5126-4E0B-9F91-DDD0CD8288CF}" type="presParOf" srcId="{282189AB-04C7-4819-B996-1E71BE7224AF}" destId="{9BB01F68-714C-4EA2-954D-9C052B0BB4E8}" srcOrd="1" destOrd="0" presId="urn:microsoft.com/office/officeart/2005/8/layout/orgChart1"/>
    <dgm:cxn modelId="{030487F0-857F-4174-9AEE-E1D70153FD1E}" type="presParOf" srcId="{9BB01F68-714C-4EA2-954D-9C052B0BB4E8}" destId="{3DA09963-F7A2-417F-B356-48799B204BF1}" srcOrd="0" destOrd="0" presId="urn:microsoft.com/office/officeart/2005/8/layout/orgChart1"/>
    <dgm:cxn modelId="{C075C16C-9E06-47EF-839C-0DF184EC073C}" type="presParOf" srcId="{9BB01F68-714C-4EA2-954D-9C052B0BB4E8}" destId="{71B60E15-182C-446B-9E98-D79403A083C1}" srcOrd="1" destOrd="0" presId="urn:microsoft.com/office/officeart/2005/8/layout/orgChart1"/>
    <dgm:cxn modelId="{4C8E67E9-535E-43C1-8BE3-985EB71C14AE}" type="presParOf" srcId="{71B60E15-182C-446B-9E98-D79403A083C1}" destId="{82887DB6-083C-4940-804D-330C5DEE94B4}" srcOrd="0" destOrd="0" presId="urn:microsoft.com/office/officeart/2005/8/layout/orgChart1"/>
    <dgm:cxn modelId="{ECE6B23E-A623-4681-A8E5-944E9389A355}" type="presParOf" srcId="{82887DB6-083C-4940-804D-330C5DEE94B4}" destId="{AB7F8981-45DF-4BD3-89D6-147EA0CAC77F}" srcOrd="0" destOrd="0" presId="urn:microsoft.com/office/officeart/2005/8/layout/orgChart1"/>
    <dgm:cxn modelId="{63B45875-FC1E-4667-BA0F-5FE89C2837C2}" type="presParOf" srcId="{82887DB6-083C-4940-804D-330C5DEE94B4}" destId="{3184B398-A91E-413A-BCC7-E4B86F9F1E5A}" srcOrd="1" destOrd="0" presId="urn:microsoft.com/office/officeart/2005/8/layout/orgChart1"/>
    <dgm:cxn modelId="{B18847E5-748C-49B3-900D-99EC9FBBC097}" type="presParOf" srcId="{71B60E15-182C-446B-9E98-D79403A083C1}" destId="{4B61DB60-AA13-4394-9E7B-5A977224CB2D}" srcOrd="1" destOrd="0" presId="urn:microsoft.com/office/officeart/2005/8/layout/orgChart1"/>
    <dgm:cxn modelId="{6556A1C1-7D9A-47CD-8463-CBD0E7D2F709}" type="presParOf" srcId="{71B60E15-182C-446B-9E98-D79403A083C1}" destId="{D4A7A34B-D283-46D7-B101-735D8D2D5EAC}" srcOrd="2" destOrd="0" presId="urn:microsoft.com/office/officeart/2005/8/layout/orgChart1"/>
    <dgm:cxn modelId="{22F0A7C3-8637-4332-85C7-FAA95EA980E3}" type="presParOf" srcId="{9BB01F68-714C-4EA2-954D-9C052B0BB4E8}" destId="{5A9E2148-5E12-4EF6-8F59-E8FF46D31357}" srcOrd="2" destOrd="0" presId="urn:microsoft.com/office/officeart/2005/8/layout/orgChart1"/>
    <dgm:cxn modelId="{4C461502-4AFD-4FD2-B49F-FDA282E76DFA}" type="presParOf" srcId="{9BB01F68-714C-4EA2-954D-9C052B0BB4E8}" destId="{5F8B84A8-FC9E-41FB-8559-12567513F183}" srcOrd="3" destOrd="0" presId="urn:microsoft.com/office/officeart/2005/8/layout/orgChart1"/>
    <dgm:cxn modelId="{CB3FF614-65D2-4E45-8575-B413571E1BA2}" type="presParOf" srcId="{5F8B84A8-FC9E-41FB-8559-12567513F183}" destId="{880C5208-4E44-4401-9F20-DCDE0936A9CD}" srcOrd="0" destOrd="0" presId="urn:microsoft.com/office/officeart/2005/8/layout/orgChart1"/>
    <dgm:cxn modelId="{2D4791DA-7A56-4276-B490-7B109EC1CDD5}" type="presParOf" srcId="{880C5208-4E44-4401-9F20-DCDE0936A9CD}" destId="{3A84B9E1-BD95-47B3-A526-181C5F069FD3}" srcOrd="0" destOrd="0" presId="urn:microsoft.com/office/officeart/2005/8/layout/orgChart1"/>
    <dgm:cxn modelId="{A071EDE1-0D8D-4250-9B0F-D8D70FE98F67}" type="presParOf" srcId="{880C5208-4E44-4401-9F20-DCDE0936A9CD}" destId="{488034EE-4DFA-422F-8929-F905CEBF6782}" srcOrd="1" destOrd="0" presId="urn:microsoft.com/office/officeart/2005/8/layout/orgChart1"/>
    <dgm:cxn modelId="{F7CFB342-71F6-4AF7-9D8E-A0E2CBBFC570}" type="presParOf" srcId="{5F8B84A8-FC9E-41FB-8559-12567513F183}" destId="{97D2E777-8E5F-4850-B798-5CFE15672EEA}" srcOrd="1" destOrd="0" presId="urn:microsoft.com/office/officeart/2005/8/layout/orgChart1"/>
    <dgm:cxn modelId="{A4B465CF-B3F0-4B85-BFBC-A6BE51869366}" type="presParOf" srcId="{5F8B84A8-FC9E-41FB-8559-12567513F183}" destId="{CD720623-AF5D-48F4-969C-53F10E289A26}" srcOrd="2" destOrd="0" presId="urn:microsoft.com/office/officeart/2005/8/layout/orgChart1"/>
    <dgm:cxn modelId="{4B5A6438-A6F7-4271-8432-08AAB07B6605}" type="presParOf" srcId="{9BB01F68-714C-4EA2-954D-9C052B0BB4E8}" destId="{349C2B13-EDCC-4694-9B15-2D9E3B6CD4DC}" srcOrd="4" destOrd="0" presId="urn:microsoft.com/office/officeart/2005/8/layout/orgChart1"/>
    <dgm:cxn modelId="{4AE2097A-192A-4DE3-83B2-FC2E8E4ACAD5}" type="presParOf" srcId="{9BB01F68-714C-4EA2-954D-9C052B0BB4E8}" destId="{7C386FD5-3E09-4748-9C2D-C858F01570C3}" srcOrd="5" destOrd="0" presId="urn:microsoft.com/office/officeart/2005/8/layout/orgChart1"/>
    <dgm:cxn modelId="{E7522323-FFDE-4573-81EC-C807F447357F}" type="presParOf" srcId="{7C386FD5-3E09-4748-9C2D-C858F01570C3}" destId="{F2AAF6D1-39E8-404C-B545-41543F3F3BA2}" srcOrd="0" destOrd="0" presId="urn:microsoft.com/office/officeart/2005/8/layout/orgChart1"/>
    <dgm:cxn modelId="{5E48A1AD-FC81-4B9D-8E1F-A6B82D376D8C}" type="presParOf" srcId="{F2AAF6D1-39E8-404C-B545-41543F3F3BA2}" destId="{327553BC-5FC6-4983-AC09-48D0D97842F3}" srcOrd="0" destOrd="0" presId="urn:microsoft.com/office/officeart/2005/8/layout/orgChart1"/>
    <dgm:cxn modelId="{4224C2B5-1E04-4075-AD0A-99DB4C04D19A}" type="presParOf" srcId="{F2AAF6D1-39E8-404C-B545-41543F3F3BA2}" destId="{93D77036-D53A-43A9-ADC5-5EF9FC94957D}" srcOrd="1" destOrd="0" presId="urn:microsoft.com/office/officeart/2005/8/layout/orgChart1"/>
    <dgm:cxn modelId="{7C521D16-3735-4422-A0B7-2090FCA57834}" type="presParOf" srcId="{7C386FD5-3E09-4748-9C2D-C858F01570C3}" destId="{19ED8FBE-46BE-4245-8FA0-96AF7E5488FD}" srcOrd="1" destOrd="0" presId="urn:microsoft.com/office/officeart/2005/8/layout/orgChart1"/>
    <dgm:cxn modelId="{F90338F4-D842-486C-B39D-C37B3ED5B024}" type="presParOf" srcId="{7C386FD5-3E09-4748-9C2D-C858F01570C3}" destId="{18C28347-07B8-470A-9F9C-AC735BEEB968}" srcOrd="2" destOrd="0" presId="urn:microsoft.com/office/officeart/2005/8/layout/orgChart1"/>
    <dgm:cxn modelId="{B08F745B-24A3-48A4-9DB4-596FB327F061}" type="presParOf" srcId="{282189AB-04C7-4819-B996-1E71BE7224AF}" destId="{7A59A1DA-399D-483D-802C-86A8B2D3D4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9644DF9-E11B-438D-B2C8-49B2F1C1D933}" type="doc">
      <dgm:prSet loTypeId="urn:microsoft.com/office/officeart/2005/8/layout/orgChart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16B8BD1B-8675-4716-95C8-04E81F10AD28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25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「總」</a:t>
          </a:r>
          <a:r>
            <a:rPr lang="en-US" altLang="zh-TW" sz="25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b="0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很多人也愛吃巧克力</a:t>
          </a:r>
          <a:endParaRPr lang="zh-TW" altLang="en-US" sz="2500" b="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DC0236F3-24C1-4315-8DEF-FF5AB2515F14}" type="parTrans" cxnId="{DFFDDA2D-8259-4DE1-86F3-79445499BC92}">
      <dgm:prSet/>
      <dgm:spPr/>
      <dgm:t>
        <a:bodyPr/>
        <a:lstStyle/>
        <a:p>
          <a:endParaRPr lang="zh-TW" altLang="en-US" sz="2500"/>
        </a:p>
      </dgm:t>
    </dgm:pt>
    <dgm:pt modelId="{35EB2F98-2291-4E82-A892-BA1A5D92657E}" type="sibTrans" cxnId="{DFFDDA2D-8259-4DE1-86F3-79445499BC92}">
      <dgm:prSet/>
      <dgm:spPr/>
      <dgm:t>
        <a:bodyPr/>
        <a:lstStyle/>
        <a:p>
          <a:endParaRPr lang="zh-TW" altLang="en-US" sz="2500"/>
        </a:p>
      </dgm:t>
    </dgm:pt>
    <dgm:pt modelId="{8DEB1EF1-3AA7-4C95-9E0A-C88397F5CD12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25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巧克力</a:t>
          </a:r>
          <a: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的原材料</a:t>
          </a:r>
          <a: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和做法</a:t>
          </a:r>
          <a:endParaRPr lang="zh-TW" altLang="en-US" sz="25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4CDD9854-6FF6-4A8A-945E-CAB396835A6F}" type="parTrans" cxnId="{2B16A8B5-F234-4391-AAB1-4C7010BBDE96}">
      <dgm:prSet/>
      <dgm:spPr/>
      <dgm:t>
        <a:bodyPr/>
        <a:lstStyle/>
        <a:p>
          <a:endParaRPr lang="zh-TW" altLang="en-US" sz="25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38A50FB-538A-458F-8BCB-E04C5FEBE34C}" type="sibTrans" cxnId="{2B16A8B5-F234-4391-AAB1-4C7010BBDE96}">
      <dgm:prSet/>
      <dgm:spPr/>
      <dgm:t>
        <a:bodyPr/>
        <a:lstStyle/>
        <a:p>
          <a:endParaRPr lang="zh-TW" altLang="en-US" sz="2500"/>
        </a:p>
      </dgm:t>
    </dgm:pt>
    <dgm:pt modelId="{BDAE1CB8-BF77-4602-A43F-8585817F7B67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25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巧克力</a:t>
          </a:r>
          <a: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</a:t>
          </a:r>
          <a:r>
            <a:rPr lang="zh-TW" altLang="en-US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營養價值</a:t>
          </a:r>
          <a:endParaRPr lang="zh-TW" altLang="en-US" sz="25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E416986E-7180-48A7-A44C-48F4B4DCABC7}" type="parTrans" cxnId="{3A3F9D1A-79AA-45BD-B86F-47665C46B610}">
      <dgm:prSet/>
      <dgm:spPr/>
      <dgm:t>
        <a:bodyPr/>
        <a:lstStyle/>
        <a:p>
          <a:endParaRPr lang="zh-TW" altLang="en-US" sz="25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A9025D2-0A83-4F26-83A3-C3ECF0F522BC}" type="sibTrans" cxnId="{3A3F9D1A-79AA-45BD-B86F-47665C46B610}">
      <dgm:prSet/>
      <dgm:spPr/>
      <dgm:t>
        <a:bodyPr/>
        <a:lstStyle/>
        <a:p>
          <a:endParaRPr lang="zh-TW" altLang="en-US" sz="2500"/>
        </a:p>
      </dgm:t>
    </dgm:pt>
    <dgm:pt modelId="{FD830E5B-B810-4DD2-98AE-D75F233A23D1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25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巧克力</a:t>
          </a:r>
          <a: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的分類</a:t>
          </a:r>
          <a:endParaRPr lang="zh-TW" altLang="en-US" sz="25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7356EE84-DF00-4D2F-8357-8B80FE7B0401}" type="parTrans" cxnId="{62FEBAB0-4D0D-4E34-9962-732A55291A05}">
      <dgm:prSet/>
      <dgm:spPr/>
      <dgm:t>
        <a:bodyPr/>
        <a:lstStyle/>
        <a:p>
          <a:endParaRPr lang="zh-TW" altLang="en-US" sz="25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B39C9153-D2D2-431A-9935-FCB09E6E7C3F}" type="sibTrans" cxnId="{62FEBAB0-4D0D-4E34-9962-732A55291A05}">
      <dgm:prSet/>
      <dgm:spPr/>
      <dgm:t>
        <a:bodyPr/>
        <a:lstStyle/>
        <a:p>
          <a:endParaRPr lang="zh-TW" altLang="en-US" sz="2500"/>
        </a:p>
      </dgm:t>
    </dgm:pt>
    <dgm:pt modelId="{0DAB9394-AD1D-4BEA-9382-E638FF03F2DA}" type="pres">
      <dgm:prSet presAssocID="{C9644DF9-E11B-438D-B2C8-49B2F1C1D9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282189AB-04C7-4819-B996-1E71BE7224AF}" type="pres">
      <dgm:prSet presAssocID="{16B8BD1B-8675-4716-95C8-04E81F10AD28}" presName="hierRoot1" presStyleCnt="0">
        <dgm:presLayoutVars>
          <dgm:hierBranch val="init"/>
        </dgm:presLayoutVars>
      </dgm:prSet>
      <dgm:spPr/>
    </dgm:pt>
    <dgm:pt modelId="{7E1928C0-2C21-414B-9B18-A14017288AA2}" type="pres">
      <dgm:prSet presAssocID="{16B8BD1B-8675-4716-95C8-04E81F10AD28}" presName="rootComposite1" presStyleCnt="0"/>
      <dgm:spPr/>
    </dgm:pt>
    <dgm:pt modelId="{3D587986-EEF0-4EF0-A10C-DBD5A736415A}" type="pres">
      <dgm:prSet presAssocID="{16B8BD1B-8675-4716-95C8-04E81F10AD28}" presName="rootText1" presStyleLbl="node0" presStyleIdx="0" presStyleCnt="1" custScaleX="173586" custScaleY="13440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9B095C0-7369-463F-943B-171AAB5BFE7D}" type="pres">
      <dgm:prSet presAssocID="{16B8BD1B-8675-4716-95C8-04E81F10AD28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9BB01F68-714C-4EA2-954D-9C052B0BB4E8}" type="pres">
      <dgm:prSet presAssocID="{16B8BD1B-8675-4716-95C8-04E81F10AD28}" presName="hierChild2" presStyleCnt="0"/>
      <dgm:spPr/>
    </dgm:pt>
    <dgm:pt modelId="{3DA09963-F7A2-417F-B356-48799B204BF1}" type="pres">
      <dgm:prSet presAssocID="{4CDD9854-6FF6-4A8A-945E-CAB396835A6F}" presName="Name37" presStyleLbl="parChTrans1D2" presStyleIdx="0" presStyleCnt="3"/>
      <dgm:spPr/>
      <dgm:t>
        <a:bodyPr/>
        <a:lstStyle/>
        <a:p>
          <a:endParaRPr lang="zh-TW" altLang="en-US"/>
        </a:p>
      </dgm:t>
    </dgm:pt>
    <dgm:pt modelId="{71B60E15-182C-446B-9E98-D79403A083C1}" type="pres">
      <dgm:prSet presAssocID="{8DEB1EF1-3AA7-4C95-9E0A-C88397F5CD12}" presName="hierRoot2" presStyleCnt="0">
        <dgm:presLayoutVars>
          <dgm:hierBranch val="init"/>
        </dgm:presLayoutVars>
      </dgm:prSet>
      <dgm:spPr/>
    </dgm:pt>
    <dgm:pt modelId="{82887DB6-083C-4940-804D-330C5DEE94B4}" type="pres">
      <dgm:prSet presAssocID="{8DEB1EF1-3AA7-4C95-9E0A-C88397F5CD12}" presName="rootComposite" presStyleCnt="0"/>
      <dgm:spPr/>
    </dgm:pt>
    <dgm:pt modelId="{AB7F8981-45DF-4BD3-89D6-147EA0CAC77F}" type="pres">
      <dgm:prSet presAssocID="{8DEB1EF1-3AA7-4C95-9E0A-C88397F5CD12}" presName="rootText" presStyleLbl="node2" presStyleIdx="0" presStyleCnt="3" custScaleY="220386" custLinFactNeighborY="-128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184B398-A91E-413A-BCC7-E4B86F9F1E5A}" type="pres">
      <dgm:prSet presAssocID="{8DEB1EF1-3AA7-4C95-9E0A-C88397F5CD12}" presName="rootConnector" presStyleLbl="node2" presStyleIdx="0" presStyleCnt="3"/>
      <dgm:spPr/>
      <dgm:t>
        <a:bodyPr/>
        <a:lstStyle/>
        <a:p>
          <a:endParaRPr lang="zh-TW" altLang="en-US"/>
        </a:p>
      </dgm:t>
    </dgm:pt>
    <dgm:pt modelId="{4B61DB60-AA13-4394-9E7B-5A977224CB2D}" type="pres">
      <dgm:prSet presAssocID="{8DEB1EF1-3AA7-4C95-9E0A-C88397F5CD12}" presName="hierChild4" presStyleCnt="0"/>
      <dgm:spPr/>
    </dgm:pt>
    <dgm:pt modelId="{D4A7A34B-D283-46D7-B101-735D8D2D5EAC}" type="pres">
      <dgm:prSet presAssocID="{8DEB1EF1-3AA7-4C95-9E0A-C88397F5CD12}" presName="hierChild5" presStyleCnt="0"/>
      <dgm:spPr/>
    </dgm:pt>
    <dgm:pt modelId="{5A9E2148-5E12-4EF6-8F59-E8FF46D31357}" type="pres">
      <dgm:prSet presAssocID="{E416986E-7180-48A7-A44C-48F4B4DCABC7}" presName="Name37" presStyleLbl="parChTrans1D2" presStyleIdx="1" presStyleCnt="3"/>
      <dgm:spPr/>
      <dgm:t>
        <a:bodyPr/>
        <a:lstStyle/>
        <a:p>
          <a:endParaRPr lang="zh-TW" altLang="en-US"/>
        </a:p>
      </dgm:t>
    </dgm:pt>
    <dgm:pt modelId="{5F8B84A8-FC9E-41FB-8559-12567513F183}" type="pres">
      <dgm:prSet presAssocID="{BDAE1CB8-BF77-4602-A43F-8585817F7B67}" presName="hierRoot2" presStyleCnt="0">
        <dgm:presLayoutVars>
          <dgm:hierBranch val="init"/>
        </dgm:presLayoutVars>
      </dgm:prSet>
      <dgm:spPr/>
    </dgm:pt>
    <dgm:pt modelId="{880C5208-4E44-4401-9F20-DCDE0936A9CD}" type="pres">
      <dgm:prSet presAssocID="{BDAE1CB8-BF77-4602-A43F-8585817F7B67}" presName="rootComposite" presStyleCnt="0"/>
      <dgm:spPr/>
    </dgm:pt>
    <dgm:pt modelId="{3A84B9E1-BD95-47B3-A526-181C5F069FD3}" type="pres">
      <dgm:prSet presAssocID="{BDAE1CB8-BF77-4602-A43F-8585817F7B67}" presName="rootText" presStyleLbl="node2" presStyleIdx="1" presStyleCnt="3" custScaleY="220386" custLinFactNeighborY="-128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88034EE-4DFA-422F-8929-F905CEBF6782}" type="pres">
      <dgm:prSet presAssocID="{BDAE1CB8-BF77-4602-A43F-8585817F7B67}" presName="rootConnector" presStyleLbl="node2" presStyleIdx="1" presStyleCnt="3"/>
      <dgm:spPr/>
      <dgm:t>
        <a:bodyPr/>
        <a:lstStyle/>
        <a:p>
          <a:endParaRPr lang="zh-TW" altLang="en-US"/>
        </a:p>
      </dgm:t>
    </dgm:pt>
    <dgm:pt modelId="{97D2E777-8E5F-4850-B798-5CFE15672EEA}" type="pres">
      <dgm:prSet presAssocID="{BDAE1CB8-BF77-4602-A43F-8585817F7B67}" presName="hierChild4" presStyleCnt="0"/>
      <dgm:spPr/>
    </dgm:pt>
    <dgm:pt modelId="{CD720623-AF5D-48F4-969C-53F10E289A26}" type="pres">
      <dgm:prSet presAssocID="{BDAE1CB8-BF77-4602-A43F-8585817F7B67}" presName="hierChild5" presStyleCnt="0"/>
      <dgm:spPr/>
    </dgm:pt>
    <dgm:pt modelId="{349C2B13-EDCC-4694-9B15-2D9E3B6CD4DC}" type="pres">
      <dgm:prSet presAssocID="{7356EE84-DF00-4D2F-8357-8B80FE7B0401}" presName="Name37" presStyleLbl="parChTrans1D2" presStyleIdx="2" presStyleCnt="3"/>
      <dgm:spPr/>
      <dgm:t>
        <a:bodyPr/>
        <a:lstStyle/>
        <a:p>
          <a:endParaRPr lang="zh-TW" altLang="en-US"/>
        </a:p>
      </dgm:t>
    </dgm:pt>
    <dgm:pt modelId="{7C386FD5-3E09-4748-9C2D-C858F01570C3}" type="pres">
      <dgm:prSet presAssocID="{FD830E5B-B810-4DD2-98AE-D75F233A23D1}" presName="hierRoot2" presStyleCnt="0">
        <dgm:presLayoutVars>
          <dgm:hierBranch val="init"/>
        </dgm:presLayoutVars>
      </dgm:prSet>
      <dgm:spPr/>
    </dgm:pt>
    <dgm:pt modelId="{F2AAF6D1-39E8-404C-B545-41543F3F3BA2}" type="pres">
      <dgm:prSet presAssocID="{FD830E5B-B810-4DD2-98AE-D75F233A23D1}" presName="rootComposite" presStyleCnt="0"/>
      <dgm:spPr/>
    </dgm:pt>
    <dgm:pt modelId="{327553BC-5FC6-4983-AC09-48D0D97842F3}" type="pres">
      <dgm:prSet presAssocID="{FD830E5B-B810-4DD2-98AE-D75F233A23D1}" presName="rootText" presStyleLbl="node2" presStyleIdx="2" presStyleCnt="3" custScaleY="220386" custLinFactNeighborY="-128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3D77036-D53A-43A9-ADC5-5EF9FC94957D}" type="pres">
      <dgm:prSet presAssocID="{FD830E5B-B810-4DD2-98AE-D75F233A23D1}" presName="rootConnector" presStyleLbl="node2" presStyleIdx="2" presStyleCnt="3"/>
      <dgm:spPr/>
      <dgm:t>
        <a:bodyPr/>
        <a:lstStyle/>
        <a:p>
          <a:endParaRPr lang="zh-TW" altLang="en-US"/>
        </a:p>
      </dgm:t>
    </dgm:pt>
    <dgm:pt modelId="{19ED8FBE-46BE-4245-8FA0-96AF7E5488FD}" type="pres">
      <dgm:prSet presAssocID="{FD830E5B-B810-4DD2-98AE-D75F233A23D1}" presName="hierChild4" presStyleCnt="0"/>
      <dgm:spPr/>
    </dgm:pt>
    <dgm:pt modelId="{18C28347-07B8-470A-9F9C-AC735BEEB968}" type="pres">
      <dgm:prSet presAssocID="{FD830E5B-B810-4DD2-98AE-D75F233A23D1}" presName="hierChild5" presStyleCnt="0"/>
      <dgm:spPr/>
    </dgm:pt>
    <dgm:pt modelId="{7A59A1DA-399D-483D-802C-86A8B2D3D46F}" type="pres">
      <dgm:prSet presAssocID="{16B8BD1B-8675-4716-95C8-04E81F10AD28}" presName="hierChild3" presStyleCnt="0"/>
      <dgm:spPr/>
    </dgm:pt>
  </dgm:ptLst>
  <dgm:cxnLst>
    <dgm:cxn modelId="{57E3974D-50AD-49A1-A515-B6313995D17E}" type="presOf" srcId="{FD830E5B-B810-4DD2-98AE-D75F233A23D1}" destId="{327553BC-5FC6-4983-AC09-48D0D97842F3}" srcOrd="0" destOrd="0" presId="urn:microsoft.com/office/officeart/2005/8/layout/orgChart1"/>
    <dgm:cxn modelId="{214E4C04-1A3C-4FDB-90C0-05C47B6A8C71}" type="presOf" srcId="{7356EE84-DF00-4D2F-8357-8B80FE7B0401}" destId="{349C2B13-EDCC-4694-9B15-2D9E3B6CD4DC}" srcOrd="0" destOrd="0" presId="urn:microsoft.com/office/officeart/2005/8/layout/orgChart1"/>
    <dgm:cxn modelId="{D3E98D7B-501C-47E4-8BC0-CF6FDEF0192C}" type="presOf" srcId="{FD830E5B-B810-4DD2-98AE-D75F233A23D1}" destId="{93D77036-D53A-43A9-ADC5-5EF9FC94957D}" srcOrd="1" destOrd="0" presId="urn:microsoft.com/office/officeart/2005/8/layout/orgChart1"/>
    <dgm:cxn modelId="{2B16A8B5-F234-4391-AAB1-4C7010BBDE96}" srcId="{16B8BD1B-8675-4716-95C8-04E81F10AD28}" destId="{8DEB1EF1-3AA7-4C95-9E0A-C88397F5CD12}" srcOrd="0" destOrd="0" parTransId="{4CDD9854-6FF6-4A8A-945E-CAB396835A6F}" sibTransId="{338A50FB-538A-458F-8BCB-E04C5FEBE34C}"/>
    <dgm:cxn modelId="{3A3F9D1A-79AA-45BD-B86F-47665C46B610}" srcId="{16B8BD1B-8675-4716-95C8-04E81F10AD28}" destId="{BDAE1CB8-BF77-4602-A43F-8585817F7B67}" srcOrd="1" destOrd="0" parTransId="{E416986E-7180-48A7-A44C-48F4B4DCABC7}" sibTransId="{3A9025D2-0A83-4F26-83A3-C3ECF0F522BC}"/>
    <dgm:cxn modelId="{DFFDDA2D-8259-4DE1-86F3-79445499BC92}" srcId="{C9644DF9-E11B-438D-B2C8-49B2F1C1D933}" destId="{16B8BD1B-8675-4716-95C8-04E81F10AD28}" srcOrd="0" destOrd="0" parTransId="{DC0236F3-24C1-4315-8DEF-FF5AB2515F14}" sibTransId="{35EB2F98-2291-4E82-A892-BA1A5D92657E}"/>
    <dgm:cxn modelId="{469DE8E8-336D-4B89-B779-C6C5BFA8106B}" type="presOf" srcId="{16B8BD1B-8675-4716-95C8-04E81F10AD28}" destId="{3D587986-EEF0-4EF0-A10C-DBD5A736415A}" srcOrd="0" destOrd="0" presId="urn:microsoft.com/office/officeart/2005/8/layout/orgChart1"/>
    <dgm:cxn modelId="{DABCCA5D-D1C8-4409-9F2D-FFD32D378744}" type="presOf" srcId="{BDAE1CB8-BF77-4602-A43F-8585817F7B67}" destId="{3A84B9E1-BD95-47B3-A526-181C5F069FD3}" srcOrd="0" destOrd="0" presId="urn:microsoft.com/office/officeart/2005/8/layout/orgChart1"/>
    <dgm:cxn modelId="{B81661C0-B8AD-4426-9B72-FEFB2963FA71}" type="presOf" srcId="{4CDD9854-6FF6-4A8A-945E-CAB396835A6F}" destId="{3DA09963-F7A2-417F-B356-48799B204BF1}" srcOrd="0" destOrd="0" presId="urn:microsoft.com/office/officeart/2005/8/layout/orgChart1"/>
    <dgm:cxn modelId="{D782663B-8508-4FBC-8F13-D8B05435A70B}" type="presOf" srcId="{BDAE1CB8-BF77-4602-A43F-8585817F7B67}" destId="{488034EE-4DFA-422F-8929-F905CEBF6782}" srcOrd="1" destOrd="0" presId="urn:microsoft.com/office/officeart/2005/8/layout/orgChart1"/>
    <dgm:cxn modelId="{64F162FA-0D0F-433A-B594-77E92A7FCFB0}" type="presOf" srcId="{C9644DF9-E11B-438D-B2C8-49B2F1C1D933}" destId="{0DAB9394-AD1D-4BEA-9382-E638FF03F2DA}" srcOrd="0" destOrd="0" presId="urn:microsoft.com/office/officeart/2005/8/layout/orgChart1"/>
    <dgm:cxn modelId="{03F4C57F-E631-49B9-9308-D2EA1A65ADC9}" type="presOf" srcId="{16B8BD1B-8675-4716-95C8-04E81F10AD28}" destId="{B9B095C0-7369-463F-943B-171AAB5BFE7D}" srcOrd="1" destOrd="0" presId="urn:microsoft.com/office/officeart/2005/8/layout/orgChart1"/>
    <dgm:cxn modelId="{3E3486CC-0994-44C6-ACB5-0E81BC4CF276}" type="presOf" srcId="{8DEB1EF1-3AA7-4C95-9E0A-C88397F5CD12}" destId="{AB7F8981-45DF-4BD3-89D6-147EA0CAC77F}" srcOrd="0" destOrd="0" presId="urn:microsoft.com/office/officeart/2005/8/layout/orgChart1"/>
    <dgm:cxn modelId="{5228E409-6D2B-4D13-A412-BCDF56DE12CB}" type="presOf" srcId="{8DEB1EF1-3AA7-4C95-9E0A-C88397F5CD12}" destId="{3184B398-A91E-413A-BCC7-E4B86F9F1E5A}" srcOrd="1" destOrd="0" presId="urn:microsoft.com/office/officeart/2005/8/layout/orgChart1"/>
    <dgm:cxn modelId="{62FEBAB0-4D0D-4E34-9962-732A55291A05}" srcId="{16B8BD1B-8675-4716-95C8-04E81F10AD28}" destId="{FD830E5B-B810-4DD2-98AE-D75F233A23D1}" srcOrd="2" destOrd="0" parTransId="{7356EE84-DF00-4D2F-8357-8B80FE7B0401}" sibTransId="{B39C9153-D2D2-431A-9935-FCB09E6E7C3F}"/>
    <dgm:cxn modelId="{44468EB0-2553-4B69-B7A5-245EA11E9BF4}" type="presOf" srcId="{E416986E-7180-48A7-A44C-48F4B4DCABC7}" destId="{5A9E2148-5E12-4EF6-8F59-E8FF46D31357}" srcOrd="0" destOrd="0" presId="urn:microsoft.com/office/officeart/2005/8/layout/orgChart1"/>
    <dgm:cxn modelId="{38B16413-5AAF-4919-A50A-9ED513E42715}" type="presParOf" srcId="{0DAB9394-AD1D-4BEA-9382-E638FF03F2DA}" destId="{282189AB-04C7-4819-B996-1E71BE7224AF}" srcOrd="0" destOrd="0" presId="urn:microsoft.com/office/officeart/2005/8/layout/orgChart1"/>
    <dgm:cxn modelId="{1A15BEED-BB5E-42A4-900D-F8FD962C7495}" type="presParOf" srcId="{282189AB-04C7-4819-B996-1E71BE7224AF}" destId="{7E1928C0-2C21-414B-9B18-A14017288AA2}" srcOrd="0" destOrd="0" presId="urn:microsoft.com/office/officeart/2005/8/layout/orgChart1"/>
    <dgm:cxn modelId="{A6A297FE-9ECC-4895-BE0E-55A22C725904}" type="presParOf" srcId="{7E1928C0-2C21-414B-9B18-A14017288AA2}" destId="{3D587986-EEF0-4EF0-A10C-DBD5A736415A}" srcOrd="0" destOrd="0" presId="urn:microsoft.com/office/officeart/2005/8/layout/orgChart1"/>
    <dgm:cxn modelId="{F42265C7-FC7A-4BCF-ABEE-925C0851DA37}" type="presParOf" srcId="{7E1928C0-2C21-414B-9B18-A14017288AA2}" destId="{B9B095C0-7369-463F-943B-171AAB5BFE7D}" srcOrd="1" destOrd="0" presId="urn:microsoft.com/office/officeart/2005/8/layout/orgChart1"/>
    <dgm:cxn modelId="{5579A536-5126-4E0B-9F91-DDD0CD8288CF}" type="presParOf" srcId="{282189AB-04C7-4819-B996-1E71BE7224AF}" destId="{9BB01F68-714C-4EA2-954D-9C052B0BB4E8}" srcOrd="1" destOrd="0" presId="urn:microsoft.com/office/officeart/2005/8/layout/orgChart1"/>
    <dgm:cxn modelId="{030487F0-857F-4174-9AEE-E1D70153FD1E}" type="presParOf" srcId="{9BB01F68-714C-4EA2-954D-9C052B0BB4E8}" destId="{3DA09963-F7A2-417F-B356-48799B204BF1}" srcOrd="0" destOrd="0" presId="urn:microsoft.com/office/officeart/2005/8/layout/orgChart1"/>
    <dgm:cxn modelId="{C075C16C-9E06-47EF-839C-0DF184EC073C}" type="presParOf" srcId="{9BB01F68-714C-4EA2-954D-9C052B0BB4E8}" destId="{71B60E15-182C-446B-9E98-D79403A083C1}" srcOrd="1" destOrd="0" presId="urn:microsoft.com/office/officeart/2005/8/layout/orgChart1"/>
    <dgm:cxn modelId="{4C8E67E9-535E-43C1-8BE3-985EB71C14AE}" type="presParOf" srcId="{71B60E15-182C-446B-9E98-D79403A083C1}" destId="{82887DB6-083C-4940-804D-330C5DEE94B4}" srcOrd="0" destOrd="0" presId="urn:microsoft.com/office/officeart/2005/8/layout/orgChart1"/>
    <dgm:cxn modelId="{ECE6B23E-A623-4681-A8E5-944E9389A355}" type="presParOf" srcId="{82887DB6-083C-4940-804D-330C5DEE94B4}" destId="{AB7F8981-45DF-4BD3-89D6-147EA0CAC77F}" srcOrd="0" destOrd="0" presId="urn:microsoft.com/office/officeart/2005/8/layout/orgChart1"/>
    <dgm:cxn modelId="{63B45875-FC1E-4667-BA0F-5FE89C2837C2}" type="presParOf" srcId="{82887DB6-083C-4940-804D-330C5DEE94B4}" destId="{3184B398-A91E-413A-BCC7-E4B86F9F1E5A}" srcOrd="1" destOrd="0" presId="urn:microsoft.com/office/officeart/2005/8/layout/orgChart1"/>
    <dgm:cxn modelId="{B18847E5-748C-49B3-900D-99EC9FBBC097}" type="presParOf" srcId="{71B60E15-182C-446B-9E98-D79403A083C1}" destId="{4B61DB60-AA13-4394-9E7B-5A977224CB2D}" srcOrd="1" destOrd="0" presId="urn:microsoft.com/office/officeart/2005/8/layout/orgChart1"/>
    <dgm:cxn modelId="{6556A1C1-7D9A-47CD-8463-CBD0E7D2F709}" type="presParOf" srcId="{71B60E15-182C-446B-9E98-D79403A083C1}" destId="{D4A7A34B-D283-46D7-B101-735D8D2D5EAC}" srcOrd="2" destOrd="0" presId="urn:microsoft.com/office/officeart/2005/8/layout/orgChart1"/>
    <dgm:cxn modelId="{22F0A7C3-8637-4332-85C7-FAA95EA980E3}" type="presParOf" srcId="{9BB01F68-714C-4EA2-954D-9C052B0BB4E8}" destId="{5A9E2148-5E12-4EF6-8F59-E8FF46D31357}" srcOrd="2" destOrd="0" presId="urn:microsoft.com/office/officeart/2005/8/layout/orgChart1"/>
    <dgm:cxn modelId="{4C461502-4AFD-4FD2-B49F-FDA282E76DFA}" type="presParOf" srcId="{9BB01F68-714C-4EA2-954D-9C052B0BB4E8}" destId="{5F8B84A8-FC9E-41FB-8559-12567513F183}" srcOrd="3" destOrd="0" presId="urn:microsoft.com/office/officeart/2005/8/layout/orgChart1"/>
    <dgm:cxn modelId="{CB3FF614-65D2-4E45-8575-B413571E1BA2}" type="presParOf" srcId="{5F8B84A8-FC9E-41FB-8559-12567513F183}" destId="{880C5208-4E44-4401-9F20-DCDE0936A9CD}" srcOrd="0" destOrd="0" presId="urn:microsoft.com/office/officeart/2005/8/layout/orgChart1"/>
    <dgm:cxn modelId="{2D4791DA-7A56-4276-B490-7B109EC1CDD5}" type="presParOf" srcId="{880C5208-4E44-4401-9F20-DCDE0936A9CD}" destId="{3A84B9E1-BD95-47B3-A526-181C5F069FD3}" srcOrd="0" destOrd="0" presId="urn:microsoft.com/office/officeart/2005/8/layout/orgChart1"/>
    <dgm:cxn modelId="{A071EDE1-0D8D-4250-9B0F-D8D70FE98F67}" type="presParOf" srcId="{880C5208-4E44-4401-9F20-DCDE0936A9CD}" destId="{488034EE-4DFA-422F-8929-F905CEBF6782}" srcOrd="1" destOrd="0" presId="urn:microsoft.com/office/officeart/2005/8/layout/orgChart1"/>
    <dgm:cxn modelId="{F7CFB342-71F6-4AF7-9D8E-A0E2CBBFC570}" type="presParOf" srcId="{5F8B84A8-FC9E-41FB-8559-12567513F183}" destId="{97D2E777-8E5F-4850-B798-5CFE15672EEA}" srcOrd="1" destOrd="0" presId="urn:microsoft.com/office/officeart/2005/8/layout/orgChart1"/>
    <dgm:cxn modelId="{A4B465CF-B3F0-4B85-BFBC-A6BE51869366}" type="presParOf" srcId="{5F8B84A8-FC9E-41FB-8559-12567513F183}" destId="{CD720623-AF5D-48F4-969C-53F10E289A26}" srcOrd="2" destOrd="0" presId="urn:microsoft.com/office/officeart/2005/8/layout/orgChart1"/>
    <dgm:cxn modelId="{4B5A6438-A6F7-4271-8432-08AAB07B6605}" type="presParOf" srcId="{9BB01F68-714C-4EA2-954D-9C052B0BB4E8}" destId="{349C2B13-EDCC-4694-9B15-2D9E3B6CD4DC}" srcOrd="4" destOrd="0" presId="urn:microsoft.com/office/officeart/2005/8/layout/orgChart1"/>
    <dgm:cxn modelId="{4AE2097A-192A-4DE3-83B2-FC2E8E4ACAD5}" type="presParOf" srcId="{9BB01F68-714C-4EA2-954D-9C052B0BB4E8}" destId="{7C386FD5-3E09-4748-9C2D-C858F01570C3}" srcOrd="5" destOrd="0" presId="urn:microsoft.com/office/officeart/2005/8/layout/orgChart1"/>
    <dgm:cxn modelId="{E7522323-FFDE-4573-81EC-C807F447357F}" type="presParOf" srcId="{7C386FD5-3E09-4748-9C2D-C858F01570C3}" destId="{F2AAF6D1-39E8-404C-B545-41543F3F3BA2}" srcOrd="0" destOrd="0" presId="urn:microsoft.com/office/officeart/2005/8/layout/orgChart1"/>
    <dgm:cxn modelId="{5E48A1AD-FC81-4B9D-8E1F-A6B82D376D8C}" type="presParOf" srcId="{F2AAF6D1-39E8-404C-B545-41543F3F3BA2}" destId="{327553BC-5FC6-4983-AC09-48D0D97842F3}" srcOrd="0" destOrd="0" presId="urn:microsoft.com/office/officeart/2005/8/layout/orgChart1"/>
    <dgm:cxn modelId="{4224C2B5-1E04-4075-AD0A-99DB4C04D19A}" type="presParOf" srcId="{F2AAF6D1-39E8-404C-B545-41543F3F3BA2}" destId="{93D77036-D53A-43A9-ADC5-5EF9FC94957D}" srcOrd="1" destOrd="0" presId="urn:microsoft.com/office/officeart/2005/8/layout/orgChart1"/>
    <dgm:cxn modelId="{7C521D16-3735-4422-A0B7-2090FCA57834}" type="presParOf" srcId="{7C386FD5-3E09-4748-9C2D-C858F01570C3}" destId="{19ED8FBE-46BE-4245-8FA0-96AF7E5488FD}" srcOrd="1" destOrd="0" presId="urn:microsoft.com/office/officeart/2005/8/layout/orgChart1"/>
    <dgm:cxn modelId="{F90338F4-D842-486C-B39D-C37B3ED5B024}" type="presParOf" srcId="{7C386FD5-3E09-4748-9C2D-C858F01570C3}" destId="{18C28347-07B8-470A-9F9C-AC735BEEB968}" srcOrd="2" destOrd="0" presId="urn:microsoft.com/office/officeart/2005/8/layout/orgChart1"/>
    <dgm:cxn modelId="{B08F745B-24A3-48A4-9DB4-596FB327F061}" type="presParOf" srcId="{282189AB-04C7-4819-B996-1E71BE7224AF}" destId="{7A59A1DA-399D-483D-802C-86A8B2D3D4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9644DF9-E11B-438D-B2C8-49B2F1C1D933}" type="doc">
      <dgm:prSet loTypeId="urn:microsoft.com/office/officeart/2005/8/layout/orgChart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16B8BD1B-8675-4716-95C8-04E81F10AD28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25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「總」</a:t>
          </a:r>
          <a:r>
            <a:rPr lang="en-US" altLang="zh-TW" sz="25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b="1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b="0" u="none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很多人也愛吃巧克力</a:t>
          </a:r>
          <a:endParaRPr lang="zh-TW" altLang="en-US" sz="2500" b="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DC0236F3-24C1-4315-8DEF-FF5AB2515F14}" type="parTrans" cxnId="{DFFDDA2D-8259-4DE1-86F3-79445499BC92}">
      <dgm:prSet/>
      <dgm:spPr/>
      <dgm:t>
        <a:bodyPr/>
        <a:lstStyle/>
        <a:p>
          <a:endParaRPr lang="zh-TW" altLang="en-US" sz="2500"/>
        </a:p>
      </dgm:t>
    </dgm:pt>
    <dgm:pt modelId="{35EB2F98-2291-4E82-A892-BA1A5D92657E}" type="sibTrans" cxnId="{DFFDDA2D-8259-4DE1-86F3-79445499BC92}">
      <dgm:prSet/>
      <dgm:spPr/>
      <dgm:t>
        <a:bodyPr/>
        <a:lstStyle/>
        <a:p>
          <a:endParaRPr lang="zh-TW" altLang="en-US" sz="2500"/>
        </a:p>
      </dgm:t>
    </dgm:pt>
    <dgm:pt modelId="{8DEB1EF1-3AA7-4C95-9E0A-C88397F5CD12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25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巧克力</a:t>
          </a:r>
          <a: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的原材料</a:t>
          </a:r>
          <a: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和做法</a:t>
          </a:r>
          <a:endParaRPr lang="zh-TW" altLang="en-US" sz="25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4CDD9854-6FF6-4A8A-945E-CAB396835A6F}" type="parTrans" cxnId="{2B16A8B5-F234-4391-AAB1-4C7010BBDE96}">
      <dgm:prSet/>
      <dgm:spPr/>
      <dgm:t>
        <a:bodyPr/>
        <a:lstStyle/>
        <a:p>
          <a:endParaRPr lang="zh-TW" altLang="en-US" sz="25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38A50FB-538A-458F-8BCB-E04C5FEBE34C}" type="sibTrans" cxnId="{2B16A8B5-F234-4391-AAB1-4C7010BBDE96}">
      <dgm:prSet/>
      <dgm:spPr/>
      <dgm:t>
        <a:bodyPr/>
        <a:lstStyle/>
        <a:p>
          <a:endParaRPr lang="zh-TW" altLang="en-US" sz="2500"/>
        </a:p>
      </dgm:t>
    </dgm:pt>
    <dgm:pt modelId="{BDAE1CB8-BF77-4602-A43F-8585817F7B67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25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巧克力</a:t>
          </a:r>
          <a: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</a:t>
          </a:r>
          <a:r>
            <a:rPr lang="zh-TW" altLang="en-US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營養價值</a:t>
          </a:r>
          <a:endParaRPr lang="zh-TW" altLang="en-US" sz="25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E416986E-7180-48A7-A44C-48F4B4DCABC7}" type="parTrans" cxnId="{3A3F9D1A-79AA-45BD-B86F-47665C46B610}">
      <dgm:prSet/>
      <dgm:spPr/>
      <dgm:t>
        <a:bodyPr/>
        <a:lstStyle/>
        <a:p>
          <a:endParaRPr lang="zh-TW" altLang="en-US" sz="25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A9025D2-0A83-4F26-83A3-C3ECF0F522BC}" type="sibTrans" cxnId="{3A3F9D1A-79AA-45BD-B86F-47665C46B610}">
      <dgm:prSet/>
      <dgm:spPr/>
      <dgm:t>
        <a:bodyPr/>
        <a:lstStyle/>
        <a:p>
          <a:endParaRPr lang="zh-TW" altLang="en-US" sz="2500"/>
        </a:p>
      </dgm:t>
    </dgm:pt>
    <dgm:pt modelId="{FD830E5B-B810-4DD2-98AE-D75F233A23D1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zh-TW" altLang="en-US" sz="25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巧克力</a:t>
          </a:r>
          <a: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的分類</a:t>
          </a:r>
          <a:endParaRPr lang="zh-TW" altLang="en-US" sz="25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7356EE84-DF00-4D2F-8357-8B80FE7B0401}" type="parTrans" cxnId="{62FEBAB0-4D0D-4E34-9962-732A55291A05}">
      <dgm:prSet/>
      <dgm:spPr/>
      <dgm:t>
        <a:bodyPr/>
        <a:lstStyle/>
        <a:p>
          <a:endParaRPr lang="zh-TW" altLang="en-US" sz="250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B39C9153-D2D2-431A-9935-FCB09E6E7C3F}" type="sibTrans" cxnId="{62FEBAB0-4D0D-4E34-9962-732A55291A05}">
      <dgm:prSet/>
      <dgm:spPr/>
      <dgm:t>
        <a:bodyPr/>
        <a:lstStyle/>
        <a:p>
          <a:endParaRPr lang="zh-TW" altLang="en-US" sz="2500"/>
        </a:p>
      </dgm:t>
    </dgm:pt>
    <dgm:pt modelId="{0DAB9394-AD1D-4BEA-9382-E638FF03F2DA}" type="pres">
      <dgm:prSet presAssocID="{C9644DF9-E11B-438D-B2C8-49B2F1C1D9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282189AB-04C7-4819-B996-1E71BE7224AF}" type="pres">
      <dgm:prSet presAssocID="{16B8BD1B-8675-4716-95C8-04E81F10AD28}" presName="hierRoot1" presStyleCnt="0">
        <dgm:presLayoutVars>
          <dgm:hierBranch val="init"/>
        </dgm:presLayoutVars>
      </dgm:prSet>
      <dgm:spPr/>
    </dgm:pt>
    <dgm:pt modelId="{7E1928C0-2C21-414B-9B18-A14017288AA2}" type="pres">
      <dgm:prSet presAssocID="{16B8BD1B-8675-4716-95C8-04E81F10AD28}" presName="rootComposite1" presStyleCnt="0"/>
      <dgm:spPr/>
    </dgm:pt>
    <dgm:pt modelId="{3D587986-EEF0-4EF0-A10C-DBD5A736415A}" type="pres">
      <dgm:prSet presAssocID="{16B8BD1B-8675-4716-95C8-04E81F10AD28}" presName="rootText1" presStyleLbl="node0" presStyleIdx="0" presStyleCnt="1" custScaleX="173586" custScaleY="13440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9B095C0-7369-463F-943B-171AAB5BFE7D}" type="pres">
      <dgm:prSet presAssocID="{16B8BD1B-8675-4716-95C8-04E81F10AD28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9BB01F68-714C-4EA2-954D-9C052B0BB4E8}" type="pres">
      <dgm:prSet presAssocID="{16B8BD1B-8675-4716-95C8-04E81F10AD28}" presName="hierChild2" presStyleCnt="0"/>
      <dgm:spPr/>
    </dgm:pt>
    <dgm:pt modelId="{3DA09963-F7A2-417F-B356-48799B204BF1}" type="pres">
      <dgm:prSet presAssocID="{4CDD9854-6FF6-4A8A-945E-CAB396835A6F}" presName="Name37" presStyleLbl="parChTrans1D2" presStyleIdx="0" presStyleCnt="3"/>
      <dgm:spPr/>
      <dgm:t>
        <a:bodyPr/>
        <a:lstStyle/>
        <a:p>
          <a:endParaRPr lang="zh-TW" altLang="en-US"/>
        </a:p>
      </dgm:t>
    </dgm:pt>
    <dgm:pt modelId="{71B60E15-182C-446B-9E98-D79403A083C1}" type="pres">
      <dgm:prSet presAssocID="{8DEB1EF1-3AA7-4C95-9E0A-C88397F5CD12}" presName="hierRoot2" presStyleCnt="0">
        <dgm:presLayoutVars>
          <dgm:hierBranch val="init"/>
        </dgm:presLayoutVars>
      </dgm:prSet>
      <dgm:spPr/>
    </dgm:pt>
    <dgm:pt modelId="{82887DB6-083C-4940-804D-330C5DEE94B4}" type="pres">
      <dgm:prSet presAssocID="{8DEB1EF1-3AA7-4C95-9E0A-C88397F5CD12}" presName="rootComposite" presStyleCnt="0"/>
      <dgm:spPr/>
    </dgm:pt>
    <dgm:pt modelId="{AB7F8981-45DF-4BD3-89D6-147EA0CAC77F}" type="pres">
      <dgm:prSet presAssocID="{8DEB1EF1-3AA7-4C95-9E0A-C88397F5CD12}" presName="rootText" presStyleLbl="node2" presStyleIdx="0" presStyleCnt="3" custScaleY="220386" custLinFactNeighborY="-128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184B398-A91E-413A-BCC7-E4B86F9F1E5A}" type="pres">
      <dgm:prSet presAssocID="{8DEB1EF1-3AA7-4C95-9E0A-C88397F5CD12}" presName="rootConnector" presStyleLbl="node2" presStyleIdx="0" presStyleCnt="3"/>
      <dgm:spPr/>
      <dgm:t>
        <a:bodyPr/>
        <a:lstStyle/>
        <a:p>
          <a:endParaRPr lang="zh-TW" altLang="en-US"/>
        </a:p>
      </dgm:t>
    </dgm:pt>
    <dgm:pt modelId="{4B61DB60-AA13-4394-9E7B-5A977224CB2D}" type="pres">
      <dgm:prSet presAssocID="{8DEB1EF1-3AA7-4C95-9E0A-C88397F5CD12}" presName="hierChild4" presStyleCnt="0"/>
      <dgm:spPr/>
    </dgm:pt>
    <dgm:pt modelId="{D4A7A34B-D283-46D7-B101-735D8D2D5EAC}" type="pres">
      <dgm:prSet presAssocID="{8DEB1EF1-3AA7-4C95-9E0A-C88397F5CD12}" presName="hierChild5" presStyleCnt="0"/>
      <dgm:spPr/>
    </dgm:pt>
    <dgm:pt modelId="{5A9E2148-5E12-4EF6-8F59-E8FF46D31357}" type="pres">
      <dgm:prSet presAssocID="{E416986E-7180-48A7-A44C-48F4B4DCABC7}" presName="Name37" presStyleLbl="parChTrans1D2" presStyleIdx="1" presStyleCnt="3"/>
      <dgm:spPr/>
      <dgm:t>
        <a:bodyPr/>
        <a:lstStyle/>
        <a:p>
          <a:endParaRPr lang="zh-TW" altLang="en-US"/>
        </a:p>
      </dgm:t>
    </dgm:pt>
    <dgm:pt modelId="{5F8B84A8-FC9E-41FB-8559-12567513F183}" type="pres">
      <dgm:prSet presAssocID="{BDAE1CB8-BF77-4602-A43F-8585817F7B67}" presName="hierRoot2" presStyleCnt="0">
        <dgm:presLayoutVars>
          <dgm:hierBranch val="init"/>
        </dgm:presLayoutVars>
      </dgm:prSet>
      <dgm:spPr/>
    </dgm:pt>
    <dgm:pt modelId="{880C5208-4E44-4401-9F20-DCDE0936A9CD}" type="pres">
      <dgm:prSet presAssocID="{BDAE1CB8-BF77-4602-A43F-8585817F7B67}" presName="rootComposite" presStyleCnt="0"/>
      <dgm:spPr/>
    </dgm:pt>
    <dgm:pt modelId="{3A84B9E1-BD95-47B3-A526-181C5F069FD3}" type="pres">
      <dgm:prSet presAssocID="{BDAE1CB8-BF77-4602-A43F-8585817F7B67}" presName="rootText" presStyleLbl="node2" presStyleIdx="1" presStyleCnt="3" custScaleY="220386" custLinFactNeighborY="-128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88034EE-4DFA-422F-8929-F905CEBF6782}" type="pres">
      <dgm:prSet presAssocID="{BDAE1CB8-BF77-4602-A43F-8585817F7B67}" presName="rootConnector" presStyleLbl="node2" presStyleIdx="1" presStyleCnt="3"/>
      <dgm:spPr/>
      <dgm:t>
        <a:bodyPr/>
        <a:lstStyle/>
        <a:p>
          <a:endParaRPr lang="zh-TW" altLang="en-US"/>
        </a:p>
      </dgm:t>
    </dgm:pt>
    <dgm:pt modelId="{97D2E777-8E5F-4850-B798-5CFE15672EEA}" type="pres">
      <dgm:prSet presAssocID="{BDAE1CB8-BF77-4602-A43F-8585817F7B67}" presName="hierChild4" presStyleCnt="0"/>
      <dgm:spPr/>
    </dgm:pt>
    <dgm:pt modelId="{CD720623-AF5D-48F4-969C-53F10E289A26}" type="pres">
      <dgm:prSet presAssocID="{BDAE1CB8-BF77-4602-A43F-8585817F7B67}" presName="hierChild5" presStyleCnt="0"/>
      <dgm:spPr/>
    </dgm:pt>
    <dgm:pt modelId="{349C2B13-EDCC-4694-9B15-2D9E3B6CD4DC}" type="pres">
      <dgm:prSet presAssocID="{7356EE84-DF00-4D2F-8357-8B80FE7B0401}" presName="Name37" presStyleLbl="parChTrans1D2" presStyleIdx="2" presStyleCnt="3"/>
      <dgm:spPr/>
      <dgm:t>
        <a:bodyPr/>
        <a:lstStyle/>
        <a:p>
          <a:endParaRPr lang="zh-TW" altLang="en-US"/>
        </a:p>
      </dgm:t>
    </dgm:pt>
    <dgm:pt modelId="{7C386FD5-3E09-4748-9C2D-C858F01570C3}" type="pres">
      <dgm:prSet presAssocID="{FD830E5B-B810-4DD2-98AE-D75F233A23D1}" presName="hierRoot2" presStyleCnt="0">
        <dgm:presLayoutVars>
          <dgm:hierBranch val="init"/>
        </dgm:presLayoutVars>
      </dgm:prSet>
      <dgm:spPr/>
    </dgm:pt>
    <dgm:pt modelId="{F2AAF6D1-39E8-404C-B545-41543F3F3BA2}" type="pres">
      <dgm:prSet presAssocID="{FD830E5B-B810-4DD2-98AE-D75F233A23D1}" presName="rootComposite" presStyleCnt="0"/>
      <dgm:spPr/>
    </dgm:pt>
    <dgm:pt modelId="{327553BC-5FC6-4983-AC09-48D0D97842F3}" type="pres">
      <dgm:prSet presAssocID="{FD830E5B-B810-4DD2-98AE-D75F233A23D1}" presName="rootText" presStyleLbl="node2" presStyleIdx="2" presStyleCnt="3" custScaleY="220386" custLinFactNeighborY="-128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3D77036-D53A-43A9-ADC5-5EF9FC94957D}" type="pres">
      <dgm:prSet presAssocID="{FD830E5B-B810-4DD2-98AE-D75F233A23D1}" presName="rootConnector" presStyleLbl="node2" presStyleIdx="2" presStyleCnt="3"/>
      <dgm:spPr/>
      <dgm:t>
        <a:bodyPr/>
        <a:lstStyle/>
        <a:p>
          <a:endParaRPr lang="zh-TW" altLang="en-US"/>
        </a:p>
      </dgm:t>
    </dgm:pt>
    <dgm:pt modelId="{19ED8FBE-46BE-4245-8FA0-96AF7E5488FD}" type="pres">
      <dgm:prSet presAssocID="{FD830E5B-B810-4DD2-98AE-D75F233A23D1}" presName="hierChild4" presStyleCnt="0"/>
      <dgm:spPr/>
    </dgm:pt>
    <dgm:pt modelId="{18C28347-07B8-470A-9F9C-AC735BEEB968}" type="pres">
      <dgm:prSet presAssocID="{FD830E5B-B810-4DD2-98AE-D75F233A23D1}" presName="hierChild5" presStyleCnt="0"/>
      <dgm:spPr/>
    </dgm:pt>
    <dgm:pt modelId="{7A59A1DA-399D-483D-802C-86A8B2D3D46F}" type="pres">
      <dgm:prSet presAssocID="{16B8BD1B-8675-4716-95C8-04E81F10AD28}" presName="hierChild3" presStyleCnt="0"/>
      <dgm:spPr/>
    </dgm:pt>
  </dgm:ptLst>
  <dgm:cxnLst>
    <dgm:cxn modelId="{57E3974D-50AD-49A1-A515-B6313995D17E}" type="presOf" srcId="{FD830E5B-B810-4DD2-98AE-D75F233A23D1}" destId="{327553BC-5FC6-4983-AC09-48D0D97842F3}" srcOrd="0" destOrd="0" presId="urn:microsoft.com/office/officeart/2005/8/layout/orgChart1"/>
    <dgm:cxn modelId="{214E4C04-1A3C-4FDB-90C0-05C47B6A8C71}" type="presOf" srcId="{7356EE84-DF00-4D2F-8357-8B80FE7B0401}" destId="{349C2B13-EDCC-4694-9B15-2D9E3B6CD4DC}" srcOrd="0" destOrd="0" presId="urn:microsoft.com/office/officeart/2005/8/layout/orgChart1"/>
    <dgm:cxn modelId="{D3E98D7B-501C-47E4-8BC0-CF6FDEF0192C}" type="presOf" srcId="{FD830E5B-B810-4DD2-98AE-D75F233A23D1}" destId="{93D77036-D53A-43A9-ADC5-5EF9FC94957D}" srcOrd="1" destOrd="0" presId="urn:microsoft.com/office/officeart/2005/8/layout/orgChart1"/>
    <dgm:cxn modelId="{2B16A8B5-F234-4391-AAB1-4C7010BBDE96}" srcId="{16B8BD1B-8675-4716-95C8-04E81F10AD28}" destId="{8DEB1EF1-3AA7-4C95-9E0A-C88397F5CD12}" srcOrd="0" destOrd="0" parTransId="{4CDD9854-6FF6-4A8A-945E-CAB396835A6F}" sibTransId="{338A50FB-538A-458F-8BCB-E04C5FEBE34C}"/>
    <dgm:cxn modelId="{3A3F9D1A-79AA-45BD-B86F-47665C46B610}" srcId="{16B8BD1B-8675-4716-95C8-04E81F10AD28}" destId="{BDAE1CB8-BF77-4602-A43F-8585817F7B67}" srcOrd="1" destOrd="0" parTransId="{E416986E-7180-48A7-A44C-48F4B4DCABC7}" sibTransId="{3A9025D2-0A83-4F26-83A3-C3ECF0F522BC}"/>
    <dgm:cxn modelId="{DFFDDA2D-8259-4DE1-86F3-79445499BC92}" srcId="{C9644DF9-E11B-438D-B2C8-49B2F1C1D933}" destId="{16B8BD1B-8675-4716-95C8-04E81F10AD28}" srcOrd="0" destOrd="0" parTransId="{DC0236F3-24C1-4315-8DEF-FF5AB2515F14}" sibTransId="{35EB2F98-2291-4E82-A892-BA1A5D92657E}"/>
    <dgm:cxn modelId="{469DE8E8-336D-4B89-B779-C6C5BFA8106B}" type="presOf" srcId="{16B8BD1B-8675-4716-95C8-04E81F10AD28}" destId="{3D587986-EEF0-4EF0-A10C-DBD5A736415A}" srcOrd="0" destOrd="0" presId="urn:microsoft.com/office/officeart/2005/8/layout/orgChart1"/>
    <dgm:cxn modelId="{DABCCA5D-D1C8-4409-9F2D-FFD32D378744}" type="presOf" srcId="{BDAE1CB8-BF77-4602-A43F-8585817F7B67}" destId="{3A84B9E1-BD95-47B3-A526-181C5F069FD3}" srcOrd="0" destOrd="0" presId="urn:microsoft.com/office/officeart/2005/8/layout/orgChart1"/>
    <dgm:cxn modelId="{B81661C0-B8AD-4426-9B72-FEFB2963FA71}" type="presOf" srcId="{4CDD9854-6FF6-4A8A-945E-CAB396835A6F}" destId="{3DA09963-F7A2-417F-B356-48799B204BF1}" srcOrd="0" destOrd="0" presId="urn:microsoft.com/office/officeart/2005/8/layout/orgChart1"/>
    <dgm:cxn modelId="{D782663B-8508-4FBC-8F13-D8B05435A70B}" type="presOf" srcId="{BDAE1CB8-BF77-4602-A43F-8585817F7B67}" destId="{488034EE-4DFA-422F-8929-F905CEBF6782}" srcOrd="1" destOrd="0" presId="urn:microsoft.com/office/officeart/2005/8/layout/orgChart1"/>
    <dgm:cxn modelId="{64F162FA-0D0F-433A-B594-77E92A7FCFB0}" type="presOf" srcId="{C9644DF9-E11B-438D-B2C8-49B2F1C1D933}" destId="{0DAB9394-AD1D-4BEA-9382-E638FF03F2DA}" srcOrd="0" destOrd="0" presId="urn:microsoft.com/office/officeart/2005/8/layout/orgChart1"/>
    <dgm:cxn modelId="{03F4C57F-E631-49B9-9308-D2EA1A65ADC9}" type="presOf" srcId="{16B8BD1B-8675-4716-95C8-04E81F10AD28}" destId="{B9B095C0-7369-463F-943B-171AAB5BFE7D}" srcOrd="1" destOrd="0" presId="urn:microsoft.com/office/officeart/2005/8/layout/orgChart1"/>
    <dgm:cxn modelId="{3E3486CC-0994-44C6-ACB5-0E81BC4CF276}" type="presOf" srcId="{8DEB1EF1-3AA7-4C95-9E0A-C88397F5CD12}" destId="{AB7F8981-45DF-4BD3-89D6-147EA0CAC77F}" srcOrd="0" destOrd="0" presId="urn:microsoft.com/office/officeart/2005/8/layout/orgChart1"/>
    <dgm:cxn modelId="{5228E409-6D2B-4D13-A412-BCDF56DE12CB}" type="presOf" srcId="{8DEB1EF1-3AA7-4C95-9E0A-C88397F5CD12}" destId="{3184B398-A91E-413A-BCC7-E4B86F9F1E5A}" srcOrd="1" destOrd="0" presId="urn:microsoft.com/office/officeart/2005/8/layout/orgChart1"/>
    <dgm:cxn modelId="{62FEBAB0-4D0D-4E34-9962-732A55291A05}" srcId="{16B8BD1B-8675-4716-95C8-04E81F10AD28}" destId="{FD830E5B-B810-4DD2-98AE-D75F233A23D1}" srcOrd="2" destOrd="0" parTransId="{7356EE84-DF00-4D2F-8357-8B80FE7B0401}" sibTransId="{B39C9153-D2D2-431A-9935-FCB09E6E7C3F}"/>
    <dgm:cxn modelId="{44468EB0-2553-4B69-B7A5-245EA11E9BF4}" type="presOf" srcId="{E416986E-7180-48A7-A44C-48F4B4DCABC7}" destId="{5A9E2148-5E12-4EF6-8F59-E8FF46D31357}" srcOrd="0" destOrd="0" presId="urn:microsoft.com/office/officeart/2005/8/layout/orgChart1"/>
    <dgm:cxn modelId="{38B16413-5AAF-4919-A50A-9ED513E42715}" type="presParOf" srcId="{0DAB9394-AD1D-4BEA-9382-E638FF03F2DA}" destId="{282189AB-04C7-4819-B996-1E71BE7224AF}" srcOrd="0" destOrd="0" presId="urn:microsoft.com/office/officeart/2005/8/layout/orgChart1"/>
    <dgm:cxn modelId="{1A15BEED-BB5E-42A4-900D-F8FD962C7495}" type="presParOf" srcId="{282189AB-04C7-4819-B996-1E71BE7224AF}" destId="{7E1928C0-2C21-414B-9B18-A14017288AA2}" srcOrd="0" destOrd="0" presId="urn:microsoft.com/office/officeart/2005/8/layout/orgChart1"/>
    <dgm:cxn modelId="{A6A297FE-9ECC-4895-BE0E-55A22C725904}" type="presParOf" srcId="{7E1928C0-2C21-414B-9B18-A14017288AA2}" destId="{3D587986-EEF0-4EF0-A10C-DBD5A736415A}" srcOrd="0" destOrd="0" presId="urn:microsoft.com/office/officeart/2005/8/layout/orgChart1"/>
    <dgm:cxn modelId="{F42265C7-FC7A-4BCF-ABEE-925C0851DA37}" type="presParOf" srcId="{7E1928C0-2C21-414B-9B18-A14017288AA2}" destId="{B9B095C0-7369-463F-943B-171AAB5BFE7D}" srcOrd="1" destOrd="0" presId="urn:microsoft.com/office/officeart/2005/8/layout/orgChart1"/>
    <dgm:cxn modelId="{5579A536-5126-4E0B-9F91-DDD0CD8288CF}" type="presParOf" srcId="{282189AB-04C7-4819-B996-1E71BE7224AF}" destId="{9BB01F68-714C-4EA2-954D-9C052B0BB4E8}" srcOrd="1" destOrd="0" presId="urn:microsoft.com/office/officeart/2005/8/layout/orgChart1"/>
    <dgm:cxn modelId="{030487F0-857F-4174-9AEE-E1D70153FD1E}" type="presParOf" srcId="{9BB01F68-714C-4EA2-954D-9C052B0BB4E8}" destId="{3DA09963-F7A2-417F-B356-48799B204BF1}" srcOrd="0" destOrd="0" presId="urn:microsoft.com/office/officeart/2005/8/layout/orgChart1"/>
    <dgm:cxn modelId="{C075C16C-9E06-47EF-839C-0DF184EC073C}" type="presParOf" srcId="{9BB01F68-714C-4EA2-954D-9C052B0BB4E8}" destId="{71B60E15-182C-446B-9E98-D79403A083C1}" srcOrd="1" destOrd="0" presId="urn:microsoft.com/office/officeart/2005/8/layout/orgChart1"/>
    <dgm:cxn modelId="{4C8E67E9-535E-43C1-8BE3-985EB71C14AE}" type="presParOf" srcId="{71B60E15-182C-446B-9E98-D79403A083C1}" destId="{82887DB6-083C-4940-804D-330C5DEE94B4}" srcOrd="0" destOrd="0" presId="urn:microsoft.com/office/officeart/2005/8/layout/orgChart1"/>
    <dgm:cxn modelId="{ECE6B23E-A623-4681-A8E5-944E9389A355}" type="presParOf" srcId="{82887DB6-083C-4940-804D-330C5DEE94B4}" destId="{AB7F8981-45DF-4BD3-89D6-147EA0CAC77F}" srcOrd="0" destOrd="0" presId="urn:microsoft.com/office/officeart/2005/8/layout/orgChart1"/>
    <dgm:cxn modelId="{63B45875-FC1E-4667-BA0F-5FE89C2837C2}" type="presParOf" srcId="{82887DB6-083C-4940-804D-330C5DEE94B4}" destId="{3184B398-A91E-413A-BCC7-E4B86F9F1E5A}" srcOrd="1" destOrd="0" presId="urn:microsoft.com/office/officeart/2005/8/layout/orgChart1"/>
    <dgm:cxn modelId="{B18847E5-748C-49B3-900D-99EC9FBBC097}" type="presParOf" srcId="{71B60E15-182C-446B-9E98-D79403A083C1}" destId="{4B61DB60-AA13-4394-9E7B-5A977224CB2D}" srcOrd="1" destOrd="0" presId="urn:microsoft.com/office/officeart/2005/8/layout/orgChart1"/>
    <dgm:cxn modelId="{6556A1C1-7D9A-47CD-8463-CBD0E7D2F709}" type="presParOf" srcId="{71B60E15-182C-446B-9E98-D79403A083C1}" destId="{D4A7A34B-D283-46D7-B101-735D8D2D5EAC}" srcOrd="2" destOrd="0" presId="urn:microsoft.com/office/officeart/2005/8/layout/orgChart1"/>
    <dgm:cxn modelId="{22F0A7C3-8637-4332-85C7-FAA95EA980E3}" type="presParOf" srcId="{9BB01F68-714C-4EA2-954D-9C052B0BB4E8}" destId="{5A9E2148-5E12-4EF6-8F59-E8FF46D31357}" srcOrd="2" destOrd="0" presId="urn:microsoft.com/office/officeart/2005/8/layout/orgChart1"/>
    <dgm:cxn modelId="{4C461502-4AFD-4FD2-B49F-FDA282E76DFA}" type="presParOf" srcId="{9BB01F68-714C-4EA2-954D-9C052B0BB4E8}" destId="{5F8B84A8-FC9E-41FB-8559-12567513F183}" srcOrd="3" destOrd="0" presId="urn:microsoft.com/office/officeart/2005/8/layout/orgChart1"/>
    <dgm:cxn modelId="{CB3FF614-65D2-4E45-8575-B413571E1BA2}" type="presParOf" srcId="{5F8B84A8-FC9E-41FB-8559-12567513F183}" destId="{880C5208-4E44-4401-9F20-DCDE0936A9CD}" srcOrd="0" destOrd="0" presId="urn:microsoft.com/office/officeart/2005/8/layout/orgChart1"/>
    <dgm:cxn modelId="{2D4791DA-7A56-4276-B490-7B109EC1CDD5}" type="presParOf" srcId="{880C5208-4E44-4401-9F20-DCDE0936A9CD}" destId="{3A84B9E1-BD95-47B3-A526-181C5F069FD3}" srcOrd="0" destOrd="0" presId="urn:microsoft.com/office/officeart/2005/8/layout/orgChart1"/>
    <dgm:cxn modelId="{A071EDE1-0D8D-4250-9B0F-D8D70FE98F67}" type="presParOf" srcId="{880C5208-4E44-4401-9F20-DCDE0936A9CD}" destId="{488034EE-4DFA-422F-8929-F905CEBF6782}" srcOrd="1" destOrd="0" presId="urn:microsoft.com/office/officeart/2005/8/layout/orgChart1"/>
    <dgm:cxn modelId="{F7CFB342-71F6-4AF7-9D8E-A0E2CBBFC570}" type="presParOf" srcId="{5F8B84A8-FC9E-41FB-8559-12567513F183}" destId="{97D2E777-8E5F-4850-B798-5CFE15672EEA}" srcOrd="1" destOrd="0" presId="urn:microsoft.com/office/officeart/2005/8/layout/orgChart1"/>
    <dgm:cxn modelId="{A4B465CF-B3F0-4B85-BFBC-A6BE51869366}" type="presParOf" srcId="{5F8B84A8-FC9E-41FB-8559-12567513F183}" destId="{CD720623-AF5D-48F4-969C-53F10E289A26}" srcOrd="2" destOrd="0" presId="urn:microsoft.com/office/officeart/2005/8/layout/orgChart1"/>
    <dgm:cxn modelId="{4B5A6438-A6F7-4271-8432-08AAB07B6605}" type="presParOf" srcId="{9BB01F68-714C-4EA2-954D-9C052B0BB4E8}" destId="{349C2B13-EDCC-4694-9B15-2D9E3B6CD4DC}" srcOrd="4" destOrd="0" presId="urn:microsoft.com/office/officeart/2005/8/layout/orgChart1"/>
    <dgm:cxn modelId="{4AE2097A-192A-4DE3-83B2-FC2E8E4ACAD5}" type="presParOf" srcId="{9BB01F68-714C-4EA2-954D-9C052B0BB4E8}" destId="{7C386FD5-3E09-4748-9C2D-C858F01570C3}" srcOrd="5" destOrd="0" presId="urn:microsoft.com/office/officeart/2005/8/layout/orgChart1"/>
    <dgm:cxn modelId="{E7522323-FFDE-4573-81EC-C807F447357F}" type="presParOf" srcId="{7C386FD5-3E09-4748-9C2D-C858F01570C3}" destId="{F2AAF6D1-39E8-404C-B545-41543F3F3BA2}" srcOrd="0" destOrd="0" presId="urn:microsoft.com/office/officeart/2005/8/layout/orgChart1"/>
    <dgm:cxn modelId="{5E48A1AD-FC81-4B9D-8E1F-A6B82D376D8C}" type="presParOf" srcId="{F2AAF6D1-39E8-404C-B545-41543F3F3BA2}" destId="{327553BC-5FC6-4983-AC09-48D0D97842F3}" srcOrd="0" destOrd="0" presId="urn:microsoft.com/office/officeart/2005/8/layout/orgChart1"/>
    <dgm:cxn modelId="{4224C2B5-1E04-4075-AD0A-99DB4C04D19A}" type="presParOf" srcId="{F2AAF6D1-39E8-404C-B545-41543F3F3BA2}" destId="{93D77036-D53A-43A9-ADC5-5EF9FC94957D}" srcOrd="1" destOrd="0" presId="urn:microsoft.com/office/officeart/2005/8/layout/orgChart1"/>
    <dgm:cxn modelId="{7C521D16-3735-4422-A0B7-2090FCA57834}" type="presParOf" srcId="{7C386FD5-3E09-4748-9C2D-C858F01570C3}" destId="{19ED8FBE-46BE-4245-8FA0-96AF7E5488FD}" srcOrd="1" destOrd="0" presId="urn:microsoft.com/office/officeart/2005/8/layout/orgChart1"/>
    <dgm:cxn modelId="{F90338F4-D842-486C-B39D-C37B3ED5B024}" type="presParOf" srcId="{7C386FD5-3E09-4748-9C2D-C858F01570C3}" destId="{18C28347-07B8-470A-9F9C-AC735BEEB968}" srcOrd="2" destOrd="0" presId="urn:microsoft.com/office/officeart/2005/8/layout/orgChart1"/>
    <dgm:cxn modelId="{B08F745B-24A3-48A4-9DB4-596FB327F061}" type="presParOf" srcId="{282189AB-04C7-4819-B996-1E71BE7224AF}" destId="{7A59A1DA-399D-483D-802C-86A8B2D3D4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C2B13-EDCC-4694-9B15-2D9E3B6CD4DC}">
      <dsp:nvSpPr>
        <dsp:cNvPr id="0" name=""/>
        <dsp:cNvSpPr/>
      </dsp:nvSpPr>
      <dsp:spPr>
        <a:xfrm>
          <a:off x="3925310" y="1506696"/>
          <a:ext cx="2711930" cy="328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627"/>
              </a:lnTo>
              <a:lnTo>
                <a:pt x="2711930" y="92627"/>
              </a:lnTo>
              <a:lnTo>
                <a:pt x="2711930" y="32803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E2148-5E12-4EF6-8F59-E8FF46D31357}">
      <dsp:nvSpPr>
        <dsp:cNvPr id="0" name=""/>
        <dsp:cNvSpPr/>
      </dsp:nvSpPr>
      <dsp:spPr>
        <a:xfrm>
          <a:off x="3878716" y="1506696"/>
          <a:ext cx="91440" cy="328036"/>
        </a:xfrm>
        <a:custGeom>
          <a:avLst/>
          <a:gdLst/>
          <a:ahLst/>
          <a:cxnLst/>
          <a:rect l="0" t="0" r="0" b="0"/>
          <a:pathLst>
            <a:path>
              <a:moveTo>
                <a:pt x="46594" y="0"/>
              </a:moveTo>
              <a:lnTo>
                <a:pt x="46594" y="92627"/>
              </a:lnTo>
              <a:lnTo>
                <a:pt x="45720" y="92627"/>
              </a:lnTo>
              <a:lnTo>
                <a:pt x="45720" y="32803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09963-F7A2-417F-B356-48799B204BF1}">
      <dsp:nvSpPr>
        <dsp:cNvPr id="0" name=""/>
        <dsp:cNvSpPr/>
      </dsp:nvSpPr>
      <dsp:spPr>
        <a:xfrm>
          <a:off x="1211631" y="1506696"/>
          <a:ext cx="2713679" cy="328036"/>
        </a:xfrm>
        <a:custGeom>
          <a:avLst/>
          <a:gdLst/>
          <a:ahLst/>
          <a:cxnLst/>
          <a:rect l="0" t="0" r="0" b="0"/>
          <a:pathLst>
            <a:path>
              <a:moveTo>
                <a:pt x="2713679" y="0"/>
              </a:moveTo>
              <a:lnTo>
                <a:pt x="2713679" y="92627"/>
              </a:lnTo>
              <a:lnTo>
                <a:pt x="0" y="92627"/>
              </a:lnTo>
              <a:lnTo>
                <a:pt x="0" y="32803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87986-EEF0-4EF0-A10C-DBD5A736415A}">
      <dsp:nvSpPr>
        <dsp:cNvPr id="0" name=""/>
        <dsp:cNvSpPr/>
      </dsp:nvSpPr>
      <dsp:spPr>
        <a:xfrm>
          <a:off x="2240053" y="2"/>
          <a:ext cx="3370514" cy="15066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1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1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 w="38100">
          <a:solidFill>
            <a:srgbClr val="00B050"/>
          </a:solidFill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endParaRPr lang="en-US" altLang="zh-TW" sz="3000" b="1" u="none" kern="1200" dirty="0" smtClean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動物可按進食習慣</a:t>
          </a:r>
          <a: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分為三類</a:t>
          </a:r>
          <a:endParaRPr lang="zh-TW" altLang="en-US" sz="30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240053" y="2"/>
        <a:ext cx="3370514" cy="1506693"/>
      </dsp:txXfrm>
    </dsp:sp>
    <dsp:sp modelId="{AB7F8981-45DF-4BD3-89D6-147EA0CAC77F}">
      <dsp:nvSpPr>
        <dsp:cNvPr id="0" name=""/>
        <dsp:cNvSpPr/>
      </dsp:nvSpPr>
      <dsp:spPr>
        <a:xfrm>
          <a:off x="90637" y="1834732"/>
          <a:ext cx="2241987" cy="1105097"/>
        </a:xfrm>
        <a:prstGeom prst="rect">
          <a:avLst/>
        </a:prstGeom>
        <a:solidFill>
          <a:srgbClr val="EEE8D1"/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endParaRPr lang="en-US" altLang="zh-TW" sz="3000" kern="1200" dirty="0" smtClean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90637" y="1834732"/>
        <a:ext cx="2241987" cy="1105097"/>
      </dsp:txXfrm>
    </dsp:sp>
    <dsp:sp modelId="{3A84B9E1-BD95-47B3-A526-181C5F069FD3}">
      <dsp:nvSpPr>
        <dsp:cNvPr id="0" name=""/>
        <dsp:cNvSpPr/>
      </dsp:nvSpPr>
      <dsp:spPr>
        <a:xfrm>
          <a:off x="2803442" y="1834732"/>
          <a:ext cx="2241987" cy="1105097"/>
        </a:xfrm>
        <a:prstGeom prst="rect">
          <a:avLst/>
        </a:prstGeom>
        <a:solidFill>
          <a:srgbClr val="EEE8D1"/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endParaRPr lang="zh-TW" altLang="en-US" sz="30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803442" y="1834732"/>
        <a:ext cx="2241987" cy="1105097"/>
      </dsp:txXfrm>
    </dsp:sp>
    <dsp:sp modelId="{327553BC-5FC6-4983-AC09-48D0D97842F3}">
      <dsp:nvSpPr>
        <dsp:cNvPr id="0" name=""/>
        <dsp:cNvSpPr/>
      </dsp:nvSpPr>
      <dsp:spPr>
        <a:xfrm>
          <a:off x="5516247" y="1834732"/>
          <a:ext cx="2241987" cy="1105097"/>
        </a:xfrm>
        <a:prstGeom prst="rect">
          <a:avLst/>
        </a:prstGeom>
        <a:solidFill>
          <a:srgbClr val="EEE8D1"/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endParaRPr lang="zh-TW" altLang="en-US" sz="30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5516247" y="1834732"/>
        <a:ext cx="2241987" cy="11050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C2B13-EDCC-4694-9B15-2D9E3B6CD4DC}">
      <dsp:nvSpPr>
        <dsp:cNvPr id="0" name=""/>
        <dsp:cNvSpPr/>
      </dsp:nvSpPr>
      <dsp:spPr>
        <a:xfrm>
          <a:off x="4114800" y="1596657"/>
          <a:ext cx="2874784" cy="347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091"/>
              </a:lnTo>
              <a:lnTo>
                <a:pt x="2874784" y="98091"/>
              </a:lnTo>
              <a:lnTo>
                <a:pt x="2874784" y="34755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E2148-5E12-4EF6-8F59-E8FF46D31357}">
      <dsp:nvSpPr>
        <dsp:cNvPr id="0" name=""/>
        <dsp:cNvSpPr/>
      </dsp:nvSpPr>
      <dsp:spPr>
        <a:xfrm>
          <a:off x="4069080" y="1596657"/>
          <a:ext cx="91440" cy="328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860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09963-F7A2-417F-B356-48799B204BF1}">
      <dsp:nvSpPr>
        <dsp:cNvPr id="0" name=""/>
        <dsp:cNvSpPr/>
      </dsp:nvSpPr>
      <dsp:spPr>
        <a:xfrm>
          <a:off x="1240015" y="1596657"/>
          <a:ext cx="2874784" cy="347556"/>
        </a:xfrm>
        <a:custGeom>
          <a:avLst/>
          <a:gdLst/>
          <a:ahLst/>
          <a:cxnLst/>
          <a:rect l="0" t="0" r="0" b="0"/>
          <a:pathLst>
            <a:path>
              <a:moveTo>
                <a:pt x="2874784" y="0"/>
              </a:moveTo>
              <a:lnTo>
                <a:pt x="2874784" y="98091"/>
              </a:lnTo>
              <a:lnTo>
                <a:pt x="0" y="98091"/>
              </a:lnTo>
              <a:lnTo>
                <a:pt x="0" y="34755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87986-EEF0-4EF0-A10C-DBD5A736415A}">
      <dsp:nvSpPr>
        <dsp:cNvPr id="0" name=""/>
        <dsp:cNvSpPr/>
      </dsp:nvSpPr>
      <dsp:spPr>
        <a:xfrm>
          <a:off x="2052724" y="0"/>
          <a:ext cx="4124151" cy="15966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1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1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 w="38100">
          <a:solidFill>
            <a:srgbClr val="00B050"/>
          </a:solidFill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30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「總」</a:t>
          </a:r>
          <a:r>
            <a:rPr lang="en-US" altLang="zh-TW" sz="30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動物可按進食習慣</a:t>
          </a:r>
          <a: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分為三類</a:t>
          </a:r>
          <a:endParaRPr lang="zh-TW" altLang="en-US" sz="30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052724" y="0"/>
        <a:ext cx="4124151" cy="1596657"/>
      </dsp:txXfrm>
    </dsp:sp>
    <dsp:sp modelId="{AB7F8981-45DF-4BD3-89D6-147EA0CAC77F}">
      <dsp:nvSpPr>
        <dsp:cNvPr id="0" name=""/>
        <dsp:cNvSpPr/>
      </dsp:nvSpPr>
      <dsp:spPr>
        <a:xfrm>
          <a:off x="52087" y="1944213"/>
          <a:ext cx="2375854" cy="117108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 w="38100">
          <a:solidFill>
            <a:srgbClr val="FF0000"/>
          </a:solidFill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30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肉食動物</a:t>
          </a:r>
          <a:endParaRPr lang="zh-TW" altLang="en-US" sz="30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52087" y="1944213"/>
        <a:ext cx="2375854" cy="1171082"/>
      </dsp:txXfrm>
    </dsp:sp>
    <dsp:sp modelId="{3A84B9E1-BD95-47B3-A526-181C5F069FD3}">
      <dsp:nvSpPr>
        <dsp:cNvPr id="0" name=""/>
        <dsp:cNvSpPr/>
      </dsp:nvSpPr>
      <dsp:spPr>
        <a:xfrm>
          <a:off x="2926872" y="1925266"/>
          <a:ext cx="2375854" cy="117108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 w="38100">
          <a:solidFill>
            <a:srgbClr val="FF0000"/>
          </a:solidFill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30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草食動物</a:t>
          </a:r>
          <a:endParaRPr lang="zh-TW" altLang="en-US" sz="30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926872" y="1925266"/>
        <a:ext cx="2375854" cy="1171082"/>
      </dsp:txXfrm>
    </dsp:sp>
    <dsp:sp modelId="{327553BC-5FC6-4983-AC09-48D0D97842F3}">
      <dsp:nvSpPr>
        <dsp:cNvPr id="0" name=""/>
        <dsp:cNvSpPr/>
      </dsp:nvSpPr>
      <dsp:spPr>
        <a:xfrm>
          <a:off x="5801657" y="1944213"/>
          <a:ext cx="2375854" cy="117108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 w="38100">
          <a:solidFill>
            <a:srgbClr val="FF0000"/>
          </a:solidFill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30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雜食動物</a:t>
          </a:r>
          <a:endParaRPr lang="zh-TW" altLang="en-US" sz="30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5801657" y="1944213"/>
        <a:ext cx="2375854" cy="11710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C2B13-EDCC-4694-9B15-2D9E3B6CD4DC}">
      <dsp:nvSpPr>
        <dsp:cNvPr id="0" name=""/>
        <dsp:cNvSpPr/>
      </dsp:nvSpPr>
      <dsp:spPr>
        <a:xfrm>
          <a:off x="4114800" y="1670580"/>
          <a:ext cx="2911251" cy="350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176"/>
              </a:lnTo>
              <a:lnTo>
                <a:pt x="2911251" y="98176"/>
              </a:lnTo>
              <a:lnTo>
                <a:pt x="2911251" y="3508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E2148-5E12-4EF6-8F59-E8FF46D31357}">
      <dsp:nvSpPr>
        <dsp:cNvPr id="0" name=""/>
        <dsp:cNvSpPr/>
      </dsp:nvSpPr>
      <dsp:spPr>
        <a:xfrm>
          <a:off x="4069080" y="1670580"/>
          <a:ext cx="91440" cy="3508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8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09963-F7A2-417F-B356-48799B204BF1}">
      <dsp:nvSpPr>
        <dsp:cNvPr id="0" name=""/>
        <dsp:cNvSpPr/>
      </dsp:nvSpPr>
      <dsp:spPr>
        <a:xfrm>
          <a:off x="1203548" y="1670580"/>
          <a:ext cx="2911251" cy="350805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98176"/>
              </a:lnTo>
              <a:lnTo>
                <a:pt x="0" y="98176"/>
              </a:lnTo>
              <a:lnTo>
                <a:pt x="0" y="3508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87986-EEF0-4EF0-A10C-DBD5A736415A}">
      <dsp:nvSpPr>
        <dsp:cNvPr id="0" name=""/>
        <dsp:cNvSpPr/>
      </dsp:nvSpPr>
      <dsp:spPr>
        <a:xfrm>
          <a:off x="2026566" y="53669"/>
          <a:ext cx="4176466" cy="16169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1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1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30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「總」</a:t>
          </a:r>
          <a:r>
            <a:rPr lang="en-US" altLang="zh-TW" sz="30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說明血液中有紅血球、血小板和白血球</a:t>
          </a:r>
          <a:endParaRPr lang="zh-TW" altLang="en-US" sz="30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026566" y="53669"/>
        <a:ext cx="4176466" cy="1616911"/>
      </dsp:txXfrm>
    </dsp:sp>
    <dsp:sp modelId="{AB7F8981-45DF-4BD3-89D6-147EA0CAC77F}">
      <dsp:nvSpPr>
        <dsp:cNvPr id="0" name=""/>
        <dsp:cNvSpPr/>
      </dsp:nvSpPr>
      <dsp:spPr>
        <a:xfrm>
          <a:off x="552" y="2021386"/>
          <a:ext cx="2405992" cy="173093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30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紅血球</a:t>
          </a:r>
          <a: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的作用</a:t>
          </a:r>
          <a:endParaRPr lang="zh-TW" altLang="en-US" sz="30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552" y="2021386"/>
        <a:ext cx="2405992" cy="1730931"/>
      </dsp:txXfrm>
    </dsp:sp>
    <dsp:sp modelId="{3A84B9E1-BD95-47B3-A526-181C5F069FD3}">
      <dsp:nvSpPr>
        <dsp:cNvPr id="0" name=""/>
        <dsp:cNvSpPr/>
      </dsp:nvSpPr>
      <dsp:spPr>
        <a:xfrm>
          <a:off x="2911803" y="2021386"/>
          <a:ext cx="2405992" cy="173093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30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血小板</a:t>
          </a:r>
          <a: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的作用</a:t>
          </a:r>
          <a:endParaRPr lang="zh-TW" altLang="en-US" sz="30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911803" y="2021386"/>
        <a:ext cx="2405992" cy="1730931"/>
      </dsp:txXfrm>
    </dsp:sp>
    <dsp:sp modelId="{327553BC-5FC6-4983-AC09-48D0D97842F3}">
      <dsp:nvSpPr>
        <dsp:cNvPr id="0" name=""/>
        <dsp:cNvSpPr/>
      </dsp:nvSpPr>
      <dsp:spPr>
        <a:xfrm>
          <a:off x="5823054" y="2021386"/>
          <a:ext cx="2405992" cy="173093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30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白血球</a:t>
          </a:r>
          <a: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的作用</a:t>
          </a:r>
          <a:endParaRPr lang="zh-TW" altLang="en-US" sz="30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5823054" y="2021386"/>
        <a:ext cx="2405992" cy="17309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C2B13-EDCC-4694-9B15-2D9E3B6CD4DC}">
      <dsp:nvSpPr>
        <dsp:cNvPr id="0" name=""/>
        <dsp:cNvSpPr/>
      </dsp:nvSpPr>
      <dsp:spPr>
        <a:xfrm>
          <a:off x="3652428" y="1359965"/>
          <a:ext cx="2446551" cy="294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05"/>
              </a:lnTo>
              <a:lnTo>
                <a:pt x="2446551" y="82505"/>
              </a:lnTo>
              <a:lnTo>
                <a:pt x="2446551" y="29480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E2148-5E12-4EF6-8F59-E8FF46D31357}">
      <dsp:nvSpPr>
        <dsp:cNvPr id="0" name=""/>
        <dsp:cNvSpPr/>
      </dsp:nvSpPr>
      <dsp:spPr>
        <a:xfrm>
          <a:off x="3606708" y="1359965"/>
          <a:ext cx="91440" cy="294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480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09963-F7A2-417F-B356-48799B204BF1}">
      <dsp:nvSpPr>
        <dsp:cNvPr id="0" name=""/>
        <dsp:cNvSpPr/>
      </dsp:nvSpPr>
      <dsp:spPr>
        <a:xfrm>
          <a:off x="1205876" y="1359965"/>
          <a:ext cx="2446551" cy="294809"/>
        </a:xfrm>
        <a:custGeom>
          <a:avLst/>
          <a:gdLst/>
          <a:ahLst/>
          <a:cxnLst/>
          <a:rect l="0" t="0" r="0" b="0"/>
          <a:pathLst>
            <a:path>
              <a:moveTo>
                <a:pt x="2446551" y="0"/>
              </a:moveTo>
              <a:lnTo>
                <a:pt x="2446551" y="82505"/>
              </a:lnTo>
              <a:lnTo>
                <a:pt x="0" y="82505"/>
              </a:lnTo>
              <a:lnTo>
                <a:pt x="0" y="29480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87986-EEF0-4EF0-A10C-DBD5A736415A}">
      <dsp:nvSpPr>
        <dsp:cNvPr id="0" name=""/>
        <dsp:cNvSpPr/>
      </dsp:nvSpPr>
      <dsp:spPr>
        <a:xfrm>
          <a:off x="1897522" y="1149"/>
          <a:ext cx="3509810" cy="13588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1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1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26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「總」</a:t>
          </a:r>
          <a:r>
            <a:rPr lang="en-US" altLang="zh-TW" sz="26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6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6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說明血液中有紅血球、血小板和白血球</a:t>
          </a:r>
          <a:endParaRPr lang="zh-TW" altLang="en-US" sz="26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1897522" y="1149"/>
        <a:ext cx="3509810" cy="1358816"/>
      </dsp:txXfrm>
    </dsp:sp>
    <dsp:sp modelId="{AB7F8981-45DF-4BD3-89D6-147EA0CAC77F}">
      <dsp:nvSpPr>
        <dsp:cNvPr id="0" name=""/>
        <dsp:cNvSpPr/>
      </dsp:nvSpPr>
      <dsp:spPr>
        <a:xfrm>
          <a:off x="194904" y="1654775"/>
          <a:ext cx="2021943" cy="145463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26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26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6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6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紅血球</a:t>
          </a:r>
          <a:r>
            <a:rPr lang="en-US" altLang="zh-TW" sz="26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6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6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的作用</a:t>
          </a:r>
          <a:endParaRPr lang="zh-TW" altLang="en-US" sz="26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194904" y="1654775"/>
        <a:ext cx="2021943" cy="1454636"/>
      </dsp:txXfrm>
    </dsp:sp>
    <dsp:sp modelId="{3A84B9E1-BD95-47B3-A526-181C5F069FD3}">
      <dsp:nvSpPr>
        <dsp:cNvPr id="0" name=""/>
        <dsp:cNvSpPr/>
      </dsp:nvSpPr>
      <dsp:spPr>
        <a:xfrm>
          <a:off x="2641456" y="1654775"/>
          <a:ext cx="2021943" cy="145463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26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26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6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6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血小板</a:t>
          </a:r>
          <a:r>
            <a:rPr lang="en-US" altLang="zh-TW" sz="26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6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6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的作用</a:t>
          </a:r>
          <a:endParaRPr lang="zh-TW" altLang="en-US" sz="26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641456" y="1654775"/>
        <a:ext cx="2021943" cy="1454636"/>
      </dsp:txXfrm>
    </dsp:sp>
    <dsp:sp modelId="{327553BC-5FC6-4983-AC09-48D0D97842F3}">
      <dsp:nvSpPr>
        <dsp:cNvPr id="0" name=""/>
        <dsp:cNvSpPr/>
      </dsp:nvSpPr>
      <dsp:spPr>
        <a:xfrm>
          <a:off x="5088007" y="1654775"/>
          <a:ext cx="2021943" cy="145463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26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26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6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6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白血球</a:t>
          </a:r>
          <a:r>
            <a:rPr lang="en-US" altLang="zh-TW" sz="26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6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6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的作用</a:t>
          </a:r>
          <a:endParaRPr lang="zh-TW" altLang="en-US" sz="26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5088007" y="1654775"/>
        <a:ext cx="2021943" cy="14546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C2B13-EDCC-4694-9B15-2D9E3B6CD4DC}">
      <dsp:nvSpPr>
        <dsp:cNvPr id="0" name=""/>
        <dsp:cNvSpPr/>
      </dsp:nvSpPr>
      <dsp:spPr>
        <a:xfrm>
          <a:off x="4114800" y="1596657"/>
          <a:ext cx="2874784" cy="347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091"/>
              </a:lnTo>
              <a:lnTo>
                <a:pt x="2874784" y="98091"/>
              </a:lnTo>
              <a:lnTo>
                <a:pt x="2874784" y="34755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E2148-5E12-4EF6-8F59-E8FF46D31357}">
      <dsp:nvSpPr>
        <dsp:cNvPr id="0" name=""/>
        <dsp:cNvSpPr/>
      </dsp:nvSpPr>
      <dsp:spPr>
        <a:xfrm>
          <a:off x="4069080" y="1596657"/>
          <a:ext cx="91440" cy="328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860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09963-F7A2-417F-B356-48799B204BF1}">
      <dsp:nvSpPr>
        <dsp:cNvPr id="0" name=""/>
        <dsp:cNvSpPr/>
      </dsp:nvSpPr>
      <dsp:spPr>
        <a:xfrm>
          <a:off x="1240015" y="1596657"/>
          <a:ext cx="2874784" cy="347556"/>
        </a:xfrm>
        <a:custGeom>
          <a:avLst/>
          <a:gdLst/>
          <a:ahLst/>
          <a:cxnLst/>
          <a:rect l="0" t="0" r="0" b="0"/>
          <a:pathLst>
            <a:path>
              <a:moveTo>
                <a:pt x="2874784" y="0"/>
              </a:moveTo>
              <a:lnTo>
                <a:pt x="2874784" y="98091"/>
              </a:lnTo>
              <a:lnTo>
                <a:pt x="0" y="98091"/>
              </a:lnTo>
              <a:lnTo>
                <a:pt x="0" y="34755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87986-EEF0-4EF0-A10C-DBD5A736415A}">
      <dsp:nvSpPr>
        <dsp:cNvPr id="0" name=""/>
        <dsp:cNvSpPr/>
      </dsp:nvSpPr>
      <dsp:spPr>
        <a:xfrm>
          <a:off x="2052724" y="0"/>
          <a:ext cx="4124151" cy="15966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1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1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30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「總」</a:t>
          </a:r>
          <a:r>
            <a:rPr lang="en-US" altLang="zh-TW" sz="30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b="0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介紹動畫「</a:t>
          </a:r>
          <a:r>
            <a:rPr lang="zh-TW" altLang="en-US" sz="3000" b="0" u="sng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多啦Ａ夢</a:t>
          </a:r>
          <a:r>
            <a:rPr lang="zh-TW" altLang="en-US" sz="3000" b="0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」</a:t>
          </a:r>
          <a:endParaRPr lang="zh-TW" altLang="en-US" sz="3000" b="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052724" y="0"/>
        <a:ext cx="4124151" cy="1596657"/>
      </dsp:txXfrm>
    </dsp:sp>
    <dsp:sp modelId="{AB7F8981-45DF-4BD3-89D6-147EA0CAC77F}">
      <dsp:nvSpPr>
        <dsp:cNvPr id="0" name=""/>
        <dsp:cNvSpPr/>
      </dsp:nvSpPr>
      <dsp:spPr>
        <a:xfrm>
          <a:off x="52087" y="1944213"/>
          <a:ext cx="2375854" cy="117108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30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介紹</a:t>
          </a:r>
          <a:r>
            <a:rPr lang="zh-TW" altLang="en-US" sz="3000" u="sng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多啦Ａ夢</a:t>
          </a:r>
          <a:endParaRPr lang="zh-TW" altLang="en-US" sz="3000" u="sng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52087" y="1944213"/>
        <a:ext cx="2375854" cy="1171082"/>
      </dsp:txXfrm>
    </dsp:sp>
    <dsp:sp modelId="{3A84B9E1-BD95-47B3-A526-181C5F069FD3}">
      <dsp:nvSpPr>
        <dsp:cNvPr id="0" name=""/>
        <dsp:cNvSpPr/>
      </dsp:nvSpPr>
      <dsp:spPr>
        <a:xfrm>
          <a:off x="2926872" y="1925266"/>
          <a:ext cx="2375854" cy="117108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30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介紹</a:t>
          </a:r>
          <a:r>
            <a:rPr lang="zh-TW" altLang="en-US" sz="3000" u="sng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大雄</a:t>
          </a:r>
          <a:endParaRPr lang="zh-TW" altLang="en-US" sz="3000" u="sng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926872" y="1925266"/>
        <a:ext cx="2375854" cy="1171082"/>
      </dsp:txXfrm>
    </dsp:sp>
    <dsp:sp modelId="{327553BC-5FC6-4983-AC09-48D0D97842F3}">
      <dsp:nvSpPr>
        <dsp:cNvPr id="0" name=""/>
        <dsp:cNvSpPr/>
      </dsp:nvSpPr>
      <dsp:spPr>
        <a:xfrm>
          <a:off x="5801657" y="1944213"/>
          <a:ext cx="2375854" cy="117108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30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介紹其他角色</a:t>
          </a:r>
          <a:endParaRPr lang="zh-TW" altLang="en-US" sz="30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5801657" y="1944213"/>
        <a:ext cx="2375854" cy="11710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C2B13-EDCC-4694-9B15-2D9E3B6CD4DC}">
      <dsp:nvSpPr>
        <dsp:cNvPr id="0" name=""/>
        <dsp:cNvSpPr/>
      </dsp:nvSpPr>
      <dsp:spPr>
        <a:xfrm>
          <a:off x="4114800" y="1610490"/>
          <a:ext cx="2896056" cy="348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664"/>
              </a:lnTo>
              <a:lnTo>
                <a:pt x="2896056" y="97664"/>
              </a:lnTo>
              <a:lnTo>
                <a:pt x="2896056" y="34897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E2148-5E12-4EF6-8F59-E8FF46D31357}">
      <dsp:nvSpPr>
        <dsp:cNvPr id="0" name=""/>
        <dsp:cNvSpPr/>
      </dsp:nvSpPr>
      <dsp:spPr>
        <a:xfrm>
          <a:off x="4069080" y="1610490"/>
          <a:ext cx="91440" cy="348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97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09963-F7A2-417F-B356-48799B204BF1}">
      <dsp:nvSpPr>
        <dsp:cNvPr id="0" name=""/>
        <dsp:cNvSpPr/>
      </dsp:nvSpPr>
      <dsp:spPr>
        <a:xfrm>
          <a:off x="1218743" y="1610490"/>
          <a:ext cx="2896056" cy="348974"/>
        </a:xfrm>
        <a:custGeom>
          <a:avLst/>
          <a:gdLst/>
          <a:ahLst/>
          <a:cxnLst/>
          <a:rect l="0" t="0" r="0" b="0"/>
          <a:pathLst>
            <a:path>
              <a:moveTo>
                <a:pt x="2896056" y="0"/>
              </a:moveTo>
              <a:lnTo>
                <a:pt x="2896056" y="97664"/>
              </a:lnTo>
              <a:lnTo>
                <a:pt x="0" y="97664"/>
              </a:lnTo>
              <a:lnTo>
                <a:pt x="0" y="34897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87986-EEF0-4EF0-A10C-DBD5A736415A}">
      <dsp:nvSpPr>
        <dsp:cNvPr id="0" name=""/>
        <dsp:cNvSpPr/>
      </dsp:nvSpPr>
      <dsp:spPr>
        <a:xfrm>
          <a:off x="2037465" y="2018"/>
          <a:ext cx="4154668" cy="16084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1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1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30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「總」</a:t>
          </a:r>
          <a:r>
            <a:rPr lang="en-US" altLang="zh-TW" sz="30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b="0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很多人也愛吃巧克力</a:t>
          </a:r>
          <a:endParaRPr lang="zh-TW" altLang="en-US" sz="3000" b="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037465" y="2018"/>
        <a:ext cx="4154668" cy="1608472"/>
      </dsp:txXfrm>
    </dsp:sp>
    <dsp:sp modelId="{AB7F8981-45DF-4BD3-89D6-147EA0CAC77F}">
      <dsp:nvSpPr>
        <dsp:cNvPr id="0" name=""/>
        <dsp:cNvSpPr/>
      </dsp:nvSpPr>
      <dsp:spPr>
        <a:xfrm>
          <a:off x="22025" y="1959465"/>
          <a:ext cx="2393435" cy="263739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30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巧克力</a:t>
          </a:r>
          <a: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的原材料</a:t>
          </a:r>
          <a: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和做法</a:t>
          </a:r>
          <a:endParaRPr lang="zh-TW" altLang="en-US" sz="30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2025" y="1959465"/>
        <a:ext cx="2393435" cy="2637398"/>
      </dsp:txXfrm>
    </dsp:sp>
    <dsp:sp modelId="{3A84B9E1-BD95-47B3-A526-181C5F069FD3}">
      <dsp:nvSpPr>
        <dsp:cNvPr id="0" name=""/>
        <dsp:cNvSpPr/>
      </dsp:nvSpPr>
      <dsp:spPr>
        <a:xfrm>
          <a:off x="2918082" y="1959465"/>
          <a:ext cx="2393435" cy="263739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30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巧克力</a:t>
          </a:r>
          <a: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</a:t>
          </a: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營養價值</a:t>
          </a:r>
          <a:endParaRPr lang="zh-TW" altLang="en-US" sz="30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918082" y="1959465"/>
        <a:ext cx="2393435" cy="2637398"/>
      </dsp:txXfrm>
    </dsp:sp>
    <dsp:sp modelId="{327553BC-5FC6-4983-AC09-48D0D97842F3}">
      <dsp:nvSpPr>
        <dsp:cNvPr id="0" name=""/>
        <dsp:cNvSpPr/>
      </dsp:nvSpPr>
      <dsp:spPr>
        <a:xfrm>
          <a:off x="5814139" y="1959465"/>
          <a:ext cx="2393435" cy="263739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30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巧克力</a:t>
          </a:r>
          <a: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30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的分類</a:t>
          </a:r>
          <a:endParaRPr lang="zh-TW" altLang="en-US" sz="30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5814139" y="1959465"/>
        <a:ext cx="2393435" cy="26373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C2B13-EDCC-4694-9B15-2D9E3B6CD4DC}">
      <dsp:nvSpPr>
        <dsp:cNvPr id="0" name=""/>
        <dsp:cNvSpPr/>
      </dsp:nvSpPr>
      <dsp:spPr>
        <a:xfrm>
          <a:off x="3173524" y="1171057"/>
          <a:ext cx="2107011" cy="253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55"/>
              </a:lnTo>
              <a:lnTo>
                <a:pt x="2107011" y="71055"/>
              </a:lnTo>
              <a:lnTo>
                <a:pt x="2107011" y="25389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E2148-5E12-4EF6-8F59-E8FF46D31357}">
      <dsp:nvSpPr>
        <dsp:cNvPr id="0" name=""/>
        <dsp:cNvSpPr/>
      </dsp:nvSpPr>
      <dsp:spPr>
        <a:xfrm>
          <a:off x="3127803" y="1171057"/>
          <a:ext cx="91440" cy="2538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89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09963-F7A2-417F-B356-48799B204BF1}">
      <dsp:nvSpPr>
        <dsp:cNvPr id="0" name=""/>
        <dsp:cNvSpPr/>
      </dsp:nvSpPr>
      <dsp:spPr>
        <a:xfrm>
          <a:off x="1066512" y="1171057"/>
          <a:ext cx="2107011" cy="253894"/>
        </a:xfrm>
        <a:custGeom>
          <a:avLst/>
          <a:gdLst/>
          <a:ahLst/>
          <a:cxnLst/>
          <a:rect l="0" t="0" r="0" b="0"/>
          <a:pathLst>
            <a:path>
              <a:moveTo>
                <a:pt x="2107011" y="0"/>
              </a:moveTo>
              <a:lnTo>
                <a:pt x="2107011" y="71055"/>
              </a:lnTo>
              <a:lnTo>
                <a:pt x="0" y="71055"/>
              </a:lnTo>
              <a:lnTo>
                <a:pt x="0" y="25389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87986-EEF0-4EF0-A10C-DBD5A736415A}">
      <dsp:nvSpPr>
        <dsp:cNvPr id="0" name=""/>
        <dsp:cNvSpPr/>
      </dsp:nvSpPr>
      <dsp:spPr>
        <a:xfrm>
          <a:off x="1662169" y="821"/>
          <a:ext cx="3022708" cy="11702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1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1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25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「總」</a:t>
          </a:r>
          <a:r>
            <a:rPr lang="en-US" altLang="zh-TW" sz="25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b="0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很多人也愛吃巧克力</a:t>
          </a:r>
          <a:endParaRPr lang="zh-TW" altLang="en-US" sz="2500" b="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1662169" y="821"/>
        <a:ext cx="3022708" cy="1170235"/>
      </dsp:txXfrm>
    </dsp:sp>
    <dsp:sp modelId="{AB7F8981-45DF-4BD3-89D6-147EA0CAC77F}">
      <dsp:nvSpPr>
        <dsp:cNvPr id="0" name=""/>
        <dsp:cNvSpPr/>
      </dsp:nvSpPr>
      <dsp:spPr>
        <a:xfrm>
          <a:off x="195846" y="1424952"/>
          <a:ext cx="1741331" cy="19188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25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巧克力</a:t>
          </a:r>
          <a: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的原材料</a:t>
          </a:r>
          <a: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和做法</a:t>
          </a:r>
          <a:endParaRPr lang="zh-TW" altLang="en-US" sz="25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195846" y="1424952"/>
        <a:ext cx="1741331" cy="1918825"/>
      </dsp:txXfrm>
    </dsp:sp>
    <dsp:sp modelId="{3A84B9E1-BD95-47B3-A526-181C5F069FD3}">
      <dsp:nvSpPr>
        <dsp:cNvPr id="0" name=""/>
        <dsp:cNvSpPr/>
      </dsp:nvSpPr>
      <dsp:spPr>
        <a:xfrm>
          <a:off x="2302858" y="1424952"/>
          <a:ext cx="1741331" cy="19188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25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巧克力</a:t>
          </a:r>
          <a: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</a:t>
          </a:r>
          <a:r>
            <a:rPr lang="zh-TW" altLang="en-US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營養價值</a:t>
          </a:r>
          <a:endParaRPr lang="zh-TW" altLang="en-US" sz="25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302858" y="1424952"/>
        <a:ext cx="1741331" cy="1918825"/>
      </dsp:txXfrm>
    </dsp:sp>
    <dsp:sp modelId="{327553BC-5FC6-4983-AC09-48D0D97842F3}">
      <dsp:nvSpPr>
        <dsp:cNvPr id="0" name=""/>
        <dsp:cNvSpPr/>
      </dsp:nvSpPr>
      <dsp:spPr>
        <a:xfrm>
          <a:off x="4409869" y="1424952"/>
          <a:ext cx="1741331" cy="19188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25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巧克力</a:t>
          </a:r>
          <a: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的分類</a:t>
          </a:r>
          <a:endParaRPr lang="zh-TW" altLang="en-US" sz="25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4409869" y="1424952"/>
        <a:ext cx="1741331" cy="191882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C2B13-EDCC-4694-9B15-2D9E3B6CD4DC}">
      <dsp:nvSpPr>
        <dsp:cNvPr id="0" name=""/>
        <dsp:cNvSpPr/>
      </dsp:nvSpPr>
      <dsp:spPr>
        <a:xfrm>
          <a:off x="3173524" y="1171057"/>
          <a:ext cx="2107011" cy="253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55"/>
              </a:lnTo>
              <a:lnTo>
                <a:pt x="2107011" y="71055"/>
              </a:lnTo>
              <a:lnTo>
                <a:pt x="2107011" y="25389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E2148-5E12-4EF6-8F59-E8FF46D31357}">
      <dsp:nvSpPr>
        <dsp:cNvPr id="0" name=""/>
        <dsp:cNvSpPr/>
      </dsp:nvSpPr>
      <dsp:spPr>
        <a:xfrm>
          <a:off x="3127803" y="1171057"/>
          <a:ext cx="91440" cy="2538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89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09963-F7A2-417F-B356-48799B204BF1}">
      <dsp:nvSpPr>
        <dsp:cNvPr id="0" name=""/>
        <dsp:cNvSpPr/>
      </dsp:nvSpPr>
      <dsp:spPr>
        <a:xfrm>
          <a:off x="1066512" y="1171057"/>
          <a:ext cx="2107011" cy="253894"/>
        </a:xfrm>
        <a:custGeom>
          <a:avLst/>
          <a:gdLst/>
          <a:ahLst/>
          <a:cxnLst/>
          <a:rect l="0" t="0" r="0" b="0"/>
          <a:pathLst>
            <a:path>
              <a:moveTo>
                <a:pt x="2107011" y="0"/>
              </a:moveTo>
              <a:lnTo>
                <a:pt x="2107011" y="71055"/>
              </a:lnTo>
              <a:lnTo>
                <a:pt x="0" y="71055"/>
              </a:lnTo>
              <a:lnTo>
                <a:pt x="0" y="25389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87986-EEF0-4EF0-A10C-DBD5A736415A}">
      <dsp:nvSpPr>
        <dsp:cNvPr id="0" name=""/>
        <dsp:cNvSpPr/>
      </dsp:nvSpPr>
      <dsp:spPr>
        <a:xfrm>
          <a:off x="1662169" y="821"/>
          <a:ext cx="3022708" cy="11702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1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1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25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「總」</a:t>
          </a:r>
          <a:r>
            <a:rPr lang="en-US" altLang="zh-TW" sz="25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b="1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b="0" u="none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很多人也愛吃巧克力</a:t>
          </a:r>
          <a:endParaRPr lang="zh-TW" altLang="en-US" sz="2500" b="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1662169" y="821"/>
        <a:ext cx="3022708" cy="1170235"/>
      </dsp:txXfrm>
    </dsp:sp>
    <dsp:sp modelId="{AB7F8981-45DF-4BD3-89D6-147EA0CAC77F}">
      <dsp:nvSpPr>
        <dsp:cNvPr id="0" name=""/>
        <dsp:cNvSpPr/>
      </dsp:nvSpPr>
      <dsp:spPr>
        <a:xfrm>
          <a:off x="195846" y="1424952"/>
          <a:ext cx="1741331" cy="19188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25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巧克力</a:t>
          </a:r>
          <a: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的原材料</a:t>
          </a:r>
          <a: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和做法</a:t>
          </a:r>
          <a:endParaRPr lang="zh-TW" altLang="en-US" sz="25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195846" y="1424952"/>
        <a:ext cx="1741331" cy="1918825"/>
      </dsp:txXfrm>
    </dsp:sp>
    <dsp:sp modelId="{3A84B9E1-BD95-47B3-A526-181C5F069FD3}">
      <dsp:nvSpPr>
        <dsp:cNvPr id="0" name=""/>
        <dsp:cNvSpPr/>
      </dsp:nvSpPr>
      <dsp:spPr>
        <a:xfrm>
          <a:off x="2302858" y="1424952"/>
          <a:ext cx="1741331" cy="19188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25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巧克力</a:t>
          </a:r>
          <a: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</a:t>
          </a:r>
          <a:r>
            <a:rPr lang="zh-TW" altLang="en-US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營養價值</a:t>
          </a:r>
          <a:endParaRPr lang="zh-TW" altLang="en-US" sz="25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302858" y="1424952"/>
        <a:ext cx="1741331" cy="1918825"/>
      </dsp:txXfrm>
    </dsp:sp>
    <dsp:sp modelId="{327553BC-5FC6-4983-AC09-48D0D97842F3}">
      <dsp:nvSpPr>
        <dsp:cNvPr id="0" name=""/>
        <dsp:cNvSpPr/>
      </dsp:nvSpPr>
      <dsp:spPr>
        <a:xfrm>
          <a:off x="4409869" y="1424952"/>
          <a:ext cx="1741331" cy="19188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zh-TW" altLang="en-US" sz="25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「分」</a:t>
          </a:r>
          <a: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巧克力</a:t>
          </a:r>
          <a: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/>
          </a:r>
          <a:br>
            <a:rPr lang="en-US" altLang="zh-TW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25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的分類</a:t>
          </a:r>
          <a:endParaRPr lang="zh-TW" altLang="en-US" sz="25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4409869" y="1424952"/>
        <a:ext cx="1741331" cy="1918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9BAE3-BBBA-4247-B239-F1D62550E1E7}" type="datetimeFigureOut">
              <a:rPr lang="zh-HK" altLang="en-US" smtClean="0"/>
              <a:t>9/11/2019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91F28-B849-426D-BDCF-5B456CFB940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04414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標楷體" panose="03000509000000000000" pitchFamily="65" charset="-120"/>
              </a:defRPr>
            </a:lvl1pPr>
          </a:lstStyle>
          <a:p>
            <a:fld id="{805C3CB5-5927-47CC-8F98-98C79ED453DC}" type="datetimeFigureOut">
              <a:rPr lang="zh-TW" altLang="en-US" smtClean="0"/>
              <a:pPr/>
              <a:t>2019/11/9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標楷體" panose="03000509000000000000" pitchFamily="65" charset="-120"/>
              </a:defRPr>
            </a:lvl1pPr>
          </a:lstStyle>
          <a:p>
            <a:fld id="{6C3758CF-2FD0-4DF1-A427-E303033362CA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796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圖：</a:t>
            </a:r>
            <a:endParaRPr lang="en-US" altLang="zh-TW" dirty="0" smtClean="0"/>
          </a:p>
          <a:p>
            <a:r>
              <a:rPr lang="en-US" altLang="zh-TW" dirty="0" smtClean="0"/>
              <a:t>T</a:t>
            </a:r>
            <a:r>
              <a:rPr lang="zh-TW" altLang="en-US" dirty="0" smtClean="0"/>
              <a:t>：</a:t>
            </a:r>
            <a:r>
              <a:rPr lang="en-US" altLang="zh-TW" dirty="0" smtClean="0"/>
              <a:t>Hamburger Icon</a:t>
            </a:r>
          </a:p>
          <a:p>
            <a:r>
              <a:rPr lang="en-US" altLang="zh-TW" dirty="0" smtClean="0"/>
              <a:t>A</a:t>
            </a:r>
            <a:r>
              <a:rPr lang="zh-TW" altLang="en-US" dirty="0" smtClean="0"/>
              <a:t>：</a:t>
            </a:r>
            <a:r>
              <a:rPr lang="en-US" altLang="zh-TW" dirty="0" smtClean="0"/>
              <a:t>Aha-Soft </a:t>
            </a:r>
          </a:p>
          <a:p>
            <a:r>
              <a:rPr lang="en-US" altLang="zh-TW" dirty="0" smtClean="0"/>
              <a:t>L</a:t>
            </a:r>
            <a:r>
              <a:rPr lang="zh-TW" altLang="en-US" dirty="0" smtClean="0"/>
              <a:t>：</a:t>
            </a:r>
            <a:r>
              <a:rPr lang="en-US" altLang="zh-TW" dirty="0" smtClean="0"/>
              <a:t> Free for non-commercial use</a:t>
            </a:r>
          </a:p>
          <a:p>
            <a:r>
              <a:rPr lang="en-US" altLang="zh-HK" dirty="0" smtClean="0"/>
              <a:t>L</a:t>
            </a:r>
            <a:r>
              <a:rPr lang="zh-TW" altLang="en-US" dirty="0" smtClean="0"/>
              <a:t>：</a:t>
            </a:r>
            <a:r>
              <a:rPr lang="en-US" altLang="zh-TW" smtClean="0"/>
              <a:t>http://www.iconarchive.com/show/food-icons-by-aha-soft/hamburger-icon.html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758CF-2FD0-4DF1-A427-E303033362CA}" type="slidenum">
              <a:rPr lang="zh-TW" altLang="en-US" smtClean="0"/>
              <a:pPr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8899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dirty="0">
              <a:ea typeface="KaiTi" panose="02010609060101010101" pitchFamily="49" charset="-12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dirty="0">
              <a:ea typeface="KaiTi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dirty="0">
              <a:ea typeface="KaiTi" panose="02010609060101010101" pitchFamily="49" charset="-12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1831504" cy="283800"/>
          </a:xfrm>
        </p:spPr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43808" y="6381328"/>
            <a:ext cx="3733800" cy="283800"/>
          </a:xfrm>
        </p:spPr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762056" y="6381328"/>
            <a:ext cx="914400" cy="283464"/>
          </a:xfrm>
        </p:spPr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dirty="0">
              <a:ea typeface="KaiTi" panose="02010609060101010101" pitchFamily="49" charset="-12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dirty="0">
              <a:ea typeface="KaiTi" panose="02010609060101010101" pitchFamily="49" charset="-12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dirty="0">
              <a:ea typeface="KaiTi" panose="02010609060101010101" pitchFamily="49" charset="-12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dirty="0">
              <a:ea typeface="KaiTi" panose="02010609060101010101" pitchFamily="49" charset="-12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dirty="0">
              <a:ea typeface="KaiTi" panose="02010609060101010101" pitchFamily="49" charset="-12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67544" y="6381328"/>
            <a:ext cx="1831504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843808" y="6381328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1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762056" y="6381328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r" eaLnBrk="1" latinLnBrk="0" hangingPunct="1">
              <a:defRPr kumimoji="0" sz="1100" b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fld id="{BDDC5CBC-8BF2-4C1B-BA00-34A70727D52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Times New Roman" panose="02020603050405020304" pitchFamily="18" charset="0"/>
          <a:ea typeface="標楷體" panose="03000509000000000000" pitchFamily="65" charset="-120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528349"/>
            <a:ext cx="7772400" cy="342900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四年級</a:t>
            </a:r>
            <a:r>
              <a:rPr lang="zh-TW" altLang="en-US" b="1" dirty="0" smtClean="0">
                <a:cs typeface="Times New Roman" panose="02020603050405020304" pitchFamily="18" charset="0"/>
              </a:rPr>
              <a:t>讀寫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小組輔助教材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b="1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單元二　說明單元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閱讀：說明文的結構</a:t>
            </a:r>
            <a:endParaRPr lang="zh-TW" altLang="en-US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77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97215" y="4509120"/>
            <a:ext cx="5749569" cy="504056"/>
            <a:chOff x="1697215" y="4509120"/>
            <a:chExt cx="5749569" cy="504056"/>
          </a:xfrm>
        </p:grpSpPr>
        <p:sp>
          <p:nvSpPr>
            <p:cNvPr id="7" name="直線接點 3"/>
            <p:cNvSpPr/>
            <p:nvPr/>
          </p:nvSpPr>
          <p:spPr>
            <a:xfrm flipV="1">
              <a:off x="4572000" y="4509120"/>
              <a:ext cx="2874784" cy="49892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49464"/>
                  </a:lnTo>
                  <a:lnTo>
                    <a:pt x="2874784" y="249464"/>
                  </a:lnTo>
                  <a:lnTo>
                    <a:pt x="2874784" y="498929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直線接點 4"/>
            <p:cNvSpPr/>
            <p:nvPr/>
          </p:nvSpPr>
          <p:spPr>
            <a:xfrm flipV="1">
              <a:off x="1697215" y="4509120"/>
              <a:ext cx="2874784" cy="49892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874784" y="0"/>
                  </a:moveTo>
                  <a:lnTo>
                    <a:pt x="2874784" y="249464"/>
                  </a:lnTo>
                  <a:lnTo>
                    <a:pt x="0" y="249464"/>
                  </a:lnTo>
                  <a:lnTo>
                    <a:pt x="0" y="498929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直線接點 3"/>
            <p:cNvSpPr/>
            <p:nvPr/>
          </p:nvSpPr>
          <p:spPr>
            <a:xfrm>
              <a:off x="4526280" y="4514247"/>
              <a:ext cx="91440" cy="49892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98929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graphicFrame>
        <p:nvGraphicFramePr>
          <p:cNvPr id="14" name="內容版面配置區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974575"/>
              </p:ext>
            </p:extLst>
          </p:nvPr>
        </p:nvGraphicFramePr>
        <p:xfrm>
          <a:off x="457200" y="1484784"/>
          <a:ext cx="8229600" cy="3268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>
          <a:xfrm>
            <a:off x="7762056" y="6381328"/>
            <a:ext cx="914400" cy="283464"/>
          </a:xfrm>
        </p:spPr>
        <p:txBody>
          <a:bodyPr/>
          <a:lstStyle/>
          <a:p>
            <a:fld id="{BDDC5CBC-8BF2-4C1B-BA00-34A70727D523}" type="slidenum">
              <a:rPr lang="zh-TW" altLang="en-US" smtClean="0"/>
              <a:t>10</a:t>
            </a:fld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2483768" y="4941168"/>
            <a:ext cx="4124151" cy="1596657"/>
            <a:chOff x="2052724" y="1144"/>
            <a:chExt cx="4124151" cy="1596657"/>
          </a:xfrm>
          <a:scene3d>
            <a:camera prst="orthographicFront"/>
            <a:lightRig rig="flat" dir="t"/>
          </a:scene3d>
        </p:grpSpPr>
        <p:sp>
          <p:nvSpPr>
            <p:cNvPr id="5" name="矩形 4"/>
            <p:cNvSpPr/>
            <p:nvPr/>
          </p:nvSpPr>
          <p:spPr>
            <a:xfrm>
              <a:off x="2052724" y="1144"/>
              <a:ext cx="4124151" cy="159665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6" name="矩形 5"/>
            <p:cNvSpPr/>
            <p:nvPr/>
          </p:nvSpPr>
          <p:spPr>
            <a:xfrm>
              <a:off x="2052724" y="1144"/>
              <a:ext cx="4124151" cy="1596657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</a:pPr>
              <a:r>
                <a:rPr lang="zh-TW" altLang="en-US" sz="3000" b="1" u="none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「總」</a:t>
              </a:r>
              <a:r>
                <a:rPr lang="en-US" altLang="zh-TW" sz="3000" b="1" u="none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/>
              </a:r>
              <a:br>
                <a:rPr lang="en-US" altLang="zh-TW" sz="3000" b="1" u="none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</a:br>
              <a:r>
                <a:rPr lang="zh-TW" altLang="en-US" sz="30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不同類型的動物</a:t>
              </a:r>
              <a:r>
                <a:rPr lang="en-US" altLang="zh-TW" sz="30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/>
              </a:r>
              <a:br>
                <a:rPr lang="en-US" altLang="zh-TW" sz="30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</a:br>
              <a:r>
                <a:rPr lang="zh-TW" altLang="en-US" sz="30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能維持生態平衡</a:t>
              </a:r>
              <a:endParaRPr lang="zh-TW" altLang="en-US" sz="3000" kern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圓角矩形圖說文字 12"/>
          <p:cNvSpPr/>
          <p:nvPr/>
        </p:nvSpPr>
        <p:spPr>
          <a:xfrm>
            <a:off x="2339752" y="314927"/>
            <a:ext cx="5688632" cy="1001477"/>
          </a:xfrm>
          <a:prstGeom prst="wedgeRoundRectCallout">
            <a:avLst>
              <a:gd name="adj1" fmla="val 59191"/>
              <a:gd name="adj2" fmla="val 40604"/>
              <a:gd name="adj3" fmla="val 16667"/>
            </a:avLst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這就是                 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結構了</a:t>
            </a:r>
            <a:endParaRPr lang="en-US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15" name="Picture 1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512041"/>
            <a:ext cx="704350" cy="447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29000"/>
            <a:ext cx="739444" cy="528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pic>
        <p:nvPicPr>
          <p:cNvPr id="17" name="Picture 2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552" y="5026695"/>
            <a:ext cx="740698" cy="42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347864" y="561359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「總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endParaRPr lang="zh-HK" altLang="en-US" sz="28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40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87375" y="100013"/>
            <a:ext cx="8280400" cy="10255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/>
          <a:p>
            <a:r>
              <a:rPr lang="zh-TW" altLang="en-US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「總─分─總」結構</a:t>
            </a:r>
          </a:p>
        </p:txBody>
      </p:sp>
      <p:pic>
        <p:nvPicPr>
          <p:cNvPr id="18435" name="Picture 3" descr="hamburg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260350"/>
            <a:ext cx="5245100" cy="679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587376" y="1557338"/>
            <a:ext cx="4211638" cy="1511300"/>
          </a:xfrm>
          <a:prstGeom prst="rightArrowCallout">
            <a:avLst>
              <a:gd name="adj1" fmla="val 32853"/>
              <a:gd name="adj2" fmla="val 31507"/>
              <a:gd name="adj3" fmla="val 50987"/>
              <a:gd name="adj4" fmla="val 75551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5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dirty="0">
                <a:solidFill>
                  <a:srgbClr val="FF0000"/>
                </a:solidFill>
              </a:rPr>
              <a:t>「總」</a:t>
            </a:r>
            <a:r>
              <a:rPr kumimoji="0" lang="en-US" altLang="zh-TW" sz="3000" dirty="0">
                <a:solidFill>
                  <a:srgbClr val="FF0000"/>
                </a:solidFill>
              </a:rPr>
              <a:t>(</a:t>
            </a:r>
            <a:r>
              <a:rPr kumimoji="0" lang="zh-TW" altLang="en-US" sz="3000" dirty="0">
                <a:solidFill>
                  <a:srgbClr val="FF0000"/>
                </a:solidFill>
              </a:rPr>
              <a:t>第一段</a:t>
            </a:r>
            <a:r>
              <a:rPr kumimoji="0" lang="en-US" altLang="zh-TW" sz="3000" dirty="0">
                <a:solidFill>
                  <a:srgbClr val="FF0000"/>
                </a:solidFill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500" dirty="0">
                <a:solidFill>
                  <a:srgbClr val="7030A0"/>
                </a:solidFill>
              </a:rPr>
              <a:t>概</a:t>
            </a:r>
            <a:r>
              <a:rPr lang="zh-TW" altLang="en-US" sz="2500" dirty="0">
                <a:solidFill>
                  <a:srgbClr val="7030A0"/>
                </a:solidFill>
              </a:rPr>
              <a:t>括</a:t>
            </a:r>
            <a:r>
              <a:rPr lang="zh-TW" altLang="en-US" sz="2500" dirty="0"/>
              <a:t>地寫出文章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500" dirty="0"/>
              <a:t>最重要的訊息</a:t>
            </a: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587375" y="4836816"/>
            <a:ext cx="4211639" cy="1440000"/>
          </a:xfrm>
          <a:prstGeom prst="rightArrowCallout">
            <a:avLst>
              <a:gd name="adj1" fmla="val 33597"/>
              <a:gd name="adj2" fmla="val 34591"/>
              <a:gd name="adj3" fmla="val 51915"/>
              <a:gd name="adj4" fmla="val 76191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dirty="0">
                <a:solidFill>
                  <a:srgbClr val="FF0000"/>
                </a:solidFill>
              </a:rPr>
              <a:t>「總」</a:t>
            </a:r>
            <a:r>
              <a:rPr kumimoji="0" lang="en-US" altLang="zh-TW" sz="3000" dirty="0">
                <a:solidFill>
                  <a:srgbClr val="FF0000"/>
                </a:solidFill>
              </a:rPr>
              <a:t>(</a:t>
            </a:r>
            <a:r>
              <a:rPr kumimoji="0" lang="zh-TW" altLang="en-US" sz="3000" dirty="0">
                <a:solidFill>
                  <a:srgbClr val="FF0000"/>
                </a:solidFill>
              </a:rPr>
              <a:t>最後一段</a:t>
            </a:r>
            <a:r>
              <a:rPr kumimoji="0" lang="en-US" altLang="zh-TW" sz="3000" dirty="0">
                <a:solidFill>
                  <a:srgbClr val="FF0000"/>
                </a:solidFill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500" dirty="0"/>
              <a:t>作出</a:t>
            </a:r>
            <a:r>
              <a:rPr kumimoji="0" lang="zh-TW" altLang="en-US" sz="2500" dirty="0">
                <a:solidFill>
                  <a:srgbClr val="7030A0"/>
                </a:solidFill>
              </a:rPr>
              <a:t>總結</a:t>
            </a:r>
            <a:r>
              <a:rPr kumimoji="0" lang="zh-TW" altLang="en-US" sz="2500" dirty="0"/>
              <a:t>，</a:t>
            </a:r>
            <a:endParaRPr lang="zh-TW" altLang="en-US" sz="25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500" dirty="0"/>
              <a:t>與首段的內容相呼應</a:t>
            </a:r>
          </a:p>
        </p:txBody>
      </p:sp>
      <p:sp>
        <p:nvSpPr>
          <p:cNvPr id="18439" name="日期版面配置區 10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/>
              <a:t>單元二 說明單元</a:t>
            </a:r>
            <a:r>
              <a:rPr lang="en-US" altLang="zh-HK" sz="1200" smtClean="0"/>
              <a:t>(</a:t>
            </a:r>
            <a:r>
              <a:rPr lang="zh-HK" altLang="en-US" sz="1200" smtClean="0"/>
              <a:t>閱讀</a:t>
            </a:r>
            <a:r>
              <a:rPr lang="en-US" altLang="zh-HK" sz="1200" smtClean="0"/>
              <a:t>)</a:t>
            </a:r>
            <a:endParaRPr lang="en-US" altLang="zh-TW" sz="1200" smtClean="0"/>
          </a:p>
        </p:txBody>
      </p:sp>
      <p:sp>
        <p:nvSpPr>
          <p:cNvPr id="18440" name="頁尾版面配置區 1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/>
              <a:t>教育局教育心理服務</a:t>
            </a:r>
            <a:r>
              <a:rPr lang="en-US" altLang="zh-TW" sz="1200" smtClean="0"/>
              <a:t>(</a:t>
            </a:r>
            <a:r>
              <a:rPr lang="zh-TW" altLang="en-US" sz="1200" smtClean="0"/>
              <a:t>新界東</a:t>
            </a:r>
            <a:r>
              <a:rPr lang="en-US" altLang="zh-TW" sz="1200" smtClean="0"/>
              <a:t>)</a:t>
            </a:r>
            <a:r>
              <a:rPr lang="zh-TW" altLang="en-US" sz="1200" smtClean="0"/>
              <a:t>組 </a:t>
            </a:r>
            <a:r>
              <a:rPr lang="en-US" altLang="zh-TW" sz="1200" smtClean="0"/>
              <a:t>©2019</a:t>
            </a:r>
          </a:p>
        </p:txBody>
      </p:sp>
      <p:sp>
        <p:nvSpPr>
          <p:cNvPr id="18441" name="投影片編號版面配置區 1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BC403-81A1-4859-91BA-7CA3CAEFD6C3}" type="slidenum">
              <a:rPr lang="en-US" altLang="zh-TW" sz="12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zh-TW" sz="1200" smtClean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587376" y="3199306"/>
            <a:ext cx="4211638" cy="1511300"/>
          </a:xfrm>
          <a:prstGeom prst="rightArrowCallout">
            <a:avLst>
              <a:gd name="adj1" fmla="val 32853"/>
              <a:gd name="adj2" fmla="val 31507"/>
              <a:gd name="adj3" fmla="val 50987"/>
              <a:gd name="adj4" fmla="val 75551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zh-TW" altLang="en-US" sz="3000" dirty="0">
                <a:solidFill>
                  <a:srgbClr val="FF0000"/>
                </a:solidFill>
              </a:rPr>
              <a:t>「分」</a:t>
            </a:r>
            <a:r>
              <a:rPr kumimoji="0" lang="en-US" altLang="zh-TW" sz="3000" dirty="0">
                <a:solidFill>
                  <a:srgbClr val="FF0000"/>
                </a:solidFill>
              </a:rPr>
              <a:t>(</a:t>
            </a:r>
            <a:r>
              <a:rPr kumimoji="0" lang="zh-TW" altLang="en-US" sz="3000" dirty="0">
                <a:solidFill>
                  <a:srgbClr val="FF0000"/>
                </a:solidFill>
              </a:rPr>
              <a:t>中間段落</a:t>
            </a:r>
            <a:r>
              <a:rPr kumimoji="0" lang="en-US" altLang="zh-TW" sz="3000" dirty="0">
                <a:solidFill>
                  <a:srgbClr val="FF0000"/>
                </a:solidFill>
              </a:rPr>
              <a:t>)</a:t>
            </a:r>
          </a:p>
          <a:p>
            <a:pPr>
              <a:spcBef>
                <a:spcPct val="0"/>
              </a:spcBef>
              <a:buNone/>
            </a:pPr>
            <a:r>
              <a:rPr lang="zh-TW" altLang="en-US" sz="2500" dirty="0"/>
              <a:t>分段</a:t>
            </a:r>
            <a:r>
              <a:rPr kumimoji="0" lang="zh-TW" altLang="en-US" sz="2500" dirty="0">
                <a:solidFill>
                  <a:srgbClr val="7030A0"/>
                </a:solidFill>
              </a:rPr>
              <a:t>具體說明</a:t>
            </a:r>
            <a:r>
              <a:rPr lang="zh-TW" altLang="en-US" sz="2500" dirty="0" smtClean="0"/>
              <a:t>內容</a:t>
            </a:r>
            <a:endParaRPr lang="zh-TW" altLang="en-US" sz="2500" dirty="0"/>
          </a:p>
        </p:txBody>
      </p:sp>
    </p:spTree>
    <p:extLst>
      <p:ext uri="{BB962C8B-B14F-4D97-AF65-F5344CB8AC3E}">
        <p14:creationId xmlns:p14="http://schemas.microsoft.com/office/powerpoint/2010/main" val="399891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  <p:bldP spid="48134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「總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總」結構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762056" y="6381328"/>
            <a:ext cx="914400" cy="283464"/>
          </a:xfrm>
        </p:spPr>
        <p:txBody>
          <a:bodyPr/>
          <a:lstStyle/>
          <a:p>
            <a:fld id="{BDDC5CBC-8BF2-4C1B-BA00-34A70727D523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1666000"/>
            <a:ext cx="7067128" cy="101566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第一段：  </a:t>
            </a:r>
            <a:r>
              <a:rPr lang="zh-TW" altLang="en-US" sz="32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en-US" sz="32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總」</a:t>
            </a:r>
            <a:endParaRPr lang="en-US" altLang="zh-TW" sz="32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概括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說明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事理</a:t>
            </a:r>
            <a:endParaRPr lang="zh-HK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930784"/>
            <a:ext cx="7067128" cy="14465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其他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段落：</a:t>
            </a:r>
            <a:r>
              <a:rPr lang="zh-TW" altLang="en-US" sz="32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「分</a:t>
            </a:r>
            <a:r>
              <a:rPr lang="zh-TW" altLang="en-US" sz="32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endParaRPr lang="en-US" altLang="zh-TW" sz="32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分類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仔細說明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事理；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「分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」的部分可以有數個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段落</a:t>
            </a:r>
            <a:endParaRPr lang="zh-HK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5148064" y="1593829"/>
            <a:ext cx="3727225" cy="3960178"/>
            <a:chOff x="5166802" y="446503"/>
            <a:chExt cx="3727225" cy="3960178"/>
          </a:xfrm>
        </p:grpSpPr>
        <p:sp>
          <p:nvSpPr>
            <p:cNvPr id="8" name="圓角矩形圖說文字 7"/>
            <p:cNvSpPr/>
            <p:nvPr/>
          </p:nvSpPr>
          <p:spPr>
            <a:xfrm>
              <a:off x="5166802" y="446503"/>
              <a:ext cx="3727225" cy="1830368"/>
            </a:xfrm>
            <a:prstGeom prst="wedgeRoundRectCallout">
              <a:avLst>
                <a:gd name="adj1" fmla="val 31540"/>
                <a:gd name="adj2" fmla="val 96364"/>
                <a:gd name="adj3" fmla="val 16667"/>
              </a:avLst>
            </a:prstGeom>
            <a:gradFill rotWithShape="1">
              <a:gsLst>
                <a:gs pos="0">
                  <a:srgbClr val="8064A2">
                    <a:tint val="50000"/>
                    <a:satMod val="300000"/>
                  </a:srgbClr>
                </a:gs>
                <a:gs pos="35000">
                  <a:srgbClr val="8064A2">
                    <a:tint val="37000"/>
                    <a:satMod val="300000"/>
                  </a:srgbClr>
                </a:gs>
                <a:gs pos="100000">
                  <a:srgbClr val="8064A2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r>
                <a:rPr lang="zh-TW" altLang="en-US" sz="28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「總</a:t>
              </a:r>
              <a:r>
                <a:rPr lang="en-US" altLang="zh-TW" sz="28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-</a:t>
              </a:r>
              <a:r>
                <a:rPr lang="zh-TW" altLang="en-US" sz="28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分</a:t>
              </a:r>
              <a:r>
                <a:rPr lang="en-US" altLang="zh-TW" sz="28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-</a:t>
              </a:r>
              <a:r>
                <a:rPr lang="zh-TW" altLang="en-US" sz="28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總」</a:t>
              </a:r>
              <a:r>
                <a:rPr lang="zh-TW" altLang="en-US" sz="28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結構是常見的說明文結構</a:t>
              </a:r>
              <a:r>
                <a:rPr lang="zh-TW" altLang="en-US" sz="28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。</a:t>
              </a:r>
              <a:endPara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pic>
          <p:nvPicPr>
            <p:cNvPr id="9" name="圖片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9051" y="3110799"/>
              <a:ext cx="1410083" cy="129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457200" y="4626457"/>
            <a:ext cx="7067128" cy="1015663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最後一段：</a:t>
            </a:r>
            <a:r>
              <a:rPr lang="zh-TW" altLang="en-US" sz="32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en-US" sz="32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總」</a:t>
            </a:r>
            <a:endParaRPr lang="en-US" altLang="zh-TW" sz="3200" b="1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總結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說明的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事理</a:t>
            </a: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1872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89957" y="1196752"/>
            <a:ext cx="8441502" cy="518457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zh-TW" sz="3200" dirty="0" smtClean="0">
                <a:latin typeface="標楷體" panose="03000509000000000000" pitchFamily="65" charset="-120"/>
              </a:rPr>
              <a:t>1.</a:t>
            </a:r>
            <a:r>
              <a:rPr lang="zh-TW" altLang="en-US" sz="3200" dirty="0" smtClean="0">
                <a:latin typeface="標楷體" panose="03000509000000000000" pitchFamily="65" charset="-120"/>
              </a:rPr>
              <a:t>老師派發工作紙二；</a:t>
            </a:r>
            <a:r>
              <a:rPr lang="en-US" altLang="zh-TW" sz="3200" dirty="0" smtClean="0">
                <a:latin typeface="標楷體" panose="03000509000000000000" pitchFamily="65" charset="-120"/>
              </a:rPr>
              <a:t/>
            </a:r>
            <a:br>
              <a:rPr lang="en-US" altLang="zh-TW" sz="3200" dirty="0" smtClean="0">
                <a:latin typeface="標楷體" panose="03000509000000000000" pitchFamily="65" charset="-120"/>
              </a:rPr>
            </a:br>
            <a:r>
              <a:rPr lang="en-US" altLang="zh-TW" sz="3200" dirty="0" smtClean="0">
                <a:latin typeface="標楷體" panose="03000509000000000000" pitchFamily="65" charset="-120"/>
              </a:rPr>
              <a:t>2.</a:t>
            </a:r>
            <a:r>
              <a:rPr lang="zh-TW" altLang="en-US" sz="3200" dirty="0" smtClean="0">
                <a:latin typeface="標楷體" panose="03000509000000000000" pitchFamily="65" charset="-120"/>
              </a:rPr>
              <a:t>細閱各篇文章；</a:t>
            </a:r>
            <a:r>
              <a:rPr lang="en-US" altLang="zh-TW" sz="3200" dirty="0" smtClean="0">
                <a:latin typeface="標楷體" panose="03000509000000000000" pitchFamily="65" charset="-120"/>
              </a:rPr>
              <a:t/>
            </a:r>
            <a:br>
              <a:rPr lang="en-US" altLang="zh-TW" sz="3200" dirty="0" smtClean="0">
                <a:latin typeface="標楷體" panose="03000509000000000000" pitchFamily="65" charset="-120"/>
              </a:rPr>
            </a:br>
            <a:r>
              <a:rPr lang="en-US" altLang="zh-TW" sz="3200" dirty="0" smtClean="0">
                <a:latin typeface="標楷體" panose="03000509000000000000" pitchFamily="65" charset="-120"/>
              </a:rPr>
              <a:t>3.</a:t>
            </a:r>
            <a:r>
              <a:rPr lang="zh-HK" altLang="zh-HK" sz="3200" dirty="0" smtClean="0"/>
              <a:t>辨</a:t>
            </a:r>
            <a:r>
              <a:rPr lang="zh-TW" altLang="zh-HK" sz="3200" dirty="0"/>
              <a:t>別</a:t>
            </a:r>
            <a:r>
              <a:rPr lang="zh-TW" altLang="zh-HK" sz="3200" dirty="0">
                <a:solidFill>
                  <a:srgbClr val="7030A0"/>
                </a:solidFill>
              </a:rPr>
              <a:t>各段是</a:t>
            </a:r>
            <a:r>
              <a:rPr lang="zh-HK" altLang="zh-HK" sz="3200" dirty="0">
                <a:solidFill>
                  <a:srgbClr val="7030A0"/>
                </a:solidFill>
              </a:rPr>
              <a:t>屬</a:t>
            </a:r>
            <a:r>
              <a:rPr lang="zh-TW" altLang="zh-HK" sz="3200" dirty="0">
                <a:solidFill>
                  <a:srgbClr val="7030A0"/>
                </a:solidFill>
              </a:rPr>
              <a:t>於「總</a:t>
            </a:r>
            <a:r>
              <a:rPr lang="zh-TW" altLang="zh-HK" sz="3200" dirty="0" smtClean="0">
                <a:solidFill>
                  <a:srgbClr val="7030A0"/>
                </a:solidFill>
              </a:rPr>
              <a:t>」</a:t>
            </a:r>
            <a:r>
              <a:rPr lang="en-US" altLang="zh-HK" sz="3200" dirty="0" smtClean="0"/>
              <a:t>(</a:t>
            </a:r>
            <a:r>
              <a:rPr lang="zh-TW" altLang="zh-HK" sz="3200" dirty="0"/>
              <a:t>概括</a:t>
            </a:r>
            <a:r>
              <a:rPr lang="en-US" altLang="zh-HK" sz="3200" dirty="0"/>
              <a:t>/</a:t>
            </a:r>
            <a:r>
              <a:rPr lang="zh-TW" altLang="zh-HK" sz="3200" dirty="0"/>
              <a:t>總結說明事理</a:t>
            </a:r>
            <a:r>
              <a:rPr lang="en-US" altLang="zh-HK" sz="3200" dirty="0"/>
              <a:t>) </a:t>
            </a:r>
            <a:r>
              <a:rPr lang="en-US" altLang="zh-HK" sz="3200" dirty="0" smtClean="0"/>
              <a:t/>
            </a:r>
            <a:br>
              <a:rPr lang="en-US" altLang="zh-HK" sz="3200" dirty="0" smtClean="0"/>
            </a:br>
            <a:r>
              <a:rPr lang="en-US" altLang="zh-HK" sz="3200" dirty="0"/>
              <a:t> </a:t>
            </a:r>
            <a:r>
              <a:rPr lang="en-US" altLang="zh-HK" sz="3200" dirty="0" smtClean="0"/>
              <a:t>   </a:t>
            </a:r>
            <a:r>
              <a:rPr lang="zh-TW" altLang="zh-HK" sz="3200" dirty="0" smtClean="0">
                <a:solidFill>
                  <a:srgbClr val="7030A0"/>
                </a:solidFill>
              </a:rPr>
              <a:t>還是</a:t>
            </a:r>
            <a:r>
              <a:rPr lang="zh-TW" altLang="zh-HK" sz="3200" dirty="0">
                <a:solidFill>
                  <a:srgbClr val="7030A0"/>
                </a:solidFill>
              </a:rPr>
              <a:t>「分」</a:t>
            </a:r>
            <a:r>
              <a:rPr lang="en-US" altLang="zh-HK" sz="3200" dirty="0"/>
              <a:t>(</a:t>
            </a:r>
            <a:r>
              <a:rPr lang="zh-TW" altLang="zh-HK" sz="3200" dirty="0"/>
              <a:t>仔細</a:t>
            </a:r>
            <a:r>
              <a:rPr lang="zh-TW" altLang="zh-HK" sz="3200" dirty="0" smtClean="0"/>
              <a:t>說明事理</a:t>
            </a:r>
            <a:r>
              <a:rPr lang="en-US" altLang="zh-HK" sz="3200" dirty="0"/>
              <a:t>)</a:t>
            </a:r>
            <a:r>
              <a:rPr lang="zh-HK" altLang="zh-HK" sz="3200" dirty="0" smtClean="0"/>
              <a:t>，</a:t>
            </a:r>
            <a:r>
              <a:rPr lang="en-US" altLang="zh-HK" sz="3200" dirty="0" smtClean="0"/>
              <a:t/>
            </a:r>
            <a:br>
              <a:rPr lang="en-US" altLang="zh-HK" sz="3200" dirty="0" smtClean="0"/>
            </a:br>
            <a:r>
              <a:rPr lang="en-US" altLang="zh-HK" sz="3200" dirty="0"/>
              <a:t> </a:t>
            </a:r>
            <a:r>
              <a:rPr lang="en-US" altLang="zh-HK" sz="3200" dirty="0" smtClean="0"/>
              <a:t>   </a:t>
            </a:r>
            <a:r>
              <a:rPr lang="zh-HK" altLang="zh-HK" sz="3200" dirty="0" smtClean="0"/>
              <a:t>並</a:t>
            </a:r>
            <a:r>
              <a:rPr lang="zh-HK" altLang="zh-HK" sz="3200" dirty="0"/>
              <a:t>在右欄圈出正</a:t>
            </a:r>
            <a:r>
              <a:rPr lang="zh-TW" altLang="zh-HK" sz="3200" dirty="0"/>
              <a:t>確</a:t>
            </a:r>
            <a:r>
              <a:rPr lang="zh-HK" altLang="zh-HK" sz="3200" dirty="0"/>
              <a:t>答</a:t>
            </a:r>
            <a:r>
              <a:rPr lang="zh-TW" altLang="zh-HK" sz="3200" dirty="0" smtClean="0"/>
              <a:t>案</a:t>
            </a:r>
            <a:r>
              <a:rPr lang="zh-TW" altLang="en-US" sz="3200" dirty="0" smtClean="0"/>
              <a:t>；</a:t>
            </a:r>
            <a:r>
              <a:rPr lang="en-US" altLang="zh-HK" sz="3200" dirty="0" smtClean="0"/>
              <a:t/>
            </a:r>
            <a:br>
              <a:rPr lang="en-US" altLang="zh-HK" sz="3200" dirty="0" smtClean="0"/>
            </a:br>
            <a:r>
              <a:rPr lang="en-US" altLang="zh-TW" sz="3200" dirty="0" smtClean="0"/>
              <a:t>4. </a:t>
            </a:r>
            <a:r>
              <a:rPr lang="zh-HK" altLang="zh-HK" sz="3200" dirty="0" smtClean="0"/>
              <a:t>辨</a:t>
            </a:r>
            <a:r>
              <a:rPr lang="zh-TW" altLang="zh-HK" sz="3200" dirty="0"/>
              <a:t>別文章</a:t>
            </a:r>
            <a:r>
              <a:rPr lang="zh-HK" altLang="zh-HK" sz="3200" dirty="0">
                <a:solidFill>
                  <a:srgbClr val="7030A0"/>
                </a:solidFill>
              </a:rPr>
              <a:t>是</a:t>
            </a:r>
            <a:r>
              <a:rPr lang="zh-TW" altLang="zh-HK" sz="3200" dirty="0" smtClean="0">
                <a:solidFill>
                  <a:srgbClr val="7030A0"/>
                </a:solidFill>
              </a:rPr>
              <a:t>否「</a:t>
            </a:r>
            <a:r>
              <a:rPr lang="zh-TW" altLang="zh-HK" sz="3200" dirty="0">
                <a:solidFill>
                  <a:srgbClr val="7030A0"/>
                </a:solidFill>
              </a:rPr>
              <a:t>總</a:t>
            </a:r>
            <a:r>
              <a:rPr lang="en-US" altLang="zh-HK" sz="3200" dirty="0">
                <a:solidFill>
                  <a:srgbClr val="7030A0"/>
                </a:solidFill>
              </a:rPr>
              <a:t>-</a:t>
            </a:r>
            <a:r>
              <a:rPr lang="zh-TW" altLang="zh-HK" sz="3200" dirty="0">
                <a:solidFill>
                  <a:srgbClr val="7030A0"/>
                </a:solidFill>
              </a:rPr>
              <a:t>分</a:t>
            </a:r>
            <a:r>
              <a:rPr lang="en-US" altLang="zh-HK" sz="3200" dirty="0">
                <a:solidFill>
                  <a:srgbClr val="7030A0"/>
                </a:solidFill>
              </a:rPr>
              <a:t>-</a:t>
            </a:r>
            <a:r>
              <a:rPr lang="zh-TW" altLang="zh-HK" sz="3200" dirty="0">
                <a:solidFill>
                  <a:srgbClr val="7030A0"/>
                </a:solidFill>
              </a:rPr>
              <a:t>總」</a:t>
            </a:r>
            <a:r>
              <a:rPr lang="zh-TW" altLang="zh-HK" sz="3200" dirty="0" smtClean="0">
                <a:solidFill>
                  <a:srgbClr val="7030A0"/>
                </a:solidFill>
              </a:rPr>
              <a:t>結構</a:t>
            </a:r>
            <a:r>
              <a:rPr lang="zh-TW" altLang="en-US" sz="3200" dirty="0" smtClean="0"/>
              <a:t>；</a:t>
            </a:r>
            <a:r>
              <a:rPr lang="en-US" altLang="zh-HK" sz="3200" dirty="0" smtClean="0"/>
              <a:t/>
            </a:r>
            <a:br>
              <a:rPr lang="en-US" altLang="zh-HK" sz="3200" dirty="0" smtClean="0"/>
            </a:br>
            <a:r>
              <a:rPr lang="en-US" altLang="zh-HK" sz="3200" dirty="0" smtClean="0"/>
              <a:t>5. </a:t>
            </a:r>
            <a:r>
              <a:rPr lang="zh-TW" altLang="en-US" sz="3200" dirty="0" smtClean="0"/>
              <a:t>口頭回答文章要說明的內容。</a:t>
            </a:r>
            <a:r>
              <a:rPr lang="en-US" altLang="zh-HK" sz="3200" dirty="0" smtClean="0"/>
              <a:t/>
            </a:r>
            <a:br>
              <a:rPr lang="en-US" altLang="zh-HK" sz="3200" dirty="0" smtClean="0"/>
            </a:br>
            <a:r>
              <a:rPr lang="zh-TW" altLang="zh-HK" sz="3200" dirty="0"/>
              <a:t/>
            </a:r>
            <a:br>
              <a:rPr lang="zh-TW" altLang="zh-HK" sz="3200" dirty="0"/>
            </a:br>
            <a:r>
              <a:rPr lang="en-US" altLang="zh-TW" sz="3200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/>
            </a:r>
            <a:br>
              <a:rPr lang="en-US" altLang="zh-TW" sz="3200" dirty="0" smtClean="0">
                <a:solidFill>
                  <a:srgbClr val="FF0000"/>
                </a:solidFill>
                <a:latin typeface="標楷體" panose="03000509000000000000" pitchFamily="65" charset="-120"/>
              </a:rPr>
            </a:b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446856" y="116632"/>
            <a:ext cx="8229600" cy="12696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t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000" b="0" kern="1200" cap="all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latinLnBrk="0" hangingPunct="1">
              <a:defRPr kumimoji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latinLnBrk="0" hangingPunct="1">
              <a:defRPr kumimoji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latinLnBrk="0" hangingPunct="1">
              <a:defRPr kumimoji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latinLnBrk="0" hangingPunct="1">
              <a:defRPr kumimoji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latinLnBrk="0" hangingPunct="1">
              <a:defRPr kumimoji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latinLnBrk="0" hangingPunct="1">
              <a:defRPr kumimoji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latinLnBrk="0" hangingPunct="1">
              <a:defRPr kumimoji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latinLnBrk="0" hangingPunct="1">
              <a:defRPr kumimoji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考考你</a:t>
            </a:r>
            <a:endParaRPr lang="zh-TW" altLang="en-US" sz="7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75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7704856" cy="5112568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每個成年人的身體內大約有五公升血液，血液中有紅血球、血小板和白血球。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紅血球的功用是運送氧氣到身體各個器官。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血小板的作用是凝固血液，替傷口止血，同時阻止細菌進入身體。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白血球負責破壞及移除年老或異常的細胞，攻擊病原體和外來物。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51520" y="1412776"/>
            <a:ext cx="7632848" cy="93610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1520" y="2528900"/>
            <a:ext cx="7632848" cy="4680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1520" y="3140968"/>
            <a:ext cx="7632848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51520" y="4077072"/>
            <a:ext cx="7632848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8028384" y="1412776"/>
            <a:ext cx="936104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8028384" y="2528900"/>
            <a:ext cx="936104" cy="4680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8024854" y="3140968"/>
            <a:ext cx="939633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8024854" y="4077072"/>
            <a:ext cx="939633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51520" y="274638"/>
            <a:ext cx="7632848" cy="88611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文章一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紅色小兵團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〉 </a:t>
            </a:r>
            <a:endParaRPr lang="zh-HK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59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內容版面配置區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498425"/>
              </p:ext>
            </p:extLst>
          </p:nvPr>
        </p:nvGraphicFramePr>
        <p:xfrm>
          <a:off x="457200" y="1484784"/>
          <a:ext cx="822960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762056" y="6381328"/>
            <a:ext cx="914400" cy="283464"/>
          </a:xfrm>
        </p:spPr>
        <p:txBody>
          <a:bodyPr/>
          <a:lstStyle/>
          <a:p>
            <a:fld id="{BDDC5CBC-8BF2-4C1B-BA00-34A70727D523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8" name="Title 14"/>
          <p:cNvSpPr>
            <a:spLocks noGrp="1"/>
          </p:cNvSpPr>
          <p:nvPr>
            <p:ph type="title"/>
          </p:nvPr>
        </p:nvSpPr>
        <p:spPr>
          <a:xfrm>
            <a:off x="755576" y="274638"/>
            <a:ext cx="7632848" cy="88611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文章一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紅色小兵團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〉 </a:t>
            </a:r>
            <a:endParaRPr lang="zh-HK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28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內容版面配置區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124976"/>
              </p:ext>
            </p:extLst>
          </p:nvPr>
        </p:nvGraphicFramePr>
        <p:xfrm>
          <a:off x="757943" y="1484784"/>
          <a:ext cx="7304856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762056" y="6381328"/>
            <a:ext cx="914400" cy="283464"/>
          </a:xfrm>
        </p:spPr>
        <p:txBody>
          <a:bodyPr/>
          <a:lstStyle/>
          <a:p>
            <a:fld id="{BDDC5CBC-8BF2-4C1B-BA00-34A70727D523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8" name="Title 14"/>
          <p:cNvSpPr>
            <a:spLocks noGrp="1"/>
          </p:cNvSpPr>
          <p:nvPr>
            <p:ph type="title"/>
          </p:nvPr>
        </p:nvSpPr>
        <p:spPr>
          <a:xfrm>
            <a:off x="755576" y="274638"/>
            <a:ext cx="7632848" cy="88611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文章一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紅色小兵團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〉 </a:t>
            </a:r>
            <a:endParaRPr lang="zh-HK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雲朵形圖說文字 5"/>
          <p:cNvSpPr/>
          <p:nvPr/>
        </p:nvSpPr>
        <p:spPr>
          <a:xfrm>
            <a:off x="323528" y="4782482"/>
            <a:ext cx="7739271" cy="1454830"/>
          </a:xfrm>
          <a:prstGeom prst="cloudCallout">
            <a:avLst>
              <a:gd name="adj1" fmla="val 39863"/>
              <a:gd name="adj2" fmla="val 6111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TW" altLang="en-US" sz="2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這篇文章是</a:t>
            </a:r>
            <a:r>
              <a:rPr lang="zh-TW" altLang="en-US" sz="2600" b="1" dirty="0" smtClean="0">
                <a:solidFill>
                  <a:srgbClr val="6414B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en-US" sz="2600" b="1" dirty="0">
                <a:solidFill>
                  <a:srgbClr val="6414B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</a:t>
            </a:r>
            <a:r>
              <a:rPr lang="zh-TW" altLang="en-US" sz="2600" b="1" dirty="0" smtClean="0">
                <a:solidFill>
                  <a:srgbClr val="6414B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en-US" altLang="zh-TW" sz="2600" b="1" dirty="0" smtClean="0">
                <a:solidFill>
                  <a:srgbClr val="6414B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2600" b="1" dirty="0" smtClean="0">
                <a:solidFill>
                  <a:srgbClr val="6414B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「分」</a:t>
            </a:r>
            <a:r>
              <a:rPr lang="zh-TW" alt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endParaRPr lang="en-US" altLang="zh-TW" sz="2600" b="1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      </a:t>
            </a:r>
            <a:r>
              <a:rPr lang="zh-TW" altLang="zh-HK" sz="2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HK" sz="2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</a:t>
            </a:r>
            <a:r>
              <a:rPr lang="en-US" altLang="zh-HK" sz="2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zh-HK" sz="2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en-US" altLang="zh-HK" sz="2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zh-HK" sz="2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總」</a:t>
            </a:r>
            <a:r>
              <a:rPr lang="zh-TW" altLang="zh-HK" sz="2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結構</a:t>
            </a:r>
            <a:r>
              <a:rPr lang="zh-TW" altLang="en-US" sz="2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HK" altLang="en-US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2" y="5580392"/>
            <a:ext cx="864096" cy="4924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endParaRPr lang="zh-HK" altLang="en-US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310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6" name="雲朵形圖說文字 5"/>
          <p:cNvSpPr/>
          <p:nvPr/>
        </p:nvSpPr>
        <p:spPr>
          <a:xfrm>
            <a:off x="1542356" y="4149080"/>
            <a:ext cx="6336704" cy="2088232"/>
          </a:xfrm>
          <a:prstGeom prst="cloudCallout">
            <a:avLst>
              <a:gd name="adj1" fmla="val 41793"/>
              <a:gd name="adj2" fmla="val 51411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這篇文章說明了</a:t>
            </a:r>
            <a:r>
              <a:rPr lang="en-US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</a:p>
          <a:p>
            <a:pPr algn="ctr"/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血液中不同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成份的作用</a:t>
            </a:r>
            <a:endParaRPr lang="zh-HK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456" y="332656"/>
            <a:ext cx="588565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36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9282" y="137825"/>
            <a:ext cx="7775572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文章二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〈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啦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夢知多少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7704856" cy="5112568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多啦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夢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</a:t>
            </a:r>
            <a:r>
              <a:rPr lang="zh-TW" altLang="en-US" sz="24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日本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著名的動畫，主要講述</a:t>
            </a:r>
            <a:r>
              <a:rPr lang="zh-TW" altLang="en-US" sz="24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多啦Ａ夢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zh-TW" altLang="en-US" sz="24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大雄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的故事。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zh-TW" altLang="en-US" sz="2400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多啦Ａ夢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是一隻來自二十二世紀的機械貓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，身上的百寶袋中有許多法寶。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24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大雄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學業表現不理想，個性懶惰和懦弱，所以常被別人欺負。另一方面</a:t>
            </a:r>
            <a:r>
              <a:rPr lang="zh-TW" altLang="en-US" sz="24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</a:t>
            </a:r>
            <a:r>
              <a:rPr lang="zh-TW" alt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雄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性格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善良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，也熱愛大自然。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此外，</a:t>
            </a:r>
            <a:r>
              <a:rPr lang="zh-TW" altLang="en-US" sz="24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大雄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身邊也有斯文的</a:t>
            </a:r>
            <a:r>
              <a:rPr lang="zh-TW" altLang="en-US" sz="24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靜</a:t>
            </a:r>
            <a:r>
              <a:rPr lang="zh-TW" altLang="en-US" sz="2400" u="sng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香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、驕傲</a:t>
            </a:r>
            <a:r>
              <a:rPr lang="zh-TW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zh-TW" altLang="en-US" sz="24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小夫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和霸道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zh-TW" altLang="en-US" sz="24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胖虎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等朋友。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《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多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啦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夢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》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塑造的人物形象鮮明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，讓讀者留下深刻印象，在</a:t>
            </a:r>
            <a:r>
              <a:rPr lang="zh-TW" alt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亞洲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各地區廣受歡迎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40290" y="1442748"/>
            <a:ext cx="7741757" cy="93610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9282" y="2456892"/>
            <a:ext cx="7738647" cy="9001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49282" y="3437276"/>
            <a:ext cx="7741759" cy="8882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52595" y="4421449"/>
            <a:ext cx="7741756" cy="9481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8028384" y="1412776"/>
            <a:ext cx="936104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8033093" y="2456892"/>
            <a:ext cx="936104" cy="9001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8028384" y="3465004"/>
            <a:ext cx="939633" cy="82809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8028384" y="4509120"/>
            <a:ext cx="939633" cy="7560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52595" y="5445224"/>
            <a:ext cx="7741756" cy="100811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8026131" y="5436563"/>
            <a:ext cx="971207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647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4"/>
          <p:cNvSpPr/>
          <p:nvPr/>
        </p:nvSpPr>
        <p:spPr>
          <a:xfrm flipV="1">
            <a:off x="1697215" y="4509120"/>
            <a:ext cx="2874784" cy="49892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874784" y="0"/>
                </a:moveTo>
                <a:lnTo>
                  <a:pt x="2874784" y="249464"/>
                </a:lnTo>
                <a:lnTo>
                  <a:pt x="0" y="249464"/>
                </a:lnTo>
                <a:lnTo>
                  <a:pt x="0" y="498929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直線接點 3"/>
          <p:cNvSpPr/>
          <p:nvPr/>
        </p:nvSpPr>
        <p:spPr>
          <a:xfrm flipV="1">
            <a:off x="4572000" y="4509120"/>
            <a:ext cx="2874784" cy="49892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49464"/>
                </a:lnTo>
                <a:lnTo>
                  <a:pt x="2874784" y="249464"/>
                </a:lnTo>
                <a:lnTo>
                  <a:pt x="2874784" y="498929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14" name="內容版面配置區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561868"/>
              </p:ext>
            </p:extLst>
          </p:nvPr>
        </p:nvGraphicFramePr>
        <p:xfrm>
          <a:off x="457200" y="1484784"/>
          <a:ext cx="8229600" cy="3268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>
          <a:xfrm>
            <a:off x="7762056" y="6381328"/>
            <a:ext cx="914400" cy="283464"/>
          </a:xfrm>
        </p:spPr>
        <p:txBody>
          <a:bodyPr/>
          <a:lstStyle/>
          <a:p>
            <a:fld id="{BDDC5CBC-8BF2-4C1B-BA00-34A70727D523}" type="slidenum">
              <a:rPr lang="zh-TW" altLang="en-US" smtClean="0"/>
              <a:t>19</a:t>
            </a:fld>
            <a:endParaRPr lang="zh-TW" altLang="en-US"/>
          </a:p>
        </p:txBody>
      </p:sp>
      <p:sp>
        <p:nvSpPr>
          <p:cNvPr id="9" name="直線接點 3"/>
          <p:cNvSpPr/>
          <p:nvPr/>
        </p:nvSpPr>
        <p:spPr>
          <a:xfrm>
            <a:off x="4526280" y="4514247"/>
            <a:ext cx="91440" cy="49892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98929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" name="群組 3"/>
          <p:cNvGrpSpPr/>
          <p:nvPr/>
        </p:nvGrpSpPr>
        <p:grpSpPr>
          <a:xfrm>
            <a:off x="2483768" y="4941168"/>
            <a:ext cx="4124151" cy="1596657"/>
            <a:chOff x="2052724" y="1144"/>
            <a:chExt cx="4124151" cy="1596657"/>
          </a:xfrm>
          <a:scene3d>
            <a:camera prst="orthographicFront"/>
            <a:lightRig rig="flat" dir="t"/>
          </a:scene3d>
        </p:grpSpPr>
        <p:sp>
          <p:nvSpPr>
            <p:cNvPr id="5" name="矩形 4"/>
            <p:cNvSpPr/>
            <p:nvPr/>
          </p:nvSpPr>
          <p:spPr>
            <a:xfrm>
              <a:off x="2052724" y="1144"/>
              <a:ext cx="4124151" cy="159665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6" name="矩形 5"/>
            <p:cNvSpPr/>
            <p:nvPr/>
          </p:nvSpPr>
          <p:spPr>
            <a:xfrm>
              <a:off x="2052724" y="1144"/>
              <a:ext cx="4124151" cy="159665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</a:pPr>
              <a:r>
                <a:rPr lang="zh-TW" altLang="en-US" sz="3000" b="1" u="none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「總」</a:t>
              </a:r>
              <a:r>
                <a:rPr lang="en-US" altLang="zh-TW" sz="3000" b="1" u="none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/>
              </a:r>
              <a:br>
                <a:rPr lang="en-US" altLang="zh-TW" sz="3000" b="1" u="none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</a:br>
              <a:r>
                <a:rPr lang="zh-TW" altLang="en-US" sz="3000" u="none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指出「</a:t>
              </a:r>
              <a:r>
                <a:rPr lang="zh-TW" altLang="en-US" sz="3000" u="sng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多啦Ａ夢</a:t>
              </a:r>
              <a:r>
                <a:rPr lang="zh-TW" altLang="en-US" sz="3000" u="none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」</a:t>
              </a:r>
              <a:r>
                <a:rPr lang="en-US" altLang="zh-TW" sz="3000" u="none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/>
              </a:r>
              <a:br>
                <a:rPr lang="en-US" altLang="zh-TW" sz="3000" u="none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</a:br>
              <a:r>
                <a:rPr lang="zh-TW" altLang="en-US" sz="3000" u="none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廣受歡迎</a:t>
              </a:r>
              <a:endParaRPr lang="zh-TW" altLang="en-US" sz="3000" kern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標題 1"/>
          <p:cNvSpPr>
            <a:spLocks noGrp="1"/>
          </p:cNvSpPr>
          <p:nvPr>
            <p:ph type="title"/>
          </p:nvPr>
        </p:nvSpPr>
        <p:spPr>
          <a:xfrm>
            <a:off x="684214" y="137825"/>
            <a:ext cx="7775572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文章二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〈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啦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夢知多少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文章的結構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 smtClean="0"/>
              <a:t>. </a:t>
            </a:r>
            <a:r>
              <a:rPr lang="zh-TW" altLang="en-US" dirty="0" smtClean="0"/>
              <a:t>老師派發工作紙一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TW" altLang="en-US" dirty="0" smtClean="0"/>
              <a:t>同學朗讀文章</a:t>
            </a:r>
            <a:r>
              <a:rPr lang="en-US" altLang="zh-TW" dirty="0" smtClean="0"/>
              <a:t>〈</a:t>
            </a:r>
            <a:r>
              <a:rPr lang="zh-TW" altLang="en-US" dirty="0" smtClean="0"/>
              <a:t>動物吃甚麼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TW" dirty="0" smtClean="0"/>
              <a:t>〉</a:t>
            </a:r>
            <a:endParaRPr lang="en-US" altLang="zh-TW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7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462" y="3938616"/>
            <a:ext cx="1874440" cy="1722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ular Callout 7"/>
          <p:cNvSpPr/>
          <p:nvPr/>
        </p:nvSpPr>
        <p:spPr>
          <a:xfrm>
            <a:off x="1259632" y="3212976"/>
            <a:ext cx="5744846" cy="2736304"/>
          </a:xfrm>
          <a:prstGeom prst="wedgeRoundRectCallout">
            <a:avLst>
              <a:gd name="adj1" fmla="val 62027"/>
              <a:gd name="adj2" fmla="val 26223"/>
              <a:gd name="adj3" fmla="val 16667"/>
            </a:avLst>
          </a:prstGeom>
          <a:solidFill>
            <a:srgbClr val="E4D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文章說明了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動物按牠們的進食習慣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分為不同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類別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作者如何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有條理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地介紹給讀者認識</a:t>
            </a:r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﹖</a:t>
            </a: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837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 dirty="0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>
          <a:xfrm>
            <a:off x="7762056" y="6381328"/>
            <a:ext cx="914400" cy="283464"/>
          </a:xfrm>
        </p:spPr>
        <p:txBody>
          <a:bodyPr/>
          <a:lstStyle/>
          <a:p>
            <a:fld id="{BDDC5CBC-8BF2-4C1B-BA00-34A70727D523}" type="slidenum">
              <a:rPr lang="zh-TW" altLang="en-US" smtClean="0"/>
              <a:t>20</a:t>
            </a:fld>
            <a:endParaRPr lang="zh-TW" altLang="en-US" dirty="0"/>
          </a:p>
        </p:txBody>
      </p:sp>
      <p:sp>
        <p:nvSpPr>
          <p:cNvPr id="15" name="標題 1"/>
          <p:cNvSpPr>
            <a:spLocks noGrp="1"/>
          </p:cNvSpPr>
          <p:nvPr>
            <p:ph type="title"/>
          </p:nvPr>
        </p:nvSpPr>
        <p:spPr>
          <a:xfrm>
            <a:off x="684214" y="137825"/>
            <a:ext cx="7775572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文章二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〈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啦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夢知多少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584" y="1280825"/>
            <a:ext cx="6051201" cy="3588335"/>
          </a:xfrm>
          <a:prstGeom prst="rect">
            <a:avLst/>
          </a:prstGeom>
        </p:spPr>
      </p:pic>
      <p:sp>
        <p:nvSpPr>
          <p:cNvPr id="16" name="雲朵形圖說文字 5"/>
          <p:cNvSpPr/>
          <p:nvPr/>
        </p:nvSpPr>
        <p:spPr>
          <a:xfrm>
            <a:off x="654735" y="4945970"/>
            <a:ext cx="8021721" cy="1454830"/>
          </a:xfrm>
          <a:prstGeom prst="cloudCallout">
            <a:avLst>
              <a:gd name="adj1" fmla="val 39863"/>
              <a:gd name="adj2" fmla="val 6111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TW" altLang="en-US" sz="2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這篇文章是</a:t>
            </a:r>
            <a:r>
              <a:rPr lang="zh-TW" altLang="en-US" sz="2600" b="1" dirty="0" smtClean="0">
                <a:solidFill>
                  <a:srgbClr val="6414B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en-US" sz="2600" b="1" dirty="0">
                <a:solidFill>
                  <a:srgbClr val="6414B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</a:t>
            </a:r>
            <a:r>
              <a:rPr lang="zh-TW" altLang="en-US" sz="2600" b="1" dirty="0" smtClean="0">
                <a:solidFill>
                  <a:srgbClr val="6414B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en-US" altLang="zh-TW" sz="2600" b="1" dirty="0" smtClean="0">
                <a:solidFill>
                  <a:srgbClr val="6414B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2600" b="1" dirty="0" smtClean="0">
                <a:solidFill>
                  <a:srgbClr val="6414B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「分」</a:t>
            </a:r>
            <a:r>
              <a:rPr lang="en-US" altLang="zh-TW" sz="2600" b="1" dirty="0" smtClean="0">
                <a:solidFill>
                  <a:srgbClr val="6414B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2600" b="1" dirty="0">
                <a:solidFill>
                  <a:srgbClr val="6414B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「總」 </a:t>
            </a:r>
            <a:r>
              <a:rPr lang="zh-TW" alt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endParaRPr lang="en-US" altLang="zh-TW" sz="2600" b="1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      </a:t>
            </a:r>
            <a:r>
              <a:rPr lang="zh-TW" altLang="zh-HK" sz="2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HK" sz="2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</a:t>
            </a:r>
            <a:r>
              <a:rPr lang="en-US" altLang="zh-HK" sz="2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zh-HK" sz="2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en-US" altLang="zh-HK" sz="2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zh-HK" sz="2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總」</a:t>
            </a:r>
            <a:r>
              <a:rPr lang="zh-TW" altLang="zh-HK" sz="2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結構</a:t>
            </a:r>
            <a:r>
              <a:rPr lang="zh-TW" altLang="en-US" sz="2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HK" altLang="en-US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99792" y="5678254"/>
            <a:ext cx="864096" cy="4924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endParaRPr lang="zh-HK" altLang="en-US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880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21</a:t>
            </a:fld>
            <a:endParaRPr lang="zh-TW" altLang="en-US"/>
          </a:p>
        </p:txBody>
      </p:sp>
      <p:sp>
        <p:nvSpPr>
          <p:cNvPr id="6" name="雲朵形圖說文字 5"/>
          <p:cNvSpPr/>
          <p:nvPr/>
        </p:nvSpPr>
        <p:spPr>
          <a:xfrm>
            <a:off x="827584" y="4230855"/>
            <a:ext cx="7848872" cy="2088232"/>
          </a:xfrm>
          <a:prstGeom prst="cloudCallout">
            <a:avLst>
              <a:gd name="adj1" fmla="val 34750"/>
              <a:gd name="adj2" fmla="val 6183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這篇文章說明了</a:t>
            </a:r>
            <a:r>
              <a:rPr lang="en-US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</a:p>
          <a:p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動畫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2800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多啦Ａ夢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」的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角色。</a:t>
            </a:r>
            <a:endParaRPr lang="zh-HK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05" y="980728"/>
            <a:ext cx="4968552" cy="3120377"/>
          </a:xfrm>
          <a:prstGeom prst="rect">
            <a:avLst/>
          </a:prstGeom>
        </p:spPr>
      </p:pic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684214" y="137825"/>
            <a:ext cx="4751882" cy="6988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文章二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〈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多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啦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夢知多少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〉</a:t>
            </a: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39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7704856" cy="5112568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很多人都喜歡吃又香又甜的巧克力。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巧克力的主要原料是可可豆，</a:t>
            </a:r>
            <a:r>
              <a:rPr lang="zh-TW" altLang="en-US" sz="2400" spc="-15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可可豆製成可可汁後，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可再加工成巧克力。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巧克力營養豐富，有鎂、鉀和維他命Ｃ</a:t>
            </a:r>
            <a:r>
              <a:rPr lang="zh-TW" altLang="en-US" sz="2400" spc="-1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等不同成份</a:t>
            </a:r>
            <a:r>
              <a:rPr lang="zh-TW" altLang="en-US" sz="2400" spc="-15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24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美國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有雜誌曾報道黑巧克力可降低高血壓，並有利血管擴張。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按成份分類的話，巧克力可分為黑巧克力、牛奶巧克力和白巧克力等。按添加物分類的話，又可分為實心巧克力、果仁巧克力和酒心巧克力等。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　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22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51520" y="1412776"/>
            <a:ext cx="7632848" cy="46805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1520" y="2060848"/>
            <a:ext cx="7632848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1520" y="3068960"/>
            <a:ext cx="7632848" cy="12961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51520" y="4545124"/>
            <a:ext cx="7632848" cy="12601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8028384" y="1412776"/>
            <a:ext cx="936104" cy="4680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8028384" y="2060848"/>
            <a:ext cx="936104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8024854" y="3068960"/>
            <a:ext cx="939633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8024854" y="4545124"/>
            <a:ext cx="939633" cy="12601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51520" y="197768"/>
            <a:ext cx="7632848" cy="10349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文章三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可口的巧克力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364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內容版面配置區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050014"/>
              </p:ext>
            </p:extLst>
          </p:nvPr>
        </p:nvGraphicFramePr>
        <p:xfrm>
          <a:off x="457200" y="1484784"/>
          <a:ext cx="82296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762056" y="6381328"/>
            <a:ext cx="914400" cy="283464"/>
          </a:xfrm>
        </p:spPr>
        <p:txBody>
          <a:bodyPr/>
          <a:lstStyle/>
          <a:p>
            <a:fld id="{BDDC5CBC-8BF2-4C1B-BA00-34A70727D523}" type="slidenum">
              <a:rPr lang="zh-TW" altLang="en-US" smtClean="0"/>
              <a:t>23</a:t>
            </a:fld>
            <a:endParaRPr lang="zh-TW" altLang="en-US"/>
          </a:p>
        </p:txBody>
      </p:sp>
      <p:sp>
        <p:nvSpPr>
          <p:cNvPr id="8" name="Title 14"/>
          <p:cNvSpPr>
            <a:spLocks noGrp="1"/>
          </p:cNvSpPr>
          <p:nvPr>
            <p:ph type="title"/>
          </p:nvPr>
        </p:nvSpPr>
        <p:spPr>
          <a:xfrm>
            <a:off x="755576" y="197768"/>
            <a:ext cx="7632848" cy="10349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文章三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可口的巧克力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28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內容版面配置區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773572"/>
              </p:ext>
            </p:extLst>
          </p:nvPr>
        </p:nvGraphicFramePr>
        <p:xfrm>
          <a:off x="457200" y="1484784"/>
          <a:ext cx="6347048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762056" y="6381328"/>
            <a:ext cx="914400" cy="283464"/>
          </a:xfrm>
        </p:spPr>
        <p:txBody>
          <a:bodyPr/>
          <a:lstStyle/>
          <a:p>
            <a:fld id="{BDDC5CBC-8BF2-4C1B-BA00-34A70727D523}" type="slidenum">
              <a:rPr lang="zh-TW" altLang="en-US" smtClean="0"/>
              <a:t>24</a:t>
            </a:fld>
            <a:endParaRPr lang="zh-TW" altLang="en-US"/>
          </a:p>
        </p:txBody>
      </p:sp>
      <p:sp>
        <p:nvSpPr>
          <p:cNvPr id="8" name="Title 14"/>
          <p:cNvSpPr>
            <a:spLocks noGrp="1"/>
          </p:cNvSpPr>
          <p:nvPr>
            <p:ph type="title"/>
          </p:nvPr>
        </p:nvSpPr>
        <p:spPr>
          <a:xfrm>
            <a:off x="539552" y="188640"/>
            <a:ext cx="6120680" cy="10349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文章三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可口的巧克力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雲朵形圖說文字 5"/>
          <p:cNvSpPr/>
          <p:nvPr/>
        </p:nvSpPr>
        <p:spPr>
          <a:xfrm>
            <a:off x="827584" y="4981465"/>
            <a:ext cx="7739271" cy="1454830"/>
          </a:xfrm>
          <a:prstGeom prst="cloudCallout">
            <a:avLst>
              <a:gd name="adj1" fmla="val 39863"/>
              <a:gd name="adj2" fmla="val 6111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TW" altLang="en-US" sz="2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這篇文章是</a:t>
            </a:r>
            <a:r>
              <a:rPr lang="zh-TW" altLang="en-US" sz="2600" b="1" dirty="0" smtClean="0">
                <a:solidFill>
                  <a:srgbClr val="6414B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en-US" sz="2600" b="1" dirty="0">
                <a:solidFill>
                  <a:srgbClr val="6414B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</a:t>
            </a:r>
            <a:r>
              <a:rPr lang="zh-TW" altLang="en-US" sz="2600" b="1" dirty="0" smtClean="0">
                <a:solidFill>
                  <a:srgbClr val="6414B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en-US" altLang="zh-TW" sz="2600" b="1" dirty="0" smtClean="0">
                <a:solidFill>
                  <a:srgbClr val="6414B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2600" b="1" dirty="0" smtClean="0">
                <a:solidFill>
                  <a:srgbClr val="6414B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「分」</a:t>
            </a:r>
            <a:r>
              <a:rPr lang="zh-TW" alt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endParaRPr lang="en-US" altLang="zh-TW" sz="2600" b="1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      </a:t>
            </a:r>
            <a:r>
              <a:rPr lang="zh-TW" altLang="zh-HK" sz="2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HK" sz="2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</a:t>
            </a:r>
            <a:r>
              <a:rPr lang="en-US" altLang="zh-HK" sz="2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zh-HK" sz="2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en-US" altLang="zh-HK" sz="2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zh-HK" sz="2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總」</a:t>
            </a:r>
            <a:r>
              <a:rPr lang="zh-TW" altLang="zh-HK" sz="2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結構</a:t>
            </a:r>
            <a:r>
              <a:rPr lang="zh-TW" altLang="en-US" sz="2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HK" altLang="en-US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1504" y="5735417"/>
            <a:ext cx="864096" cy="4924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endParaRPr lang="zh-HK" altLang="en-US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785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內容版面配置區 1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484784"/>
          <a:ext cx="6347048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762056" y="6381328"/>
            <a:ext cx="914400" cy="283464"/>
          </a:xfrm>
        </p:spPr>
        <p:txBody>
          <a:bodyPr/>
          <a:lstStyle/>
          <a:p>
            <a:fld id="{BDDC5CBC-8BF2-4C1B-BA00-34A70727D523}" type="slidenum">
              <a:rPr lang="zh-TW" altLang="en-US" smtClean="0"/>
              <a:t>25</a:t>
            </a:fld>
            <a:endParaRPr lang="zh-TW" altLang="en-US"/>
          </a:p>
        </p:txBody>
      </p:sp>
      <p:sp>
        <p:nvSpPr>
          <p:cNvPr id="10" name="雲朵形圖說文字 5"/>
          <p:cNvSpPr/>
          <p:nvPr/>
        </p:nvSpPr>
        <p:spPr>
          <a:xfrm>
            <a:off x="457200" y="4819076"/>
            <a:ext cx="8136904" cy="1723624"/>
          </a:xfrm>
          <a:prstGeom prst="cloudCallout">
            <a:avLst>
              <a:gd name="adj1" fmla="val 53869"/>
              <a:gd name="adj2" fmla="val 27953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這篇文章說明了</a:t>
            </a:r>
            <a:r>
              <a:rPr lang="en-US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</a:p>
          <a:p>
            <a:pPr algn="ctr"/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巧克力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的做法、營養價值和種類。</a:t>
            </a:r>
            <a:endParaRPr lang="zh-HK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Title 14"/>
          <p:cNvSpPr>
            <a:spLocks noGrp="1"/>
          </p:cNvSpPr>
          <p:nvPr>
            <p:ph type="title"/>
          </p:nvPr>
        </p:nvSpPr>
        <p:spPr>
          <a:xfrm>
            <a:off x="570384" y="240989"/>
            <a:ext cx="6120680" cy="10349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文章三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可口的巧克力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767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175" y="214426"/>
            <a:ext cx="8280400" cy="10255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/>
          <a:p>
            <a:r>
              <a:rPr lang="zh-TW" altLang="en-US" dirty="0" smtClean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小總結</a:t>
            </a:r>
            <a:endParaRPr lang="zh-TW" altLang="en-US" dirty="0">
              <a:solidFill>
                <a:schemeClr val="dk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8439" name="日期版面配置區 10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/>
              <a:t>單元二 說明單元</a:t>
            </a:r>
            <a:r>
              <a:rPr lang="en-US" altLang="zh-HK" sz="1200" smtClean="0"/>
              <a:t>(</a:t>
            </a:r>
            <a:r>
              <a:rPr lang="zh-HK" altLang="en-US" sz="1200" smtClean="0"/>
              <a:t>閱讀</a:t>
            </a:r>
            <a:r>
              <a:rPr lang="en-US" altLang="zh-HK" sz="1200" smtClean="0"/>
              <a:t>)</a:t>
            </a:r>
            <a:endParaRPr lang="en-US" altLang="zh-TW" sz="1200" smtClean="0"/>
          </a:p>
        </p:txBody>
      </p:sp>
      <p:sp>
        <p:nvSpPr>
          <p:cNvPr id="18440" name="頁尾版面配置區 1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/>
              <a:t>教育局教育心理服務</a:t>
            </a:r>
            <a:r>
              <a:rPr lang="en-US" altLang="zh-TW" sz="1200" smtClean="0"/>
              <a:t>(</a:t>
            </a:r>
            <a:r>
              <a:rPr lang="zh-TW" altLang="en-US" sz="1200" smtClean="0"/>
              <a:t>新界東</a:t>
            </a:r>
            <a:r>
              <a:rPr lang="en-US" altLang="zh-TW" sz="1200" smtClean="0"/>
              <a:t>)</a:t>
            </a:r>
            <a:r>
              <a:rPr lang="zh-TW" altLang="en-US" sz="1200" smtClean="0"/>
              <a:t>組 </a:t>
            </a:r>
            <a:r>
              <a:rPr lang="en-US" altLang="zh-TW" sz="1200" smtClean="0"/>
              <a:t>©2019</a:t>
            </a:r>
          </a:p>
        </p:txBody>
      </p:sp>
      <p:sp>
        <p:nvSpPr>
          <p:cNvPr id="18441" name="投影片編號版面配置區 1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BC403-81A1-4859-91BA-7CA3CAEFD6C3}" type="slidenum">
              <a:rPr lang="en-US" altLang="zh-TW" sz="12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zh-TW" sz="12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018" y="1306692"/>
            <a:ext cx="5750684" cy="3479295"/>
          </a:xfrm>
          <a:prstGeom prst="rect">
            <a:avLst/>
          </a:prstGeom>
        </p:spPr>
      </p:pic>
      <p:sp>
        <p:nvSpPr>
          <p:cNvPr id="12" name="圓角矩形圖說文字 7"/>
          <p:cNvSpPr/>
          <p:nvPr/>
        </p:nvSpPr>
        <p:spPr>
          <a:xfrm>
            <a:off x="971600" y="5077317"/>
            <a:ext cx="5610604" cy="1163293"/>
          </a:xfrm>
          <a:prstGeom prst="wedgeRoundRectCallout">
            <a:avLst>
              <a:gd name="adj1" fmla="val 54680"/>
              <a:gd name="adj2" fmla="val 23932"/>
              <a:gd name="adj3" fmla="val 16667"/>
            </a:avLst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zh-TW" altLang="en-US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掌握說明文的結構，理解文章便輕鬆得多了。</a:t>
            </a:r>
            <a:endParaRPr lang="en-US" altLang="zh-TW" sz="2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13" name="圖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122" y="4653136"/>
            <a:ext cx="1880491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雲朵形圖說文字 2"/>
          <p:cNvSpPr/>
          <p:nvPr/>
        </p:nvSpPr>
        <p:spPr>
          <a:xfrm>
            <a:off x="6300192" y="1513840"/>
            <a:ext cx="2771800" cy="2847966"/>
          </a:xfrm>
          <a:prstGeom prst="cloudCallout">
            <a:avLst>
              <a:gd name="adj1" fmla="val 40489"/>
              <a:gd name="adj2" fmla="val 6214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sz="20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endParaRPr lang="en-US" altLang="zh-TW" sz="20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endParaRPr lang="zh-HK" altLang="en-US" sz="2000" dirty="0">
              <a:solidFill>
                <a:schemeClr val="tx1"/>
              </a:solidFill>
            </a:endParaRPr>
          </a:p>
          <a:p>
            <a:pPr algn="ctr"/>
            <a:endParaRPr lang="zh-HK" alt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172597" y="1368867"/>
            <a:ext cx="2971403" cy="3354943"/>
          </a:xfrm>
          <a:prstGeom prst="hexagon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雖然有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</a:t>
            </a:r>
            <a:r>
              <a:rPr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兩種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結構，但我認為 </a:t>
            </a:r>
            <a:r>
              <a:rPr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總較佳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因為這結構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能前後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呼應，令內容更完整。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66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動物吃甚麼</a:t>
            </a:r>
            <a:r>
              <a:rPr lang="en-US" altLang="zh-HK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719571" y="1344692"/>
            <a:ext cx="7704856" cy="5256584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根據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進食習慣，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動物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可分為雜食動物、肉食動物及草食動物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第一類的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動物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主要吃肉類維生，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不少肉食性動物幼年的食糧為母乳，例如狼、貓和狗等。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TW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第二類是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草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食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動物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，牠們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主要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吃植物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維生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草食動物並非只是吃草，也吃水果、穀物等植物。草食動物有大熊貓、長頸鹿和大象等。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第三類是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雜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食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動物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，牠們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會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吃植物和動物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，例如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灰熊可以吃果實來維生，但有時也會吃魚和家畜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不同動物吃不同類別的食物，這樣生態才得以平衡。</a:t>
            </a: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3</a:t>
            </a:fld>
            <a:endParaRPr lang="zh-TW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755575" y="1344692"/>
            <a:ext cx="7632850" cy="5054415"/>
            <a:chOff x="251519" y="1326913"/>
            <a:chExt cx="7632850" cy="5054415"/>
          </a:xfrm>
        </p:grpSpPr>
        <p:sp>
          <p:nvSpPr>
            <p:cNvPr id="6" name="矩形 5"/>
            <p:cNvSpPr/>
            <p:nvPr/>
          </p:nvSpPr>
          <p:spPr>
            <a:xfrm>
              <a:off x="251520" y="1326913"/>
              <a:ext cx="7632848" cy="9361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ea typeface="標楷體" panose="03000509000000000000" pitchFamily="65" charset="-12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251520" y="2302606"/>
              <a:ext cx="7632848" cy="100811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ea typeface="標楷體" panose="03000509000000000000" pitchFamily="65" charset="-12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51520" y="3356992"/>
              <a:ext cx="7632848" cy="129614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ea typeface="標楷體" panose="03000509000000000000" pitchFamily="65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51521" y="4725144"/>
              <a:ext cx="7632848" cy="940336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ea typeface="標楷體" panose="03000509000000000000" pitchFamily="65" charset="-12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51519" y="5733256"/>
              <a:ext cx="7632849" cy="64807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ea typeface="標楷體" panose="030005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559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動物吃甚麼</a:t>
            </a:r>
            <a:r>
              <a:rPr lang="en-US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?〉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719571" y="1344692"/>
            <a:ext cx="7704856" cy="5256584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根據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進食習慣，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動物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可分為雜食動物、肉食動物及草食動物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第一類的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動物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主要吃肉類維生，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不少肉食性動物幼年的食糧為母乳，例如狼、貓和狗等。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TW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第二類是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草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食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動物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，牠們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主要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吃植物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維生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草食動物並非只是吃草，也吃水果、穀物等植物。草食動物有大熊貓、長頸鹿和大象等。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第三類是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雜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食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動物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，牠們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會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吃植物和動物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，例如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灰熊可以吃果實來維生，但有時也會吃魚和家畜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不同動物吃不同類別的食物，這樣生態才得以平衡。</a:t>
            </a: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4</a:t>
            </a:fld>
            <a:endParaRPr lang="zh-TW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776918" y="1314308"/>
            <a:ext cx="7636168" cy="5084799"/>
            <a:chOff x="248201" y="1296529"/>
            <a:chExt cx="7636168" cy="5084799"/>
          </a:xfrm>
        </p:grpSpPr>
        <p:sp>
          <p:nvSpPr>
            <p:cNvPr id="6" name="矩形 5"/>
            <p:cNvSpPr/>
            <p:nvPr/>
          </p:nvSpPr>
          <p:spPr>
            <a:xfrm>
              <a:off x="248201" y="1296529"/>
              <a:ext cx="7632848" cy="936104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ea typeface="標楷體" panose="03000509000000000000" pitchFamily="65" charset="-12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251520" y="2302606"/>
              <a:ext cx="7632848" cy="10081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ea typeface="標楷體" panose="03000509000000000000" pitchFamily="65" charset="-12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51519" y="3372806"/>
              <a:ext cx="7632848" cy="129614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ea typeface="標楷體" panose="03000509000000000000" pitchFamily="65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51521" y="4725144"/>
              <a:ext cx="7632848" cy="94033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ea typeface="標楷體" panose="03000509000000000000" pitchFamily="65" charset="-12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51519" y="5733256"/>
              <a:ext cx="7632849" cy="648072"/>
            </a:xfrm>
            <a:prstGeom prst="rect">
              <a:avLst/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ea typeface="標楷體" panose="03000509000000000000" pitchFamily="65" charset="-120"/>
              </a:endParaRPr>
            </a:p>
          </p:txBody>
        </p:sp>
      </p:grpSp>
      <p:sp>
        <p:nvSpPr>
          <p:cNvPr id="15" name="雲朵形圖說文字 12"/>
          <p:cNvSpPr/>
          <p:nvPr/>
        </p:nvSpPr>
        <p:spPr>
          <a:xfrm>
            <a:off x="827584" y="4005064"/>
            <a:ext cx="7776864" cy="2376264"/>
          </a:xfrm>
          <a:prstGeom prst="cloudCallout">
            <a:avLst>
              <a:gd name="adj1" fmla="val -48402"/>
              <a:gd name="adj2" fmla="val 47841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文章共有五段。</a:t>
            </a:r>
            <a:endParaRPr lang="en-US" altLang="zh-TW" sz="28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我可以試試用找中心句</a:t>
            </a:r>
            <a:r>
              <a:rPr lang="en-US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標示語的方法來理解每段的大意。</a:t>
            </a:r>
            <a:endParaRPr lang="zh-HK" altLang="en-US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418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內容版面配置區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0171753"/>
              </p:ext>
            </p:extLst>
          </p:nvPr>
        </p:nvGraphicFramePr>
        <p:xfrm>
          <a:off x="827584" y="3315899"/>
          <a:ext cx="7848872" cy="3084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762056" y="6381328"/>
            <a:ext cx="914400" cy="283464"/>
          </a:xfrm>
        </p:spPr>
        <p:txBody>
          <a:bodyPr/>
          <a:lstStyle/>
          <a:p>
            <a:fld id="{BDDC5CBC-8BF2-4C1B-BA00-34A70727D523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4111352" y="3422891"/>
            <a:ext cx="1281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「總」</a:t>
            </a:r>
            <a:endParaRPr lang="zh-HK" altLang="en-US" sz="3000" b="1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5148063" y="701081"/>
            <a:ext cx="3935502" cy="3772849"/>
            <a:chOff x="5351044" y="548681"/>
            <a:chExt cx="3579074" cy="3772849"/>
          </a:xfrm>
        </p:grpSpPr>
        <p:sp>
          <p:nvSpPr>
            <p:cNvPr id="25" name="圓角矩形圖說文字 24"/>
            <p:cNvSpPr/>
            <p:nvPr/>
          </p:nvSpPr>
          <p:spPr>
            <a:xfrm>
              <a:off x="5351044" y="548681"/>
              <a:ext cx="3579074" cy="1647800"/>
            </a:xfrm>
            <a:prstGeom prst="wedgeRoundRectCallout">
              <a:avLst>
                <a:gd name="adj1" fmla="val 31540"/>
                <a:gd name="adj2" fmla="val 96364"/>
                <a:gd name="adj3" fmla="val 16667"/>
              </a:avLst>
            </a:prstGeom>
            <a:gradFill rotWithShape="1">
              <a:gsLst>
                <a:gs pos="0">
                  <a:srgbClr val="8064A2">
                    <a:tint val="50000"/>
                    <a:satMod val="300000"/>
                  </a:srgbClr>
                </a:gs>
                <a:gs pos="35000">
                  <a:srgbClr val="8064A2">
                    <a:tint val="37000"/>
                    <a:satMod val="300000"/>
                  </a:srgbClr>
                </a:gs>
                <a:gs pos="100000">
                  <a:srgbClr val="8064A2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r>
                <a:rPr lang="zh-TW" altLang="en-US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第一段概括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說明動物可</a:t>
              </a:r>
              <a:r>
                <a:rPr lang="zh-TW" altLang="en-US" sz="28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按進食</a:t>
              </a:r>
              <a:r>
                <a:rPr lang="zh-TW" altLang="en-US" sz="28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習慣分為</a:t>
              </a:r>
              <a:r>
                <a:rPr lang="zh-TW" altLang="en-US" sz="28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三</a:t>
              </a:r>
              <a:r>
                <a:rPr lang="zh-TW" altLang="en-US" sz="28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類。</a:t>
              </a:r>
              <a:endParaRPr lang="zh-HK" altLang="en-US" sz="2800" dirty="0"/>
            </a:p>
          </p:txBody>
        </p:sp>
        <p:pic>
          <p:nvPicPr>
            <p:cNvPr id="26" name="圖片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3070" y="3025648"/>
              <a:ext cx="1276532" cy="129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827584" y="4941168"/>
            <a:ext cx="7848872" cy="1512000"/>
          </a:xfrm>
          <a:prstGeom prst="rect">
            <a:avLst/>
          </a:prstGeom>
          <a:solidFill>
            <a:srgbClr val="DACEAE"/>
          </a:solidFill>
        </p:spPr>
        <p:txBody>
          <a:bodyPr wrap="square" rtlCol="0">
            <a:spAutoFit/>
          </a:bodyPr>
          <a:lstStyle/>
          <a:p>
            <a:endParaRPr lang="zh-HK" altLang="en-US" dirty="0"/>
          </a:p>
        </p:txBody>
      </p:sp>
      <p:sp>
        <p:nvSpPr>
          <p:cNvPr id="7" name="上彎箭號 6"/>
          <p:cNvSpPr/>
          <p:nvPr/>
        </p:nvSpPr>
        <p:spPr>
          <a:xfrm rot="10800000" flipH="1">
            <a:off x="3995918" y="911068"/>
            <a:ext cx="1514716" cy="2334725"/>
          </a:xfrm>
          <a:prstGeom prst="bentUpArrow">
            <a:avLst>
              <a:gd name="adj1" fmla="val 6163"/>
              <a:gd name="adj2" fmla="val 28792"/>
              <a:gd name="adj3" fmla="val 12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0080" y="39984"/>
            <a:ext cx="4038592" cy="3195606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98800" y="1140235"/>
            <a:ext cx="3989872" cy="2036216"/>
          </a:xfrm>
          <a:prstGeom prst="rect">
            <a:avLst/>
          </a:prstGeom>
          <a:solidFill>
            <a:schemeClr val="bg1">
              <a:lumMod val="95000"/>
              <a:alpha val="26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2786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87624" y="3315899"/>
            <a:ext cx="7848872" cy="3084901"/>
          </a:xfrm>
          <a:prstGeom prst="rect">
            <a:avLst/>
          </a:prstGeom>
          <a:noFill/>
        </p:spPr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762056" y="6381328"/>
            <a:ext cx="914400" cy="283464"/>
          </a:xfrm>
        </p:spPr>
        <p:txBody>
          <a:bodyPr/>
          <a:lstStyle/>
          <a:p>
            <a:fld id="{BDDC5CBC-8BF2-4C1B-BA00-34A70727D523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9" name="右彎箭號 8"/>
          <p:cNvSpPr/>
          <p:nvPr/>
        </p:nvSpPr>
        <p:spPr>
          <a:xfrm rot="10800000" flipH="1">
            <a:off x="162206" y="2060847"/>
            <a:ext cx="953410" cy="3888431"/>
          </a:xfrm>
          <a:prstGeom prst="bentArrow">
            <a:avLst>
              <a:gd name="adj1" fmla="val 14687"/>
              <a:gd name="adj2" fmla="val 27231"/>
              <a:gd name="adj3" fmla="val 26115"/>
              <a:gd name="adj4" fmla="val 4375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grpSp>
        <p:nvGrpSpPr>
          <p:cNvPr id="16" name="群組 15"/>
          <p:cNvGrpSpPr/>
          <p:nvPr/>
        </p:nvGrpSpPr>
        <p:grpSpPr>
          <a:xfrm>
            <a:off x="5007751" y="644561"/>
            <a:ext cx="3699531" cy="3772850"/>
            <a:chOff x="5220072" y="548680"/>
            <a:chExt cx="3699531" cy="3772850"/>
          </a:xfrm>
        </p:grpSpPr>
        <p:sp>
          <p:nvSpPr>
            <p:cNvPr id="17" name="圓角矩形圖說文字 16"/>
            <p:cNvSpPr/>
            <p:nvPr/>
          </p:nvSpPr>
          <p:spPr>
            <a:xfrm>
              <a:off x="5220072" y="548680"/>
              <a:ext cx="3456384" cy="1944215"/>
            </a:xfrm>
            <a:prstGeom prst="wedgeRoundRectCallout">
              <a:avLst>
                <a:gd name="adj1" fmla="val 31540"/>
                <a:gd name="adj2" fmla="val 96364"/>
                <a:gd name="adj3" fmla="val 16667"/>
              </a:avLst>
            </a:prstGeom>
            <a:gradFill rotWithShape="1">
              <a:gsLst>
                <a:gs pos="0">
                  <a:srgbClr val="8064A2">
                    <a:tint val="50000"/>
                    <a:satMod val="300000"/>
                  </a:srgbClr>
                </a:gs>
                <a:gs pos="35000">
                  <a:srgbClr val="8064A2">
                    <a:tint val="37000"/>
                    <a:satMod val="300000"/>
                  </a:srgbClr>
                </a:gs>
                <a:gs pos="100000">
                  <a:srgbClr val="8064A2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第二至四段</a:t>
              </a:r>
            </a:p>
            <a:p>
              <a:pPr>
                <a:defRPr/>
              </a:pP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分別仔細</a:t>
              </a:r>
              <a:r>
                <a:rPr lang="zh-TW" altLang="en-US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說明這三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類</a:t>
              </a:r>
              <a:r>
                <a:rPr lang="zh-TW" altLang="en-US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動物的進食習慣。</a:t>
              </a:r>
              <a:endPara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endParaRPr lang="zh-HK" altLang="en-US" sz="2800" dirty="0"/>
            </a:p>
          </p:txBody>
        </p:sp>
        <p:pic>
          <p:nvPicPr>
            <p:cNvPr id="18" name="圖片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9520" y="3025648"/>
              <a:ext cx="1410083" cy="129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Freeform 6"/>
          <p:cNvSpPr/>
          <p:nvPr/>
        </p:nvSpPr>
        <p:spPr>
          <a:xfrm>
            <a:off x="4322098" y="4917147"/>
            <a:ext cx="2183705" cy="31846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55742"/>
                </a:lnTo>
                <a:lnTo>
                  <a:pt x="2183705" y="155742"/>
                </a:lnTo>
                <a:lnTo>
                  <a:pt x="2183705" y="318465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4276378" y="4917147"/>
            <a:ext cx="91440" cy="3120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49326"/>
                </a:lnTo>
                <a:lnTo>
                  <a:pt x="49881" y="149326"/>
                </a:lnTo>
                <a:lnTo>
                  <a:pt x="49881" y="312049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2039866" y="4917147"/>
            <a:ext cx="2282231" cy="31515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282231" y="0"/>
                </a:moveTo>
                <a:lnTo>
                  <a:pt x="2282231" y="152433"/>
                </a:lnTo>
                <a:lnTo>
                  <a:pt x="0" y="152433"/>
                </a:lnTo>
                <a:lnTo>
                  <a:pt x="0" y="315157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2427808" y="3468332"/>
            <a:ext cx="3788580" cy="1448814"/>
          </a:xfrm>
          <a:custGeom>
            <a:avLst/>
            <a:gdLst>
              <a:gd name="connsiteX0" fmla="*/ 0 w 3788580"/>
              <a:gd name="connsiteY0" fmla="*/ 0 h 1448814"/>
              <a:gd name="connsiteX1" fmla="*/ 3788580 w 3788580"/>
              <a:gd name="connsiteY1" fmla="*/ 0 h 1448814"/>
              <a:gd name="connsiteX2" fmla="*/ 3788580 w 3788580"/>
              <a:gd name="connsiteY2" fmla="*/ 1448814 h 1448814"/>
              <a:gd name="connsiteX3" fmla="*/ 0 w 3788580"/>
              <a:gd name="connsiteY3" fmla="*/ 1448814 h 1448814"/>
              <a:gd name="connsiteX4" fmla="*/ 0 w 3788580"/>
              <a:gd name="connsiteY4" fmla="*/ 0 h 1448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8580" h="1448814">
                <a:moveTo>
                  <a:pt x="0" y="0"/>
                </a:moveTo>
                <a:lnTo>
                  <a:pt x="3788580" y="0"/>
                </a:lnTo>
                <a:lnTo>
                  <a:pt x="3788580" y="1448814"/>
                </a:lnTo>
                <a:lnTo>
                  <a:pt x="0" y="1448814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00B050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ctr" defTabSz="133350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zh-TW" sz="3000" b="1" u="none" kern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000" b="1" u="none" kern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3000" kern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動物可按進食習慣</a:t>
            </a:r>
            <a:r>
              <a:rPr lang="en-US" altLang="zh-TW" sz="3000" kern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000" kern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3000" kern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分為三類</a:t>
            </a:r>
            <a:endParaRPr lang="zh-TW" altLang="en-US" sz="300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187821" y="5232304"/>
            <a:ext cx="1728000" cy="1077016"/>
          </a:xfrm>
          <a:custGeom>
            <a:avLst/>
            <a:gdLst>
              <a:gd name="connsiteX0" fmla="*/ 0 w 1704089"/>
              <a:gd name="connsiteY0" fmla="*/ 0 h 930059"/>
              <a:gd name="connsiteX1" fmla="*/ 1704089 w 1704089"/>
              <a:gd name="connsiteY1" fmla="*/ 0 h 930059"/>
              <a:gd name="connsiteX2" fmla="*/ 1704089 w 1704089"/>
              <a:gd name="connsiteY2" fmla="*/ 930059 h 930059"/>
              <a:gd name="connsiteX3" fmla="*/ 0 w 1704089"/>
              <a:gd name="connsiteY3" fmla="*/ 930059 h 930059"/>
              <a:gd name="connsiteX4" fmla="*/ 0 w 1704089"/>
              <a:gd name="connsiteY4" fmla="*/ 0 h 930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4089" h="930059">
                <a:moveTo>
                  <a:pt x="0" y="0"/>
                </a:moveTo>
                <a:lnTo>
                  <a:pt x="1704089" y="0"/>
                </a:lnTo>
                <a:lnTo>
                  <a:pt x="1704089" y="930059"/>
                </a:lnTo>
                <a:lnTo>
                  <a:pt x="0" y="930059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0000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ctr" defTabSz="133350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zh-TW" sz="2800" kern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2800" kern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3000" kern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肉食動物</a:t>
            </a:r>
            <a:endParaRPr lang="zh-TW" altLang="en-US" sz="300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3332056" y="5229196"/>
            <a:ext cx="1728000" cy="1080124"/>
          </a:xfrm>
          <a:custGeom>
            <a:avLst/>
            <a:gdLst>
              <a:gd name="connsiteX0" fmla="*/ 0 w 1988406"/>
              <a:gd name="connsiteY0" fmla="*/ 0 h 981146"/>
              <a:gd name="connsiteX1" fmla="*/ 1988406 w 1988406"/>
              <a:gd name="connsiteY1" fmla="*/ 0 h 981146"/>
              <a:gd name="connsiteX2" fmla="*/ 1988406 w 1988406"/>
              <a:gd name="connsiteY2" fmla="*/ 981146 h 981146"/>
              <a:gd name="connsiteX3" fmla="*/ 0 w 1988406"/>
              <a:gd name="connsiteY3" fmla="*/ 981146 h 981146"/>
              <a:gd name="connsiteX4" fmla="*/ 0 w 1988406"/>
              <a:gd name="connsiteY4" fmla="*/ 0 h 98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8406" h="981146">
                <a:moveTo>
                  <a:pt x="0" y="0"/>
                </a:moveTo>
                <a:lnTo>
                  <a:pt x="1988406" y="0"/>
                </a:lnTo>
                <a:lnTo>
                  <a:pt x="1988406" y="981146"/>
                </a:lnTo>
                <a:lnTo>
                  <a:pt x="0" y="981146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0000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ctr" defTabSz="133350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zh-TW" sz="3000" kern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000" kern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3000" kern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草食動物</a:t>
            </a:r>
            <a:endParaRPr lang="zh-TW" altLang="en-US" sz="300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5521279" y="5235612"/>
            <a:ext cx="1728000" cy="1073708"/>
          </a:xfrm>
          <a:custGeom>
            <a:avLst/>
            <a:gdLst>
              <a:gd name="connsiteX0" fmla="*/ 0 w 1969050"/>
              <a:gd name="connsiteY0" fmla="*/ 0 h 930059"/>
              <a:gd name="connsiteX1" fmla="*/ 1969050 w 1969050"/>
              <a:gd name="connsiteY1" fmla="*/ 0 h 930059"/>
              <a:gd name="connsiteX2" fmla="*/ 1969050 w 1969050"/>
              <a:gd name="connsiteY2" fmla="*/ 930059 h 930059"/>
              <a:gd name="connsiteX3" fmla="*/ 0 w 1969050"/>
              <a:gd name="connsiteY3" fmla="*/ 930059 h 930059"/>
              <a:gd name="connsiteX4" fmla="*/ 0 w 1969050"/>
              <a:gd name="connsiteY4" fmla="*/ 0 h 930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9050" h="930059">
                <a:moveTo>
                  <a:pt x="0" y="0"/>
                </a:moveTo>
                <a:lnTo>
                  <a:pt x="1969050" y="0"/>
                </a:lnTo>
                <a:lnTo>
                  <a:pt x="1969050" y="930059"/>
                </a:lnTo>
                <a:lnTo>
                  <a:pt x="0" y="930059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0000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ctr" defTabSz="133350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zh-TW" sz="3000" kern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000" kern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3000" kern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雜食動物</a:t>
            </a:r>
            <a:endParaRPr lang="zh-TW" altLang="en-US" sz="300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1638845" y="5327768"/>
            <a:ext cx="604231" cy="294909"/>
          </a:xfrm>
          <a:custGeom>
            <a:avLst/>
            <a:gdLst>
              <a:gd name="connsiteX0" fmla="*/ 0 w 604231"/>
              <a:gd name="connsiteY0" fmla="*/ 0 h 294909"/>
              <a:gd name="connsiteX1" fmla="*/ 604231 w 604231"/>
              <a:gd name="connsiteY1" fmla="*/ 0 h 294909"/>
              <a:gd name="connsiteX2" fmla="*/ 604231 w 604231"/>
              <a:gd name="connsiteY2" fmla="*/ 294909 h 294909"/>
              <a:gd name="connsiteX3" fmla="*/ 0 w 604231"/>
              <a:gd name="connsiteY3" fmla="*/ 294909 h 294909"/>
              <a:gd name="connsiteX4" fmla="*/ 0 w 604231"/>
              <a:gd name="connsiteY4" fmla="*/ 0 h 29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231" h="294909">
                <a:moveTo>
                  <a:pt x="0" y="0"/>
                </a:moveTo>
                <a:lnTo>
                  <a:pt x="604231" y="0"/>
                </a:lnTo>
                <a:lnTo>
                  <a:pt x="604231" y="294909"/>
                </a:lnTo>
                <a:lnTo>
                  <a:pt x="0" y="294909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>
                  <a:lumMod val="75000"/>
                </a:schemeClr>
              </a:gs>
              <a:gs pos="31000">
                <a:schemeClr val="accent1">
                  <a:hueOff val="0"/>
                  <a:satOff val="0"/>
                  <a:lumOff val="0"/>
                  <a:alphaOff val="0"/>
                  <a:tint val="30000"/>
                  <a:satMod val="150000"/>
                </a:schemeClr>
              </a:gs>
              <a:gs pos="91000">
                <a:schemeClr val="accent1">
                  <a:hueOff val="0"/>
                  <a:satOff val="0"/>
                  <a:lumOff val="0"/>
                  <a:alphaOff val="0"/>
                  <a:tint val="96000"/>
                </a:schemeClr>
              </a:gs>
            </a:gsLst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700" b="1" kern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「分」</a:t>
            </a:r>
            <a:endParaRPr lang="zh-HK" altLang="en-US" sz="1700" kern="1200" dirty="0"/>
          </a:p>
        </p:txBody>
      </p:sp>
      <p:sp>
        <p:nvSpPr>
          <p:cNvPr id="24" name="Freeform 23"/>
          <p:cNvSpPr/>
          <p:nvPr/>
        </p:nvSpPr>
        <p:spPr>
          <a:xfrm>
            <a:off x="6156180" y="5373215"/>
            <a:ext cx="604231" cy="294909"/>
          </a:xfrm>
          <a:custGeom>
            <a:avLst/>
            <a:gdLst>
              <a:gd name="connsiteX0" fmla="*/ 0 w 604231"/>
              <a:gd name="connsiteY0" fmla="*/ 0 h 294909"/>
              <a:gd name="connsiteX1" fmla="*/ 604231 w 604231"/>
              <a:gd name="connsiteY1" fmla="*/ 0 h 294909"/>
              <a:gd name="connsiteX2" fmla="*/ 604231 w 604231"/>
              <a:gd name="connsiteY2" fmla="*/ 294909 h 294909"/>
              <a:gd name="connsiteX3" fmla="*/ 0 w 604231"/>
              <a:gd name="connsiteY3" fmla="*/ 294909 h 294909"/>
              <a:gd name="connsiteX4" fmla="*/ 0 w 604231"/>
              <a:gd name="connsiteY4" fmla="*/ 0 h 29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231" h="294909">
                <a:moveTo>
                  <a:pt x="0" y="0"/>
                </a:moveTo>
                <a:lnTo>
                  <a:pt x="604231" y="0"/>
                </a:lnTo>
                <a:lnTo>
                  <a:pt x="604231" y="294909"/>
                </a:lnTo>
                <a:lnTo>
                  <a:pt x="0" y="294909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>
                  <a:lumMod val="75000"/>
                </a:schemeClr>
              </a:gs>
              <a:gs pos="31000">
                <a:schemeClr val="accent1">
                  <a:hueOff val="0"/>
                  <a:satOff val="0"/>
                  <a:lumOff val="0"/>
                  <a:alphaOff val="0"/>
                  <a:tint val="30000"/>
                  <a:satMod val="150000"/>
                </a:schemeClr>
              </a:gs>
              <a:gs pos="91000">
                <a:schemeClr val="accent1">
                  <a:hueOff val="0"/>
                  <a:satOff val="0"/>
                  <a:lumOff val="0"/>
                  <a:alphaOff val="0"/>
                  <a:tint val="96000"/>
                </a:schemeClr>
              </a:gs>
            </a:gsLst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700" b="1" kern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「分」</a:t>
            </a:r>
            <a:endParaRPr lang="zh-HK" altLang="en-US" sz="1700" kern="1200" dirty="0"/>
          </a:p>
        </p:txBody>
      </p:sp>
      <p:sp>
        <p:nvSpPr>
          <p:cNvPr id="25" name="Freeform 24"/>
          <p:cNvSpPr/>
          <p:nvPr/>
        </p:nvSpPr>
        <p:spPr>
          <a:xfrm>
            <a:off x="3886448" y="5327768"/>
            <a:ext cx="604231" cy="294909"/>
          </a:xfrm>
          <a:custGeom>
            <a:avLst/>
            <a:gdLst>
              <a:gd name="connsiteX0" fmla="*/ 0 w 604231"/>
              <a:gd name="connsiteY0" fmla="*/ 0 h 294909"/>
              <a:gd name="connsiteX1" fmla="*/ 604231 w 604231"/>
              <a:gd name="connsiteY1" fmla="*/ 0 h 294909"/>
              <a:gd name="connsiteX2" fmla="*/ 604231 w 604231"/>
              <a:gd name="connsiteY2" fmla="*/ 294909 h 294909"/>
              <a:gd name="connsiteX3" fmla="*/ 0 w 604231"/>
              <a:gd name="connsiteY3" fmla="*/ 294909 h 294909"/>
              <a:gd name="connsiteX4" fmla="*/ 0 w 604231"/>
              <a:gd name="connsiteY4" fmla="*/ 0 h 29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231" h="294909">
                <a:moveTo>
                  <a:pt x="0" y="0"/>
                </a:moveTo>
                <a:lnTo>
                  <a:pt x="604231" y="0"/>
                </a:lnTo>
                <a:lnTo>
                  <a:pt x="604231" y="294909"/>
                </a:lnTo>
                <a:lnTo>
                  <a:pt x="0" y="294909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>
                  <a:lumMod val="75000"/>
                </a:schemeClr>
              </a:gs>
              <a:gs pos="31000">
                <a:schemeClr val="accent1">
                  <a:hueOff val="0"/>
                  <a:satOff val="0"/>
                  <a:lumOff val="0"/>
                  <a:alphaOff val="0"/>
                  <a:tint val="30000"/>
                  <a:satMod val="150000"/>
                </a:schemeClr>
              </a:gs>
              <a:gs pos="91000">
                <a:schemeClr val="accent1">
                  <a:hueOff val="0"/>
                  <a:satOff val="0"/>
                  <a:lumOff val="0"/>
                  <a:alphaOff val="0"/>
                  <a:tint val="96000"/>
                </a:schemeClr>
              </a:gs>
            </a:gsLst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700" b="1" kern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「分」</a:t>
            </a:r>
            <a:endParaRPr lang="zh-HK" altLang="en-US" sz="1700" kern="1200" dirty="0"/>
          </a:p>
        </p:txBody>
      </p:sp>
      <p:sp>
        <p:nvSpPr>
          <p:cNvPr id="27" name="矩形 8"/>
          <p:cNvSpPr/>
          <p:nvPr/>
        </p:nvSpPr>
        <p:spPr>
          <a:xfrm>
            <a:off x="3681429" y="3517442"/>
            <a:ext cx="1281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「總」</a:t>
            </a:r>
            <a:endParaRPr lang="zh-HK" altLang="en-US" sz="3000" b="1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3" name="左大括弧 12"/>
          <p:cNvSpPr/>
          <p:nvPr/>
        </p:nvSpPr>
        <p:spPr>
          <a:xfrm>
            <a:off x="287658" y="1359383"/>
            <a:ext cx="333752" cy="1440160"/>
          </a:xfrm>
          <a:prstGeom prst="leftBrac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51753"/>
            <a:ext cx="4229327" cy="3346528"/>
          </a:xfrm>
          <a:prstGeom prst="rect">
            <a:avLst/>
          </a:prstGeom>
        </p:spPr>
      </p:pic>
      <p:sp>
        <p:nvSpPr>
          <p:cNvPr id="28" name="矩形 27"/>
          <p:cNvSpPr/>
          <p:nvPr/>
        </p:nvSpPr>
        <p:spPr>
          <a:xfrm>
            <a:off x="623969" y="2996952"/>
            <a:ext cx="4216917" cy="401329"/>
          </a:xfrm>
          <a:prstGeom prst="rect">
            <a:avLst/>
          </a:prstGeom>
          <a:solidFill>
            <a:schemeClr val="bg1">
              <a:lumMod val="95000"/>
              <a:alpha val="26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4417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92080" y="6390896"/>
            <a:ext cx="3733800" cy="283800"/>
          </a:xfrm>
        </p:spPr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762056" y="6381328"/>
            <a:ext cx="914400" cy="283464"/>
          </a:xfrm>
        </p:spPr>
        <p:txBody>
          <a:bodyPr/>
          <a:lstStyle/>
          <a:p>
            <a:fld id="{BDDC5CBC-8BF2-4C1B-BA00-34A70727D523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9" name="右彎箭號 8"/>
          <p:cNvSpPr/>
          <p:nvPr/>
        </p:nvSpPr>
        <p:spPr>
          <a:xfrm rot="10800000" flipH="1">
            <a:off x="1239735" y="3051906"/>
            <a:ext cx="1631390" cy="3473437"/>
          </a:xfrm>
          <a:prstGeom prst="bentArrow">
            <a:avLst>
              <a:gd name="adj1" fmla="val 10898"/>
              <a:gd name="adj2" fmla="val 18830"/>
              <a:gd name="adj3" fmla="val 16488"/>
              <a:gd name="adj4" fmla="val 4375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grpSp>
        <p:nvGrpSpPr>
          <p:cNvPr id="16" name="群組 15"/>
          <p:cNvGrpSpPr/>
          <p:nvPr/>
        </p:nvGrpSpPr>
        <p:grpSpPr>
          <a:xfrm>
            <a:off x="5007750" y="644561"/>
            <a:ext cx="3699532" cy="3772850"/>
            <a:chOff x="5220071" y="548680"/>
            <a:chExt cx="3699532" cy="3772850"/>
          </a:xfrm>
        </p:grpSpPr>
        <p:sp>
          <p:nvSpPr>
            <p:cNvPr id="17" name="圓角矩形圖說文字 16"/>
            <p:cNvSpPr/>
            <p:nvPr/>
          </p:nvSpPr>
          <p:spPr>
            <a:xfrm>
              <a:off x="5220071" y="548680"/>
              <a:ext cx="3668705" cy="1944215"/>
            </a:xfrm>
            <a:prstGeom prst="wedgeRoundRectCallout">
              <a:avLst>
                <a:gd name="adj1" fmla="val 33806"/>
                <a:gd name="adj2" fmla="val 77836"/>
                <a:gd name="adj3" fmla="val 16667"/>
              </a:avLst>
            </a:prstGeom>
            <a:gradFill rotWithShape="1">
              <a:gsLst>
                <a:gs pos="0">
                  <a:srgbClr val="8064A2">
                    <a:tint val="50000"/>
                    <a:satMod val="300000"/>
                  </a:srgbClr>
                </a:gs>
                <a:gs pos="35000">
                  <a:srgbClr val="8064A2">
                    <a:tint val="37000"/>
                    <a:satMod val="300000"/>
                  </a:srgbClr>
                </a:gs>
                <a:gs pos="100000">
                  <a:srgbClr val="8064A2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最後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一段</a:t>
              </a:r>
            </a:p>
            <a:p>
              <a:pPr>
                <a:defRPr/>
              </a:pPr>
              <a:r>
                <a:rPr lang="zh-TW" altLang="en-US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總結動物有不同的進食習慣，才能維持生態平衡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</a:p>
            <a:p>
              <a:pPr>
                <a:defRPr/>
              </a:pPr>
              <a:endParaRPr lang="zh-HK" altLang="en-US" sz="2800" dirty="0"/>
            </a:p>
          </p:txBody>
        </p:sp>
        <p:pic>
          <p:nvPicPr>
            <p:cNvPr id="18" name="圖片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9520" y="3025648"/>
              <a:ext cx="1410083" cy="129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5" y="5068739"/>
            <a:ext cx="4795076" cy="647594"/>
          </a:xfrm>
          <a:prstGeom prst="rect">
            <a:avLst/>
          </a:prstGeom>
        </p:spPr>
      </p:pic>
      <p:sp>
        <p:nvSpPr>
          <p:cNvPr id="20" name="矩形 5"/>
          <p:cNvSpPr/>
          <p:nvPr/>
        </p:nvSpPr>
        <p:spPr>
          <a:xfrm>
            <a:off x="3187729" y="5482129"/>
            <a:ext cx="3006834" cy="1259239"/>
          </a:xfrm>
          <a:prstGeom prst="rect">
            <a:avLst/>
          </a:prstGeom>
          <a:ln w="38100">
            <a:solidFill>
              <a:srgbClr val="002060"/>
            </a:solidFill>
          </a:ln>
          <a:scene3d>
            <a:camera prst="orthographicFront"/>
            <a:lightRig rig="fla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ctr" defTabSz="133350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zh-TW" sz="2400" b="1" u="none" kern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2400" b="1" u="none" kern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不同類型的動物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能維持生態平衡</a:t>
            </a:r>
            <a:endParaRPr lang="zh-TW" altLang="en-US" sz="240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127278" y="3095231"/>
            <a:ext cx="4935543" cy="2191179"/>
            <a:chOff x="1187821" y="3468332"/>
            <a:chExt cx="6061457" cy="2840990"/>
          </a:xfrm>
        </p:grpSpPr>
        <p:sp>
          <p:nvSpPr>
            <p:cNvPr id="23" name="Freeform 22"/>
            <p:cNvSpPr/>
            <p:nvPr/>
          </p:nvSpPr>
          <p:spPr>
            <a:xfrm>
              <a:off x="4322097" y="4914452"/>
              <a:ext cx="2183705" cy="30606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55742"/>
                  </a:lnTo>
                  <a:lnTo>
                    <a:pt x="2183705" y="155742"/>
                  </a:lnTo>
                  <a:lnTo>
                    <a:pt x="2183705" y="318465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4276378" y="4917147"/>
              <a:ext cx="91440" cy="31204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49326"/>
                  </a:lnTo>
                  <a:lnTo>
                    <a:pt x="49881" y="149326"/>
                  </a:lnTo>
                  <a:lnTo>
                    <a:pt x="49881" y="312049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1530573" y="4914038"/>
              <a:ext cx="2282231" cy="31515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282231" y="0"/>
                  </a:moveTo>
                  <a:lnTo>
                    <a:pt x="2282231" y="152433"/>
                  </a:lnTo>
                  <a:lnTo>
                    <a:pt x="0" y="152433"/>
                  </a:lnTo>
                  <a:lnTo>
                    <a:pt x="0" y="315157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Freeform 25"/>
            <p:cNvSpPr/>
            <p:nvPr/>
          </p:nvSpPr>
          <p:spPr>
            <a:xfrm>
              <a:off x="2427808" y="3468332"/>
              <a:ext cx="3788580" cy="1448814"/>
            </a:xfrm>
            <a:custGeom>
              <a:avLst/>
              <a:gdLst>
                <a:gd name="connsiteX0" fmla="*/ 0 w 3788580"/>
                <a:gd name="connsiteY0" fmla="*/ 0 h 1448814"/>
                <a:gd name="connsiteX1" fmla="*/ 3788580 w 3788580"/>
                <a:gd name="connsiteY1" fmla="*/ 0 h 1448814"/>
                <a:gd name="connsiteX2" fmla="*/ 3788580 w 3788580"/>
                <a:gd name="connsiteY2" fmla="*/ 1448814 h 1448814"/>
                <a:gd name="connsiteX3" fmla="*/ 0 w 3788580"/>
                <a:gd name="connsiteY3" fmla="*/ 1448814 h 1448814"/>
                <a:gd name="connsiteX4" fmla="*/ 0 w 3788580"/>
                <a:gd name="connsiteY4" fmla="*/ 0 h 1448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8580" h="1448814">
                  <a:moveTo>
                    <a:pt x="0" y="0"/>
                  </a:moveTo>
                  <a:lnTo>
                    <a:pt x="3788580" y="0"/>
                  </a:lnTo>
                  <a:lnTo>
                    <a:pt x="3788580" y="1448814"/>
                  </a:lnTo>
                  <a:lnTo>
                    <a:pt x="0" y="1448814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00B050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</a:pPr>
              <a:r>
                <a:rPr lang="en-US" altLang="zh-TW" sz="2300" b="1" u="none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/>
              </a:r>
              <a:br>
                <a:rPr lang="en-US" altLang="zh-TW" sz="2300" b="1" u="none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</a:br>
              <a:r>
                <a:rPr lang="zh-TW" altLang="en-US" sz="23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動物可按進食習慣</a:t>
              </a:r>
              <a:r>
                <a:rPr lang="en-US" altLang="zh-TW" sz="23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/>
              </a:r>
              <a:br>
                <a:rPr lang="en-US" altLang="zh-TW" sz="23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</a:br>
              <a:r>
                <a:rPr lang="zh-TW" altLang="en-US" sz="23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分為三類</a:t>
              </a:r>
              <a:endParaRPr lang="zh-TW" altLang="en-US" sz="2300" kern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1187821" y="5232304"/>
              <a:ext cx="1728000" cy="1077016"/>
            </a:xfrm>
            <a:custGeom>
              <a:avLst/>
              <a:gdLst>
                <a:gd name="connsiteX0" fmla="*/ 0 w 1704089"/>
                <a:gd name="connsiteY0" fmla="*/ 0 h 930059"/>
                <a:gd name="connsiteX1" fmla="*/ 1704089 w 1704089"/>
                <a:gd name="connsiteY1" fmla="*/ 0 h 930059"/>
                <a:gd name="connsiteX2" fmla="*/ 1704089 w 1704089"/>
                <a:gd name="connsiteY2" fmla="*/ 930059 h 930059"/>
                <a:gd name="connsiteX3" fmla="*/ 0 w 1704089"/>
                <a:gd name="connsiteY3" fmla="*/ 930059 h 930059"/>
                <a:gd name="connsiteX4" fmla="*/ 0 w 1704089"/>
                <a:gd name="connsiteY4" fmla="*/ 0 h 930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4089" h="930059">
                  <a:moveTo>
                    <a:pt x="0" y="0"/>
                  </a:moveTo>
                  <a:lnTo>
                    <a:pt x="1704089" y="0"/>
                  </a:lnTo>
                  <a:lnTo>
                    <a:pt x="1704089" y="930059"/>
                  </a:lnTo>
                  <a:lnTo>
                    <a:pt x="0" y="930059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</a:pPr>
              <a:r>
                <a:rPr lang="en-US" altLang="zh-TW" sz="28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/>
              </a:r>
              <a:br>
                <a:rPr lang="en-US" altLang="zh-TW" sz="28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</a:br>
              <a:r>
                <a:rPr lang="zh-TW" altLang="en-US" sz="23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肉食動物</a:t>
              </a:r>
              <a:endParaRPr lang="zh-TW" altLang="en-US" sz="2300" kern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3332056" y="5229196"/>
              <a:ext cx="1728000" cy="1080124"/>
            </a:xfrm>
            <a:custGeom>
              <a:avLst/>
              <a:gdLst>
                <a:gd name="connsiteX0" fmla="*/ 0 w 1988406"/>
                <a:gd name="connsiteY0" fmla="*/ 0 h 981146"/>
                <a:gd name="connsiteX1" fmla="*/ 1988406 w 1988406"/>
                <a:gd name="connsiteY1" fmla="*/ 0 h 981146"/>
                <a:gd name="connsiteX2" fmla="*/ 1988406 w 1988406"/>
                <a:gd name="connsiteY2" fmla="*/ 981146 h 981146"/>
                <a:gd name="connsiteX3" fmla="*/ 0 w 1988406"/>
                <a:gd name="connsiteY3" fmla="*/ 981146 h 981146"/>
                <a:gd name="connsiteX4" fmla="*/ 0 w 1988406"/>
                <a:gd name="connsiteY4" fmla="*/ 0 h 981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8406" h="981146">
                  <a:moveTo>
                    <a:pt x="0" y="0"/>
                  </a:moveTo>
                  <a:lnTo>
                    <a:pt x="1988406" y="0"/>
                  </a:lnTo>
                  <a:lnTo>
                    <a:pt x="1988406" y="981146"/>
                  </a:lnTo>
                  <a:lnTo>
                    <a:pt x="0" y="981146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</a:pPr>
              <a:r>
                <a:rPr lang="en-US" altLang="zh-TW" sz="30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/>
              </a:r>
              <a:br>
                <a:rPr lang="en-US" altLang="zh-TW" sz="30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</a:br>
              <a:r>
                <a:rPr lang="zh-TW" altLang="en-US" sz="23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草食動物</a:t>
              </a:r>
              <a:endParaRPr lang="zh-TW" altLang="en-US" sz="2300" kern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>
              <a:off x="5521279" y="5235614"/>
              <a:ext cx="1727999" cy="1073708"/>
            </a:xfrm>
            <a:custGeom>
              <a:avLst/>
              <a:gdLst>
                <a:gd name="connsiteX0" fmla="*/ 0 w 1969050"/>
                <a:gd name="connsiteY0" fmla="*/ 0 h 930059"/>
                <a:gd name="connsiteX1" fmla="*/ 1969050 w 1969050"/>
                <a:gd name="connsiteY1" fmla="*/ 0 h 930059"/>
                <a:gd name="connsiteX2" fmla="*/ 1969050 w 1969050"/>
                <a:gd name="connsiteY2" fmla="*/ 930059 h 930059"/>
                <a:gd name="connsiteX3" fmla="*/ 0 w 1969050"/>
                <a:gd name="connsiteY3" fmla="*/ 930059 h 930059"/>
                <a:gd name="connsiteX4" fmla="*/ 0 w 1969050"/>
                <a:gd name="connsiteY4" fmla="*/ 0 h 930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9050" h="930059">
                  <a:moveTo>
                    <a:pt x="0" y="0"/>
                  </a:moveTo>
                  <a:lnTo>
                    <a:pt x="1969050" y="0"/>
                  </a:lnTo>
                  <a:lnTo>
                    <a:pt x="1969050" y="930059"/>
                  </a:lnTo>
                  <a:lnTo>
                    <a:pt x="0" y="930059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</a:pPr>
              <a:r>
                <a:rPr lang="en-US" altLang="zh-TW" sz="30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/>
              </a:r>
              <a:br>
                <a:rPr lang="en-US" altLang="zh-TW" sz="30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</a:br>
              <a:r>
                <a:rPr lang="zh-TW" altLang="en-US" sz="2300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雜食動物</a:t>
              </a:r>
              <a:endParaRPr lang="zh-TW" altLang="en-US" sz="2300" kern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1638845" y="5327768"/>
              <a:ext cx="604231" cy="294909"/>
            </a:xfrm>
            <a:custGeom>
              <a:avLst/>
              <a:gdLst>
                <a:gd name="connsiteX0" fmla="*/ 0 w 604231"/>
                <a:gd name="connsiteY0" fmla="*/ 0 h 294909"/>
                <a:gd name="connsiteX1" fmla="*/ 604231 w 604231"/>
                <a:gd name="connsiteY1" fmla="*/ 0 h 294909"/>
                <a:gd name="connsiteX2" fmla="*/ 604231 w 604231"/>
                <a:gd name="connsiteY2" fmla="*/ 294909 h 294909"/>
                <a:gd name="connsiteX3" fmla="*/ 0 w 604231"/>
                <a:gd name="connsiteY3" fmla="*/ 294909 h 294909"/>
                <a:gd name="connsiteX4" fmla="*/ 0 w 604231"/>
                <a:gd name="connsiteY4" fmla="*/ 0 h 294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4231" h="294909">
                  <a:moveTo>
                    <a:pt x="0" y="0"/>
                  </a:moveTo>
                  <a:lnTo>
                    <a:pt x="604231" y="0"/>
                  </a:lnTo>
                  <a:lnTo>
                    <a:pt x="604231" y="294909"/>
                  </a:lnTo>
                  <a:lnTo>
                    <a:pt x="0" y="294909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lumMod val="75000"/>
                  </a:schemeClr>
                </a:gs>
                <a:gs pos="31000">
                  <a:schemeClr val="accent1">
                    <a:hueOff val="0"/>
                    <a:satOff val="0"/>
                    <a:lumOff val="0"/>
                    <a:alphaOff val="0"/>
                    <a:tint val="30000"/>
                    <a:satMod val="150000"/>
                  </a:schemeClr>
                </a:gs>
                <a:gs pos="91000">
                  <a:schemeClr val="accent1">
                    <a:hueOff val="0"/>
                    <a:satOff val="0"/>
                    <a:lumOff val="0"/>
                    <a:alphaOff val="0"/>
                    <a:tint val="96000"/>
                  </a:schemeClr>
                </a:gs>
              </a:gsLst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700" b="1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「分」</a:t>
              </a:r>
              <a:endParaRPr lang="zh-HK" altLang="en-US" sz="1700" kern="1200" dirty="0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156180" y="5373215"/>
              <a:ext cx="604231" cy="294909"/>
            </a:xfrm>
            <a:custGeom>
              <a:avLst/>
              <a:gdLst>
                <a:gd name="connsiteX0" fmla="*/ 0 w 604231"/>
                <a:gd name="connsiteY0" fmla="*/ 0 h 294909"/>
                <a:gd name="connsiteX1" fmla="*/ 604231 w 604231"/>
                <a:gd name="connsiteY1" fmla="*/ 0 h 294909"/>
                <a:gd name="connsiteX2" fmla="*/ 604231 w 604231"/>
                <a:gd name="connsiteY2" fmla="*/ 294909 h 294909"/>
                <a:gd name="connsiteX3" fmla="*/ 0 w 604231"/>
                <a:gd name="connsiteY3" fmla="*/ 294909 h 294909"/>
                <a:gd name="connsiteX4" fmla="*/ 0 w 604231"/>
                <a:gd name="connsiteY4" fmla="*/ 0 h 294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4231" h="294909">
                  <a:moveTo>
                    <a:pt x="0" y="0"/>
                  </a:moveTo>
                  <a:lnTo>
                    <a:pt x="604231" y="0"/>
                  </a:lnTo>
                  <a:lnTo>
                    <a:pt x="604231" y="294909"/>
                  </a:lnTo>
                  <a:lnTo>
                    <a:pt x="0" y="294909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lumMod val="75000"/>
                  </a:schemeClr>
                </a:gs>
                <a:gs pos="31000">
                  <a:schemeClr val="accent1">
                    <a:hueOff val="0"/>
                    <a:satOff val="0"/>
                    <a:lumOff val="0"/>
                    <a:alphaOff val="0"/>
                    <a:tint val="30000"/>
                    <a:satMod val="150000"/>
                  </a:schemeClr>
                </a:gs>
                <a:gs pos="91000">
                  <a:schemeClr val="accent1">
                    <a:hueOff val="0"/>
                    <a:satOff val="0"/>
                    <a:lumOff val="0"/>
                    <a:alphaOff val="0"/>
                    <a:tint val="96000"/>
                  </a:schemeClr>
                </a:gs>
              </a:gsLst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700" b="1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「分」</a:t>
              </a:r>
              <a:endParaRPr lang="zh-HK" altLang="en-US" sz="1700" kern="1200" dirty="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886448" y="5327768"/>
              <a:ext cx="604231" cy="294909"/>
            </a:xfrm>
            <a:custGeom>
              <a:avLst/>
              <a:gdLst>
                <a:gd name="connsiteX0" fmla="*/ 0 w 604231"/>
                <a:gd name="connsiteY0" fmla="*/ 0 h 294909"/>
                <a:gd name="connsiteX1" fmla="*/ 604231 w 604231"/>
                <a:gd name="connsiteY1" fmla="*/ 0 h 294909"/>
                <a:gd name="connsiteX2" fmla="*/ 604231 w 604231"/>
                <a:gd name="connsiteY2" fmla="*/ 294909 h 294909"/>
                <a:gd name="connsiteX3" fmla="*/ 0 w 604231"/>
                <a:gd name="connsiteY3" fmla="*/ 294909 h 294909"/>
                <a:gd name="connsiteX4" fmla="*/ 0 w 604231"/>
                <a:gd name="connsiteY4" fmla="*/ 0 h 294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4231" h="294909">
                  <a:moveTo>
                    <a:pt x="0" y="0"/>
                  </a:moveTo>
                  <a:lnTo>
                    <a:pt x="604231" y="0"/>
                  </a:lnTo>
                  <a:lnTo>
                    <a:pt x="604231" y="294909"/>
                  </a:lnTo>
                  <a:lnTo>
                    <a:pt x="0" y="294909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lumMod val="75000"/>
                  </a:schemeClr>
                </a:gs>
                <a:gs pos="31000">
                  <a:schemeClr val="accent1">
                    <a:hueOff val="0"/>
                    <a:satOff val="0"/>
                    <a:lumOff val="0"/>
                    <a:alphaOff val="0"/>
                    <a:tint val="30000"/>
                    <a:satMod val="150000"/>
                  </a:schemeClr>
                </a:gs>
                <a:gs pos="91000">
                  <a:schemeClr val="accent1">
                    <a:hueOff val="0"/>
                    <a:satOff val="0"/>
                    <a:lumOff val="0"/>
                    <a:alphaOff val="0"/>
                    <a:tint val="96000"/>
                  </a:schemeClr>
                </a:gs>
              </a:gsLst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700" b="1" kern="12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「分」</a:t>
              </a:r>
              <a:endParaRPr lang="zh-HK" altLang="en-US" sz="1700" kern="1200" dirty="0"/>
            </a:p>
          </p:txBody>
        </p:sp>
      </p:grpSp>
      <p:sp>
        <p:nvSpPr>
          <p:cNvPr id="22" name="矩形 8"/>
          <p:cNvSpPr/>
          <p:nvPr/>
        </p:nvSpPr>
        <p:spPr>
          <a:xfrm>
            <a:off x="4024614" y="5517905"/>
            <a:ext cx="1281336" cy="451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en-US" sz="25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「總」</a:t>
            </a:r>
            <a:endParaRPr lang="zh-HK" altLang="en-US" sz="2500" b="1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9" name="矩形 8"/>
          <p:cNvSpPr/>
          <p:nvPr/>
        </p:nvSpPr>
        <p:spPr>
          <a:xfrm>
            <a:off x="4131874" y="3135971"/>
            <a:ext cx="1066817" cy="363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「總」</a:t>
            </a:r>
            <a:endParaRPr lang="zh-HK" altLang="en-US" sz="2400" b="1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" y="50771"/>
            <a:ext cx="3806965" cy="301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6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15515" y="1266476"/>
            <a:ext cx="7704856" cy="5256584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根據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進食習慣，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動物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可分為雜食動物、肉食動物及草食動物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第一類的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動物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主要吃肉類維生，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不少肉食性動物幼年的食糧為母乳，例如狼、貓和狗等。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TW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第二類是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草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食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動物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，牠們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主要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吃植物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維生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草食動物並非只是吃草，也吃水果、穀物等植物。草食動物有大熊貓、長頸鹿和大象等。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第三類是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雜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食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動物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，牠們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會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吃植物和動物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，例如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灰熊可以吃果實來維生，但有時也會吃魚和家畜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不同動物吃不同類別的食物，這樣生態才得以平衡。</a:t>
            </a: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 dirty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51520" y="1326913"/>
            <a:ext cx="7632848" cy="93610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1520" y="2302606"/>
            <a:ext cx="7632848" cy="10081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1520" y="3356992"/>
            <a:ext cx="7632848" cy="12961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51521" y="4725144"/>
            <a:ext cx="7632848" cy="9403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1519" y="5733256"/>
            <a:ext cx="7632849" cy="64807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20794" y="1421077"/>
            <a:ext cx="7441262" cy="7867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按</a:t>
            </a:r>
            <a:r>
              <a:rPr lang="zh-TW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動物</a:t>
            </a: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zh-TW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進食</a:t>
            </a: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習慣分三類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10920" y="2404749"/>
            <a:ext cx="7451135" cy="778382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zh-HK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肉食性動物</a:t>
            </a: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主要吃肉類維生</a:t>
            </a:r>
            <a:endParaRPr lang="en-US" altLang="zh-TW" sz="36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12613" y="3412861"/>
            <a:ext cx="7455116" cy="1170215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zh-TW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草</a:t>
            </a:r>
            <a:r>
              <a:rPr lang="zh-HK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食</a:t>
            </a:r>
            <a:r>
              <a:rPr lang="zh-HK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動物</a:t>
            </a: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主要吃</a:t>
            </a:r>
            <a:r>
              <a:rPr lang="zh-TW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植物維生</a:t>
            </a:r>
            <a:endParaRPr lang="en-US" altLang="zh-TW" sz="36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20794" y="4750776"/>
            <a:ext cx="7476821" cy="90917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zh-TW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雜</a:t>
            </a:r>
            <a:r>
              <a:rPr lang="zh-HK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食</a:t>
            </a:r>
            <a:r>
              <a:rPr lang="zh-HK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動物</a:t>
            </a: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吃植物和動物</a:t>
            </a:r>
            <a:endParaRPr lang="en-US" altLang="zh-TW" sz="36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24865" y="5782460"/>
            <a:ext cx="7487495" cy="5310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zh-TW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動物不同的進食習慣能</a:t>
            </a:r>
            <a:r>
              <a: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維持</a:t>
            </a:r>
            <a:r>
              <a:rPr lang="zh-TW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生態平衡</a:t>
            </a:r>
            <a:endParaRPr lang="en-US" altLang="zh-TW" sz="32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7" name="標題 1"/>
          <p:cNvSpPr>
            <a:spLocks noGrp="1"/>
          </p:cNvSpPr>
          <p:nvPr>
            <p:ph type="title"/>
          </p:nvPr>
        </p:nvSpPr>
        <p:spPr>
          <a:xfrm>
            <a:off x="215515" y="68276"/>
            <a:ext cx="7668853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這篇文章說甚麼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29" name="群組 23"/>
          <p:cNvGrpSpPr/>
          <p:nvPr/>
        </p:nvGrpSpPr>
        <p:grpSpPr>
          <a:xfrm>
            <a:off x="5436096" y="2279298"/>
            <a:ext cx="3628150" cy="3666715"/>
            <a:chOff x="5798934" y="1651582"/>
            <a:chExt cx="3299558" cy="3666715"/>
          </a:xfrm>
        </p:grpSpPr>
        <p:sp>
          <p:nvSpPr>
            <p:cNvPr id="30" name="圓角矩形圖說文字 24"/>
            <p:cNvSpPr/>
            <p:nvPr/>
          </p:nvSpPr>
          <p:spPr>
            <a:xfrm>
              <a:off x="5798934" y="1651582"/>
              <a:ext cx="3120668" cy="1949936"/>
            </a:xfrm>
            <a:prstGeom prst="wedgeRoundRectCallout">
              <a:avLst>
                <a:gd name="adj1" fmla="val 31540"/>
                <a:gd name="adj2" fmla="val 96364"/>
                <a:gd name="adj3" fmla="val 16667"/>
              </a:avLst>
            </a:prstGeom>
            <a:gradFill rotWithShape="1">
              <a:gsLst>
                <a:gs pos="0">
                  <a:srgbClr val="8064A2">
                    <a:tint val="50000"/>
                    <a:satMod val="300000"/>
                  </a:srgbClr>
                </a:gs>
                <a:gs pos="35000">
                  <a:srgbClr val="8064A2">
                    <a:tint val="37000"/>
                    <a:satMod val="300000"/>
                  </a:srgbClr>
                </a:gs>
                <a:gs pos="100000">
                  <a:srgbClr val="8064A2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r>
                <a:rPr lang="zh-TW" altLang="en-US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這種    結構好像我們哪一種快餐店食物</a:t>
              </a:r>
              <a:r>
                <a:rPr lang="en-US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﹖</a:t>
              </a:r>
              <a:endParaRPr lang="zh-HK" altLang="en-US" sz="2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pic>
          <p:nvPicPr>
            <p:cNvPr id="31" name="圖片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1960" y="4022415"/>
              <a:ext cx="1276532" cy="129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Flowchart: Magnetic Disk 1"/>
          <p:cNvSpPr/>
          <p:nvPr/>
        </p:nvSpPr>
        <p:spPr>
          <a:xfrm>
            <a:off x="6462646" y="2611998"/>
            <a:ext cx="485618" cy="288000"/>
          </a:xfrm>
          <a:prstGeom prst="flowChartMagneticDisk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6417455" y="2470374"/>
            <a:ext cx="576000" cy="105620"/>
          </a:xfrm>
          <a:prstGeom prst="flowChartTermina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4" name="Flowchart: Terminator 23"/>
          <p:cNvSpPr/>
          <p:nvPr/>
        </p:nvSpPr>
        <p:spPr>
          <a:xfrm>
            <a:off x="6417455" y="2961034"/>
            <a:ext cx="576000" cy="105620"/>
          </a:xfrm>
          <a:prstGeom prst="flowChartTerminator">
            <a:avLst/>
          </a:prstGeom>
          <a:solidFill>
            <a:srgbClr val="00206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0018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9" grpId="0" animBg="1"/>
      <p:bldP spid="20" grpId="0" animBg="1"/>
      <p:bldP spid="2" grpId="0" animBg="1"/>
      <p:bldP spid="11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15515" y="1266476"/>
            <a:ext cx="7704856" cy="5256584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根據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進食習慣，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動物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可分為雜食動物、肉食動物及草食動物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第一類的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動物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主要吃肉類維生，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不少肉食性動物幼年的食糧為母乳，例如狼、貓和狗等。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TW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第二類是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草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食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動物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，牠們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主要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吃植物</a:t>
            </a:r>
            <a:r>
              <a:rPr lang="zh-TW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維生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草食動物並非只是吃草，也吃水果、穀物等植物。草食動物有大熊貓、長頸鹿和大象等。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第三類是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雜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食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動物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，牠們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會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吃植物和動物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，例如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灰熊可以吃果實來維生，但有時也會吃魚和家畜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不同動物吃不同類別的食物，這樣生態才得以平衡。</a:t>
            </a: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 dirty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51520" y="1326913"/>
            <a:ext cx="7632848" cy="93610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1520" y="2302606"/>
            <a:ext cx="7632848" cy="10081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1520" y="3356992"/>
            <a:ext cx="7632848" cy="12961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51521" y="4725144"/>
            <a:ext cx="7632848" cy="9403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1519" y="5733256"/>
            <a:ext cx="7632849" cy="64807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8028384" y="980728"/>
            <a:ext cx="936104" cy="115212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圓角矩形 20"/>
          <p:cNvSpPr/>
          <p:nvPr/>
        </p:nvSpPr>
        <p:spPr>
          <a:xfrm>
            <a:off x="8024854" y="2236742"/>
            <a:ext cx="936104" cy="96365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圓角矩形 21"/>
          <p:cNvSpPr/>
          <p:nvPr/>
        </p:nvSpPr>
        <p:spPr>
          <a:xfrm>
            <a:off x="8024854" y="3392127"/>
            <a:ext cx="936104" cy="1048242"/>
          </a:xfrm>
          <a:prstGeom prst="roundRect">
            <a:avLst>
              <a:gd name="adj" fmla="val 18147"/>
            </a:avLst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8028384" y="4718341"/>
            <a:ext cx="936104" cy="790137"/>
          </a:xfrm>
          <a:prstGeom prst="roundRect">
            <a:avLst>
              <a:gd name="adj" fmla="val 18147"/>
            </a:avLst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5" name="圓角矩形 24"/>
          <p:cNvSpPr/>
          <p:nvPr/>
        </p:nvSpPr>
        <p:spPr>
          <a:xfrm>
            <a:off x="8028384" y="5634468"/>
            <a:ext cx="936104" cy="1030324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7" name="標題 1"/>
          <p:cNvSpPr>
            <a:spLocks noGrp="1"/>
          </p:cNvSpPr>
          <p:nvPr>
            <p:ph type="title"/>
          </p:nvPr>
        </p:nvSpPr>
        <p:spPr>
          <a:xfrm>
            <a:off x="181979" y="108266"/>
            <a:ext cx="7580077" cy="95224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本文的「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總─分─總」結構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23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056" y="1065860"/>
            <a:ext cx="704350" cy="447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pic>
        <p:nvPicPr>
          <p:cNvPr id="26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811" y="3894768"/>
            <a:ext cx="739444" cy="528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pic>
        <p:nvPicPr>
          <p:cNvPr id="28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782" y="6155089"/>
            <a:ext cx="740698" cy="42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25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2" grpId="0" animBg="1"/>
      <p:bldP spid="24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2109</TotalTime>
  <Words>1268</Words>
  <Application>Microsoft Office PowerPoint</Application>
  <PresentationFormat>On-screen Show (4:3)</PresentationFormat>
  <Paragraphs>269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KaiTi</vt:lpstr>
      <vt:lpstr>新細明體</vt:lpstr>
      <vt:lpstr>標楷體</vt:lpstr>
      <vt:lpstr>Arial</vt:lpstr>
      <vt:lpstr>Calibri</vt:lpstr>
      <vt:lpstr>Franklin Gothic Book</vt:lpstr>
      <vt:lpstr>Times New Roman</vt:lpstr>
      <vt:lpstr>Wingdings 2</vt:lpstr>
      <vt:lpstr>暗香撲面</vt:lpstr>
      <vt:lpstr>四年級讀寫小組輔助教材 單元二　說明單元 閱讀：說明文的結構</vt:lpstr>
      <vt:lpstr>文章的結構</vt:lpstr>
      <vt:lpstr>〈動物吃甚麼?〉</vt:lpstr>
      <vt:lpstr>〈動物吃甚麼?〉</vt:lpstr>
      <vt:lpstr>PowerPoint Presentation</vt:lpstr>
      <vt:lpstr>PowerPoint Presentation</vt:lpstr>
      <vt:lpstr>PowerPoint Presentation</vt:lpstr>
      <vt:lpstr>這篇文章說甚麼?</vt:lpstr>
      <vt:lpstr>本文的「總─分─總」結構</vt:lpstr>
      <vt:lpstr>PowerPoint Presentation</vt:lpstr>
      <vt:lpstr>「總─分─總」結構</vt:lpstr>
      <vt:lpstr>「總-分-總」結構</vt:lpstr>
      <vt:lpstr>1.老師派發工作紙二； 2.細閱各篇文章； 3.辨別各段是屬於「總」(概括/總結說明事理)      還是「分」(仔細說明事理)，     並在右欄圈出正確答案； 4. 辨別文章是否「總-分-總」結構； 5. 口頭回答文章要說明的內容。   </vt:lpstr>
      <vt:lpstr>文章一 〈紅色小兵團〉 </vt:lpstr>
      <vt:lpstr>文章一 〈紅色小兵團〉 </vt:lpstr>
      <vt:lpstr>文章一 〈紅色小兵團〉 </vt:lpstr>
      <vt:lpstr>PowerPoint Presentation</vt:lpstr>
      <vt:lpstr>文章二〈多啦A夢知多少〉</vt:lpstr>
      <vt:lpstr>文章二〈多啦A夢知多少〉</vt:lpstr>
      <vt:lpstr>文章二〈多啦A夢知多少〉</vt:lpstr>
      <vt:lpstr>文章二〈多啦A夢知多少〉</vt:lpstr>
      <vt:lpstr>文章三〈可口的巧克力〉</vt:lpstr>
      <vt:lpstr>文章三〈可口的巧克力〉</vt:lpstr>
      <vt:lpstr>文章三〈可口的巧克力〉</vt:lpstr>
      <vt:lpstr>文章三〈可口的巧克力〉</vt:lpstr>
      <vt:lpstr>小總結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CHAN, Yu-fung</dc:creator>
  <cp:lastModifiedBy>LAU, Suk-kau</cp:lastModifiedBy>
  <cp:revision>257</cp:revision>
  <cp:lastPrinted>2019-10-17T07:03:20Z</cp:lastPrinted>
  <dcterms:created xsi:type="dcterms:W3CDTF">2017-06-01T03:32:24Z</dcterms:created>
  <dcterms:modified xsi:type="dcterms:W3CDTF">2019-11-09T06:27:04Z</dcterms:modified>
</cp:coreProperties>
</file>