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375" r:id="rId2"/>
    <p:sldId id="416" r:id="rId3"/>
    <p:sldId id="461" r:id="rId4"/>
    <p:sldId id="411" r:id="rId5"/>
    <p:sldId id="417" r:id="rId6"/>
    <p:sldId id="423" r:id="rId7"/>
    <p:sldId id="509" r:id="rId8"/>
    <p:sldId id="503" r:id="rId9"/>
    <p:sldId id="510" r:id="rId10"/>
    <p:sldId id="494" r:id="rId11"/>
    <p:sldId id="379" r:id="rId12"/>
    <p:sldId id="415" r:id="rId13"/>
    <p:sldId id="507" r:id="rId14"/>
    <p:sldId id="408" r:id="rId15"/>
    <p:sldId id="492" r:id="rId16"/>
    <p:sldId id="495" r:id="rId17"/>
    <p:sldId id="508" r:id="rId18"/>
    <p:sldId id="399" r:id="rId19"/>
    <p:sldId id="491" r:id="rId20"/>
    <p:sldId id="500" r:id="rId21"/>
    <p:sldId id="501" r:id="rId22"/>
    <p:sldId id="398" r:id="rId23"/>
  </p:sldIdLst>
  <p:sldSz cx="9144000" cy="6858000" type="screen4x3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1F5"/>
    <a:srgbClr val="FFE9FF"/>
    <a:srgbClr val="CCFFFF"/>
    <a:srgbClr val="FF33CC"/>
    <a:srgbClr val="66FFFF"/>
    <a:srgbClr val="CCECFF"/>
    <a:srgbClr val="CCFFCC"/>
    <a:srgbClr val="66FF66"/>
    <a:srgbClr val="01AF3F"/>
    <a:srgbClr val="E9E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19" autoAdjust="0"/>
    <p:restoredTop sz="94087" autoAdjust="0"/>
  </p:normalViewPr>
  <p:slideViewPr>
    <p:cSldViewPr showGuides="1">
      <p:cViewPr varScale="1">
        <p:scale>
          <a:sx n="63" d="100"/>
          <a:sy n="63" d="100"/>
        </p:scale>
        <p:origin x="111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902422-FE63-4ADA-B489-820133034887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HK" altLang="en-US"/>
        </a:p>
      </dgm:t>
    </dgm:pt>
    <dgm:pt modelId="{25490E19-FC66-4D96-80DF-696BB575FBFB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CCFFCC"/>
        </a:solidFill>
        <a:ln w="19050">
          <a:solidFill>
            <a:srgbClr val="01AF3F"/>
          </a:solidFill>
        </a:ln>
      </dgm:spPr>
      <dgm:t>
        <a:bodyPr/>
        <a:lstStyle/>
        <a:p>
          <a:pPr algn="ctr" eaLnBrk="1" hangingPunct="1">
            <a:lnSpc>
              <a:spcPts val="1700"/>
            </a:lnSpc>
            <a:spcBef>
              <a:spcPct val="0"/>
            </a:spcBef>
            <a:buFontTx/>
            <a:buNone/>
          </a:pPr>
          <a:r>
            <a:rPr lang="en-US" altLang="zh-HK" sz="2200" dirty="0" smtClean="0"/>
            <a:t> </a:t>
          </a:r>
          <a:endParaRPr lang="zh-HK" altLang="en-US" sz="2200" dirty="0"/>
        </a:p>
      </dgm:t>
    </dgm:pt>
    <dgm:pt modelId="{842EFB26-AE3C-4741-BF38-58FC79001722}" type="parTrans" cxnId="{6FECCEED-70C0-41DE-AB34-3AE2838AB177}">
      <dgm:prSet/>
      <dgm:spPr/>
      <dgm:t>
        <a:bodyPr/>
        <a:lstStyle/>
        <a:p>
          <a:endParaRPr lang="zh-HK" altLang="en-US" sz="1600"/>
        </a:p>
      </dgm:t>
    </dgm:pt>
    <dgm:pt modelId="{D843BA0C-0B24-4AF6-9940-0337554D4B95}" type="sibTrans" cxnId="{6FECCEED-70C0-41DE-AB34-3AE2838AB177}">
      <dgm:prSet/>
      <dgm:spPr/>
      <dgm:t>
        <a:bodyPr/>
        <a:lstStyle/>
        <a:p>
          <a:endParaRPr lang="zh-HK" altLang="en-US" sz="1600"/>
        </a:p>
      </dgm:t>
    </dgm:pt>
    <dgm:pt modelId="{9F618715-4F22-4102-AA25-BCFF5834759D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ln w="19050">
          <a:solidFill>
            <a:srgbClr val="FF0000"/>
          </a:solidFill>
        </a:ln>
      </dgm:spPr>
      <dgm:t>
        <a:bodyPr/>
        <a:lstStyle/>
        <a:p>
          <a:r>
            <a:rPr lang="en-US" altLang="zh-HK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HK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577A2FC-A4F5-4170-92FB-1C777FAAC6DF}" type="parTrans" cxnId="{8C8118F1-12E8-431D-968A-196E77E74A16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zh-HK" altLang="en-US" sz="1600"/>
        </a:p>
      </dgm:t>
    </dgm:pt>
    <dgm:pt modelId="{803C958A-7190-4C3B-8789-B215EBA8CE62}" type="sibTrans" cxnId="{8C8118F1-12E8-431D-968A-196E77E74A16}">
      <dgm:prSet/>
      <dgm:spPr/>
      <dgm:t>
        <a:bodyPr/>
        <a:lstStyle/>
        <a:p>
          <a:endParaRPr lang="zh-HK" altLang="en-US" sz="1600"/>
        </a:p>
      </dgm:t>
    </dgm:pt>
    <dgm:pt modelId="{B4414AA0-F3FF-4814-9794-71C82B995C43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ln w="19050">
          <a:solidFill>
            <a:srgbClr val="FF0000"/>
          </a:solidFill>
        </a:ln>
      </dgm:spPr>
      <dgm:t>
        <a:bodyPr/>
        <a:lstStyle/>
        <a:p>
          <a:r>
            <a:rPr lang="en-US" altLang="zh-TW" sz="1800" dirty="0" smtClean="0"/>
            <a:t> </a:t>
          </a:r>
        </a:p>
      </dgm:t>
    </dgm:pt>
    <dgm:pt modelId="{FD57D66E-2133-4CA6-8FC6-B236FB1B8561}" type="parTrans" cxnId="{D07ABAD0-5E41-4056-B73E-968DD06E46AF}">
      <dgm:prSet/>
      <dgm:spPr/>
      <dgm:t>
        <a:bodyPr/>
        <a:lstStyle/>
        <a:p>
          <a:endParaRPr lang="zh-HK" altLang="en-US" sz="1600"/>
        </a:p>
      </dgm:t>
    </dgm:pt>
    <dgm:pt modelId="{805835D1-FB18-4E98-9354-25932811DBEF}" type="sibTrans" cxnId="{D07ABAD0-5E41-4056-B73E-968DD06E46AF}">
      <dgm:prSet/>
      <dgm:spPr/>
      <dgm:t>
        <a:bodyPr/>
        <a:lstStyle/>
        <a:p>
          <a:endParaRPr lang="zh-HK" altLang="en-US" sz="1600"/>
        </a:p>
      </dgm:t>
    </dgm:pt>
    <dgm:pt modelId="{72323427-DA3D-4B7F-9D4F-92C60C266547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ln w="19050">
          <a:solidFill>
            <a:srgbClr val="FF0000"/>
          </a:solidFill>
        </a:ln>
      </dgm:spPr>
      <dgm:t>
        <a:bodyPr/>
        <a:lstStyle/>
        <a:p>
          <a:r>
            <a:rPr lang="en-US" altLang="zh-HK" sz="6000" dirty="0" smtClean="0"/>
            <a:t> </a:t>
          </a:r>
          <a:endParaRPr lang="zh-HK" altLang="en-US" sz="6000" dirty="0"/>
        </a:p>
      </dgm:t>
    </dgm:pt>
    <dgm:pt modelId="{C5C54600-56FA-4624-BEB2-62E8FDBCE890}" type="parTrans" cxnId="{CF9B1485-30CB-4260-AC53-EB02B6642FBD}">
      <dgm:prSet/>
      <dgm:spPr/>
      <dgm:t>
        <a:bodyPr/>
        <a:lstStyle/>
        <a:p>
          <a:endParaRPr lang="zh-HK" altLang="en-US" sz="1600"/>
        </a:p>
      </dgm:t>
    </dgm:pt>
    <dgm:pt modelId="{6CF01393-B5BE-4517-B739-0E6BAB211AA2}" type="sibTrans" cxnId="{CF9B1485-30CB-4260-AC53-EB02B6642FBD}">
      <dgm:prSet/>
      <dgm:spPr/>
      <dgm:t>
        <a:bodyPr/>
        <a:lstStyle/>
        <a:p>
          <a:endParaRPr lang="zh-HK" altLang="en-US" sz="1600"/>
        </a:p>
      </dgm:t>
    </dgm:pt>
    <dgm:pt modelId="{CD3FF00E-9410-4B7B-B4BA-E74018374289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ln w="19050">
          <a:solidFill>
            <a:srgbClr val="FF0000"/>
          </a:solidFill>
        </a:ln>
      </dgm:spPr>
      <dgm:t>
        <a:bodyPr/>
        <a:lstStyle/>
        <a:p>
          <a:r>
            <a:rPr lang="en-US" altLang="zh-HK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HK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64296B5-9E5F-42C7-8C6C-F4E8E413453D}" type="sibTrans" cxnId="{9D5562C7-A611-4896-8812-11533E0D1324}">
      <dgm:prSet/>
      <dgm:spPr/>
      <dgm:t>
        <a:bodyPr/>
        <a:lstStyle/>
        <a:p>
          <a:endParaRPr lang="zh-HK" altLang="en-US" sz="1600"/>
        </a:p>
      </dgm:t>
    </dgm:pt>
    <dgm:pt modelId="{BAB7B4D0-23D4-4AFF-B1CE-C104F638B65A}" type="parTrans" cxnId="{9D5562C7-A611-4896-8812-11533E0D1324}">
      <dgm:prSet/>
      <dgm:spPr/>
      <dgm:t>
        <a:bodyPr/>
        <a:lstStyle/>
        <a:p>
          <a:endParaRPr lang="zh-HK" altLang="en-US" sz="1600"/>
        </a:p>
      </dgm:t>
    </dgm:pt>
    <dgm:pt modelId="{1EEFD476-9A8E-42CC-86FE-D110994C519A}" type="pres">
      <dgm:prSet presAssocID="{E6902422-FE63-4ADA-B489-82013303488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D63A3242-CDDE-4FAC-9761-00F4B6E15D9D}" type="pres">
      <dgm:prSet presAssocID="{E6902422-FE63-4ADA-B489-820133034887}" presName="hierFlow" presStyleCnt="0"/>
      <dgm:spPr/>
      <dgm:t>
        <a:bodyPr/>
        <a:lstStyle/>
        <a:p>
          <a:endParaRPr lang="en-US" altLang="zh-HK"/>
        </a:p>
      </dgm:t>
    </dgm:pt>
    <dgm:pt modelId="{74FBAFF7-85CA-4736-8BEA-B3448105E351}" type="pres">
      <dgm:prSet presAssocID="{E6902422-FE63-4ADA-B489-820133034887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 altLang="zh-HK"/>
        </a:p>
      </dgm:t>
    </dgm:pt>
    <dgm:pt modelId="{EE71FCB2-7B78-4F03-B4DB-4132560A4CE5}" type="pres">
      <dgm:prSet presAssocID="{25490E19-FC66-4D96-80DF-696BB575FBFB}" presName="Name14" presStyleCnt="0"/>
      <dgm:spPr/>
      <dgm:t>
        <a:bodyPr/>
        <a:lstStyle/>
        <a:p>
          <a:endParaRPr lang="en-US" altLang="zh-HK"/>
        </a:p>
      </dgm:t>
    </dgm:pt>
    <dgm:pt modelId="{DB8DFBCC-FCA5-40DC-96BD-88883307A483}" type="pres">
      <dgm:prSet presAssocID="{25490E19-FC66-4D96-80DF-696BB575FBFB}" presName="level1Shape" presStyleLbl="node0" presStyleIdx="0" presStyleCnt="1" custScaleX="227788" custScaleY="76589">
        <dgm:presLayoutVars>
          <dgm:chPref val="3"/>
        </dgm:presLayoutVars>
      </dgm:prSet>
      <dgm:spPr/>
      <dgm:t>
        <a:bodyPr/>
        <a:lstStyle/>
        <a:p>
          <a:endParaRPr lang="zh-HK" altLang="en-US"/>
        </a:p>
      </dgm:t>
    </dgm:pt>
    <dgm:pt modelId="{E412A0F4-A5A0-4533-9989-27BD5251DD49}" type="pres">
      <dgm:prSet presAssocID="{25490E19-FC66-4D96-80DF-696BB575FBFB}" presName="hierChild2" presStyleCnt="0"/>
      <dgm:spPr/>
      <dgm:t>
        <a:bodyPr/>
        <a:lstStyle/>
        <a:p>
          <a:endParaRPr lang="en-US" altLang="zh-HK"/>
        </a:p>
      </dgm:t>
    </dgm:pt>
    <dgm:pt modelId="{27B32675-8480-49A9-A866-94960B40896E}" type="pres">
      <dgm:prSet presAssocID="{BAB7B4D0-23D4-4AFF-B1CE-C104F638B65A}" presName="Name19" presStyleLbl="parChTrans1D2" presStyleIdx="0" presStyleCnt="2"/>
      <dgm:spPr/>
      <dgm:t>
        <a:bodyPr/>
        <a:lstStyle/>
        <a:p>
          <a:endParaRPr lang="zh-HK" altLang="en-US"/>
        </a:p>
      </dgm:t>
    </dgm:pt>
    <dgm:pt modelId="{38291A21-95F9-44BD-AA5F-4ADF8C566BD0}" type="pres">
      <dgm:prSet presAssocID="{CD3FF00E-9410-4B7B-B4BA-E74018374289}" presName="Name21" presStyleCnt="0"/>
      <dgm:spPr/>
      <dgm:t>
        <a:bodyPr/>
        <a:lstStyle/>
        <a:p>
          <a:endParaRPr lang="en-US" altLang="zh-HK"/>
        </a:p>
      </dgm:t>
    </dgm:pt>
    <dgm:pt modelId="{E81C5453-A8D0-441E-BEAB-C680B83FBB9A}" type="pres">
      <dgm:prSet presAssocID="{CD3FF00E-9410-4B7B-B4BA-E74018374289}" presName="level2Shape" presStyleLbl="node2" presStyleIdx="0" presStyleCnt="2" custScaleX="111546" custScaleY="66412" custLinFactNeighborX="-9690" custLinFactNeighborY="2344"/>
      <dgm:spPr/>
      <dgm:t>
        <a:bodyPr/>
        <a:lstStyle/>
        <a:p>
          <a:endParaRPr lang="zh-HK" altLang="en-US"/>
        </a:p>
      </dgm:t>
    </dgm:pt>
    <dgm:pt modelId="{FD99E771-C633-4D5C-BCF8-FC12356AE05E}" type="pres">
      <dgm:prSet presAssocID="{CD3FF00E-9410-4B7B-B4BA-E74018374289}" presName="hierChild3" presStyleCnt="0"/>
      <dgm:spPr/>
      <dgm:t>
        <a:bodyPr/>
        <a:lstStyle/>
        <a:p>
          <a:endParaRPr lang="en-US" altLang="zh-HK"/>
        </a:p>
      </dgm:t>
    </dgm:pt>
    <dgm:pt modelId="{9F6D0D7C-612C-4FC8-889D-436E1E93CD27}" type="pres">
      <dgm:prSet presAssocID="{FD57D66E-2133-4CA6-8FC6-B236FB1B8561}" presName="Name19" presStyleLbl="parChTrans1D3" presStyleIdx="0" presStyleCnt="2"/>
      <dgm:spPr/>
      <dgm:t>
        <a:bodyPr/>
        <a:lstStyle/>
        <a:p>
          <a:endParaRPr lang="zh-HK" altLang="en-US"/>
        </a:p>
      </dgm:t>
    </dgm:pt>
    <dgm:pt modelId="{A9A7C6F9-7130-4FC2-9F48-66D17742042F}" type="pres">
      <dgm:prSet presAssocID="{B4414AA0-F3FF-4814-9794-71C82B995C43}" presName="Name21" presStyleCnt="0"/>
      <dgm:spPr/>
      <dgm:t>
        <a:bodyPr/>
        <a:lstStyle/>
        <a:p>
          <a:endParaRPr lang="en-US" altLang="zh-HK"/>
        </a:p>
      </dgm:t>
    </dgm:pt>
    <dgm:pt modelId="{89B3EBCE-6E83-436B-8E92-68DEF94642C7}" type="pres">
      <dgm:prSet presAssocID="{B4414AA0-F3FF-4814-9794-71C82B995C43}" presName="level2Shape" presStyleLbl="node3" presStyleIdx="0" presStyleCnt="2" custScaleX="123224" custScaleY="177543" custLinFactNeighborX="-10032" custLinFactNeighborY="1168"/>
      <dgm:spPr/>
      <dgm:t>
        <a:bodyPr/>
        <a:lstStyle/>
        <a:p>
          <a:endParaRPr lang="zh-HK" altLang="en-US"/>
        </a:p>
      </dgm:t>
    </dgm:pt>
    <dgm:pt modelId="{640956BE-08AC-4F42-9E50-6D014A4430C9}" type="pres">
      <dgm:prSet presAssocID="{B4414AA0-F3FF-4814-9794-71C82B995C43}" presName="hierChild3" presStyleCnt="0"/>
      <dgm:spPr/>
      <dgm:t>
        <a:bodyPr/>
        <a:lstStyle/>
        <a:p>
          <a:endParaRPr lang="en-US" altLang="zh-HK"/>
        </a:p>
      </dgm:t>
    </dgm:pt>
    <dgm:pt modelId="{F4565427-EE27-44F1-BEFA-27377B5E17C4}" type="pres">
      <dgm:prSet presAssocID="{B577A2FC-A4F5-4170-92FB-1C777FAAC6DF}" presName="Name19" presStyleLbl="parChTrans1D2" presStyleIdx="1" presStyleCnt="2"/>
      <dgm:spPr/>
      <dgm:t>
        <a:bodyPr/>
        <a:lstStyle/>
        <a:p>
          <a:endParaRPr lang="zh-HK" altLang="en-US"/>
        </a:p>
      </dgm:t>
    </dgm:pt>
    <dgm:pt modelId="{747331AF-47B7-431E-A57A-4CAD388456C1}" type="pres">
      <dgm:prSet presAssocID="{9F618715-4F22-4102-AA25-BCFF5834759D}" presName="Name21" presStyleCnt="0"/>
      <dgm:spPr/>
      <dgm:t>
        <a:bodyPr/>
        <a:lstStyle/>
        <a:p>
          <a:endParaRPr lang="en-US" altLang="zh-HK"/>
        </a:p>
      </dgm:t>
    </dgm:pt>
    <dgm:pt modelId="{C7277ABE-7F75-4DFE-AF79-745A7EB3FD7E}" type="pres">
      <dgm:prSet presAssocID="{9F618715-4F22-4102-AA25-BCFF5834759D}" presName="level2Shape" presStyleLbl="node2" presStyleIdx="1" presStyleCnt="2" custScaleX="105181" custScaleY="68151" custLinFactNeighborX="23258" custLinFactNeighborY="-66"/>
      <dgm:spPr/>
      <dgm:t>
        <a:bodyPr/>
        <a:lstStyle/>
        <a:p>
          <a:endParaRPr lang="zh-HK" altLang="en-US"/>
        </a:p>
      </dgm:t>
    </dgm:pt>
    <dgm:pt modelId="{003D987C-FAFF-4627-BAAC-0A4659FBF535}" type="pres">
      <dgm:prSet presAssocID="{9F618715-4F22-4102-AA25-BCFF5834759D}" presName="hierChild3" presStyleCnt="0"/>
      <dgm:spPr/>
      <dgm:t>
        <a:bodyPr/>
        <a:lstStyle/>
        <a:p>
          <a:endParaRPr lang="en-US" altLang="zh-HK"/>
        </a:p>
      </dgm:t>
    </dgm:pt>
    <dgm:pt modelId="{5B18B497-A9A5-4777-9800-45436F2BE837}" type="pres">
      <dgm:prSet presAssocID="{C5C54600-56FA-4624-BEB2-62E8FDBCE890}" presName="Name19" presStyleLbl="parChTrans1D3" presStyleIdx="1" presStyleCnt="2"/>
      <dgm:spPr/>
      <dgm:t>
        <a:bodyPr/>
        <a:lstStyle/>
        <a:p>
          <a:endParaRPr lang="zh-HK" altLang="en-US"/>
        </a:p>
      </dgm:t>
    </dgm:pt>
    <dgm:pt modelId="{84CEF498-FBBE-4DF9-A84C-F7930599E414}" type="pres">
      <dgm:prSet presAssocID="{72323427-DA3D-4B7F-9D4F-92C60C266547}" presName="Name21" presStyleCnt="0"/>
      <dgm:spPr/>
      <dgm:t>
        <a:bodyPr/>
        <a:lstStyle/>
        <a:p>
          <a:endParaRPr lang="en-US" altLang="zh-HK"/>
        </a:p>
      </dgm:t>
    </dgm:pt>
    <dgm:pt modelId="{DCDD92FD-64FC-4DCE-A816-C71BEC81B227}" type="pres">
      <dgm:prSet presAssocID="{72323427-DA3D-4B7F-9D4F-92C60C266547}" presName="level2Shape" presStyleLbl="node3" presStyleIdx="1" presStyleCnt="2" custScaleX="117803" custScaleY="177543" custLinFactNeighborX="23419" custLinFactNeighborY="7701"/>
      <dgm:spPr/>
      <dgm:t>
        <a:bodyPr/>
        <a:lstStyle/>
        <a:p>
          <a:endParaRPr lang="zh-HK" altLang="en-US"/>
        </a:p>
      </dgm:t>
    </dgm:pt>
    <dgm:pt modelId="{04990704-BFF9-4500-B4AD-E7AFC85BAF2E}" type="pres">
      <dgm:prSet presAssocID="{72323427-DA3D-4B7F-9D4F-92C60C266547}" presName="hierChild3" presStyleCnt="0"/>
      <dgm:spPr/>
      <dgm:t>
        <a:bodyPr/>
        <a:lstStyle/>
        <a:p>
          <a:endParaRPr lang="en-US" altLang="zh-HK"/>
        </a:p>
      </dgm:t>
    </dgm:pt>
    <dgm:pt modelId="{C0AC4B24-EB64-4BD6-87DB-728B54DE3D15}" type="pres">
      <dgm:prSet presAssocID="{E6902422-FE63-4ADA-B489-820133034887}" presName="bgShapesFlow" presStyleCnt="0"/>
      <dgm:spPr/>
      <dgm:t>
        <a:bodyPr/>
        <a:lstStyle/>
        <a:p>
          <a:endParaRPr lang="en-US" altLang="zh-HK"/>
        </a:p>
      </dgm:t>
    </dgm:pt>
  </dgm:ptLst>
  <dgm:cxnLst>
    <dgm:cxn modelId="{A0426CC9-1BBB-495A-8507-757B8FA37623}" type="presOf" srcId="{BAB7B4D0-23D4-4AFF-B1CE-C104F638B65A}" destId="{27B32675-8480-49A9-A866-94960B40896E}" srcOrd="0" destOrd="0" presId="urn:microsoft.com/office/officeart/2005/8/layout/hierarchy6"/>
    <dgm:cxn modelId="{CF9B1485-30CB-4260-AC53-EB02B6642FBD}" srcId="{9F618715-4F22-4102-AA25-BCFF5834759D}" destId="{72323427-DA3D-4B7F-9D4F-92C60C266547}" srcOrd="0" destOrd="0" parTransId="{C5C54600-56FA-4624-BEB2-62E8FDBCE890}" sibTransId="{6CF01393-B5BE-4517-B739-0E6BAB211AA2}"/>
    <dgm:cxn modelId="{4F387B39-F308-4DBC-B54B-B9EEBAB9136B}" type="presOf" srcId="{CD3FF00E-9410-4B7B-B4BA-E74018374289}" destId="{E81C5453-A8D0-441E-BEAB-C680B83FBB9A}" srcOrd="0" destOrd="0" presId="urn:microsoft.com/office/officeart/2005/8/layout/hierarchy6"/>
    <dgm:cxn modelId="{249067E0-7E72-44B3-9BE0-D46EC376A233}" type="presOf" srcId="{FD57D66E-2133-4CA6-8FC6-B236FB1B8561}" destId="{9F6D0D7C-612C-4FC8-889D-436E1E93CD27}" srcOrd="0" destOrd="0" presId="urn:microsoft.com/office/officeart/2005/8/layout/hierarchy6"/>
    <dgm:cxn modelId="{6FECCEED-70C0-41DE-AB34-3AE2838AB177}" srcId="{E6902422-FE63-4ADA-B489-820133034887}" destId="{25490E19-FC66-4D96-80DF-696BB575FBFB}" srcOrd="0" destOrd="0" parTransId="{842EFB26-AE3C-4741-BF38-58FC79001722}" sibTransId="{D843BA0C-0B24-4AF6-9940-0337554D4B95}"/>
    <dgm:cxn modelId="{D32D4648-9362-4329-A740-9E31029A979E}" type="presOf" srcId="{E6902422-FE63-4ADA-B489-820133034887}" destId="{1EEFD476-9A8E-42CC-86FE-D110994C519A}" srcOrd="0" destOrd="0" presId="urn:microsoft.com/office/officeart/2005/8/layout/hierarchy6"/>
    <dgm:cxn modelId="{6DB49EE1-D8E5-4C58-BA45-4089565EEB10}" type="presOf" srcId="{B4414AA0-F3FF-4814-9794-71C82B995C43}" destId="{89B3EBCE-6E83-436B-8E92-68DEF94642C7}" srcOrd="0" destOrd="0" presId="urn:microsoft.com/office/officeart/2005/8/layout/hierarchy6"/>
    <dgm:cxn modelId="{56ECCBD1-4972-4487-BFC2-2DCBEB2A1101}" type="presOf" srcId="{72323427-DA3D-4B7F-9D4F-92C60C266547}" destId="{DCDD92FD-64FC-4DCE-A816-C71BEC81B227}" srcOrd="0" destOrd="0" presId="urn:microsoft.com/office/officeart/2005/8/layout/hierarchy6"/>
    <dgm:cxn modelId="{8C8118F1-12E8-431D-968A-196E77E74A16}" srcId="{25490E19-FC66-4D96-80DF-696BB575FBFB}" destId="{9F618715-4F22-4102-AA25-BCFF5834759D}" srcOrd="1" destOrd="0" parTransId="{B577A2FC-A4F5-4170-92FB-1C777FAAC6DF}" sibTransId="{803C958A-7190-4C3B-8789-B215EBA8CE62}"/>
    <dgm:cxn modelId="{4D0AE575-DD01-4B8F-B988-E62A1C99AAA4}" type="presOf" srcId="{9F618715-4F22-4102-AA25-BCFF5834759D}" destId="{C7277ABE-7F75-4DFE-AF79-745A7EB3FD7E}" srcOrd="0" destOrd="0" presId="urn:microsoft.com/office/officeart/2005/8/layout/hierarchy6"/>
    <dgm:cxn modelId="{C365E1B0-12BB-42AB-8316-3E3E898AE728}" type="presOf" srcId="{B577A2FC-A4F5-4170-92FB-1C777FAAC6DF}" destId="{F4565427-EE27-44F1-BEFA-27377B5E17C4}" srcOrd="0" destOrd="0" presId="urn:microsoft.com/office/officeart/2005/8/layout/hierarchy6"/>
    <dgm:cxn modelId="{9D5562C7-A611-4896-8812-11533E0D1324}" srcId="{25490E19-FC66-4D96-80DF-696BB575FBFB}" destId="{CD3FF00E-9410-4B7B-B4BA-E74018374289}" srcOrd="0" destOrd="0" parTransId="{BAB7B4D0-23D4-4AFF-B1CE-C104F638B65A}" sibTransId="{964296B5-9E5F-42C7-8C6C-F4E8E413453D}"/>
    <dgm:cxn modelId="{D07ABAD0-5E41-4056-B73E-968DD06E46AF}" srcId="{CD3FF00E-9410-4B7B-B4BA-E74018374289}" destId="{B4414AA0-F3FF-4814-9794-71C82B995C43}" srcOrd="0" destOrd="0" parTransId="{FD57D66E-2133-4CA6-8FC6-B236FB1B8561}" sibTransId="{805835D1-FB18-4E98-9354-25932811DBEF}"/>
    <dgm:cxn modelId="{10489F99-5AE6-4D92-A192-0C6EEB3BE918}" type="presOf" srcId="{25490E19-FC66-4D96-80DF-696BB575FBFB}" destId="{DB8DFBCC-FCA5-40DC-96BD-88883307A483}" srcOrd="0" destOrd="0" presId="urn:microsoft.com/office/officeart/2005/8/layout/hierarchy6"/>
    <dgm:cxn modelId="{70E852D6-4A5F-47DF-9559-55968B76C59E}" type="presOf" srcId="{C5C54600-56FA-4624-BEB2-62E8FDBCE890}" destId="{5B18B497-A9A5-4777-9800-45436F2BE837}" srcOrd="0" destOrd="0" presId="urn:microsoft.com/office/officeart/2005/8/layout/hierarchy6"/>
    <dgm:cxn modelId="{512EAEEA-B02C-4D2F-B4D1-2C44CDAFCC14}" type="presParOf" srcId="{1EEFD476-9A8E-42CC-86FE-D110994C519A}" destId="{D63A3242-CDDE-4FAC-9761-00F4B6E15D9D}" srcOrd="0" destOrd="0" presId="urn:microsoft.com/office/officeart/2005/8/layout/hierarchy6"/>
    <dgm:cxn modelId="{24655D54-C597-4E6B-AFB9-8B18101FDD35}" type="presParOf" srcId="{D63A3242-CDDE-4FAC-9761-00F4B6E15D9D}" destId="{74FBAFF7-85CA-4736-8BEA-B3448105E351}" srcOrd="0" destOrd="0" presId="urn:microsoft.com/office/officeart/2005/8/layout/hierarchy6"/>
    <dgm:cxn modelId="{36B4F0F5-0C86-4F40-AF1E-DC52268C1EBE}" type="presParOf" srcId="{74FBAFF7-85CA-4736-8BEA-B3448105E351}" destId="{EE71FCB2-7B78-4F03-B4DB-4132560A4CE5}" srcOrd="0" destOrd="0" presId="urn:microsoft.com/office/officeart/2005/8/layout/hierarchy6"/>
    <dgm:cxn modelId="{08B0D1C2-3606-479F-919C-ABFC8EC6D2BD}" type="presParOf" srcId="{EE71FCB2-7B78-4F03-B4DB-4132560A4CE5}" destId="{DB8DFBCC-FCA5-40DC-96BD-88883307A483}" srcOrd="0" destOrd="0" presId="urn:microsoft.com/office/officeart/2005/8/layout/hierarchy6"/>
    <dgm:cxn modelId="{1197BF47-C77A-48EE-933E-16C2933899A0}" type="presParOf" srcId="{EE71FCB2-7B78-4F03-B4DB-4132560A4CE5}" destId="{E412A0F4-A5A0-4533-9989-27BD5251DD49}" srcOrd="1" destOrd="0" presId="urn:microsoft.com/office/officeart/2005/8/layout/hierarchy6"/>
    <dgm:cxn modelId="{F3D9CF85-004B-41E2-ACFC-1CA3A0287A03}" type="presParOf" srcId="{E412A0F4-A5A0-4533-9989-27BD5251DD49}" destId="{27B32675-8480-49A9-A866-94960B40896E}" srcOrd="0" destOrd="0" presId="urn:microsoft.com/office/officeart/2005/8/layout/hierarchy6"/>
    <dgm:cxn modelId="{40836EBB-15FC-4B1B-ADA4-18E869A66993}" type="presParOf" srcId="{E412A0F4-A5A0-4533-9989-27BD5251DD49}" destId="{38291A21-95F9-44BD-AA5F-4ADF8C566BD0}" srcOrd="1" destOrd="0" presId="urn:microsoft.com/office/officeart/2005/8/layout/hierarchy6"/>
    <dgm:cxn modelId="{A5538843-8642-4C07-85E6-6CC06F3342CA}" type="presParOf" srcId="{38291A21-95F9-44BD-AA5F-4ADF8C566BD0}" destId="{E81C5453-A8D0-441E-BEAB-C680B83FBB9A}" srcOrd="0" destOrd="0" presId="urn:microsoft.com/office/officeart/2005/8/layout/hierarchy6"/>
    <dgm:cxn modelId="{AFBB88E2-8C2E-437E-87CD-0588F5B587E3}" type="presParOf" srcId="{38291A21-95F9-44BD-AA5F-4ADF8C566BD0}" destId="{FD99E771-C633-4D5C-BCF8-FC12356AE05E}" srcOrd="1" destOrd="0" presId="urn:microsoft.com/office/officeart/2005/8/layout/hierarchy6"/>
    <dgm:cxn modelId="{C301979E-2E91-43EE-B902-981EFDCCF592}" type="presParOf" srcId="{FD99E771-C633-4D5C-BCF8-FC12356AE05E}" destId="{9F6D0D7C-612C-4FC8-889D-436E1E93CD27}" srcOrd="0" destOrd="0" presId="urn:microsoft.com/office/officeart/2005/8/layout/hierarchy6"/>
    <dgm:cxn modelId="{D2B5C9A0-027F-4FD7-A7DB-D2B11C7F01DA}" type="presParOf" srcId="{FD99E771-C633-4D5C-BCF8-FC12356AE05E}" destId="{A9A7C6F9-7130-4FC2-9F48-66D17742042F}" srcOrd="1" destOrd="0" presId="urn:microsoft.com/office/officeart/2005/8/layout/hierarchy6"/>
    <dgm:cxn modelId="{E9D0AB6D-76F8-4E9A-9BE0-62118B8CD87B}" type="presParOf" srcId="{A9A7C6F9-7130-4FC2-9F48-66D17742042F}" destId="{89B3EBCE-6E83-436B-8E92-68DEF94642C7}" srcOrd="0" destOrd="0" presId="urn:microsoft.com/office/officeart/2005/8/layout/hierarchy6"/>
    <dgm:cxn modelId="{4364A926-EB7F-41D8-AA71-7A31650A5D7B}" type="presParOf" srcId="{A9A7C6F9-7130-4FC2-9F48-66D17742042F}" destId="{640956BE-08AC-4F42-9E50-6D014A4430C9}" srcOrd="1" destOrd="0" presId="urn:microsoft.com/office/officeart/2005/8/layout/hierarchy6"/>
    <dgm:cxn modelId="{C4F5B209-2B02-44F2-98F0-3FA764D5BAF7}" type="presParOf" srcId="{E412A0F4-A5A0-4533-9989-27BD5251DD49}" destId="{F4565427-EE27-44F1-BEFA-27377B5E17C4}" srcOrd="2" destOrd="0" presId="urn:microsoft.com/office/officeart/2005/8/layout/hierarchy6"/>
    <dgm:cxn modelId="{B90C43C1-A50A-4233-876F-56E2122BD517}" type="presParOf" srcId="{E412A0F4-A5A0-4533-9989-27BD5251DD49}" destId="{747331AF-47B7-431E-A57A-4CAD388456C1}" srcOrd="3" destOrd="0" presId="urn:microsoft.com/office/officeart/2005/8/layout/hierarchy6"/>
    <dgm:cxn modelId="{87E9A19C-74D9-42EF-AF9E-46C4DC89FBD4}" type="presParOf" srcId="{747331AF-47B7-431E-A57A-4CAD388456C1}" destId="{C7277ABE-7F75-4DFE-AF79-745A7EB3FD7E}" srcOrd="0" destOrd="0" presId="urn:microsoft.com/office/officeart/2005/8/layout/hierarchy6"/>
    <dgm:cxn modelId="{72749109-0F1F-4E1E-942A-343EA1E3E735}" type="presParOf" srcId="{747331AF-47B7-431E-A57A-4CAD388456C1}" destId="{003D987C-FAFF-4627-BAAC-0A4659FBF535}" srcOrd="1" destOrd="0" presId="urn:microsoft.com/office/officeart/2005/8/layout/hierarchy6"/>
    <dgm:cxn modelId="{A2201692-3CA9-44AE-8458-32CC7FEC3E3F}" type="presParOf" srcId="{003D987C-FAFF-4627-BAAC-0A4659FBF535}" destId="{5B18B497-A9A5-4777-9800-45436F2BE837}" srcOrd="0" destOrd="0" presId="urn:microsoft.com/office/officeart/2005/8/layout/hierarchy6"/>
    <dgm:cxn modelId="{F514AD9E-BC42-4AA6-848E-27DBD5540D96}" type="presParOf" srcId="{003D987C-FAFF-4627-BAAC-0A4659FBF535}" destId="{84CEF498-FBBE-4DF9-A84C-F7930599E414}" srcOrd="1" destOrd="0" presId="urn:microsoft.com/office/officeart/2005/8/layout/hierarchy6"/>
    <dgm:cxn modelId="{C62A04AC-8F5A-45D9-91F5-A63B697F9ADF}" type="presParOf" srcId="{84CEF498-FBBE-4DF9-A84C-F7930599E414}" destId="{DCDD92FD-64FC-4DCE-A816-C71BEC81B227}" srcOrd="0" destOrd="0" presId="urn:microsoft.com/office/officeart/2005/8/layout/hierarchy6"/>
    <dgm:cxn modelId="{EC963812-0B27-42D4-8C41-2279901284E5}" type="presParOf" srcId="{84CEF498-FBBE-4DF9-A84C-F7930599E414}" destId="{04990704-BFF9-4500-B4AD-E7AFC85BAF2E}" srcOrd="1" destOrd="0" presId="urn:microsoft.com/office/officeart/2005/8/layout/hierarchy6"/>
    <dgm:cxn modelId="{5A2C816C-7BA4-4078-8EE1-778A021C2076}" type="presParOf" srcId="{1EEFD476-9A8E-42CC-86FE-D110994C519A}" destId="{C0AC4B24-EB64-4BD6-87DB-728B54DE3D1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902422-FE63-4ADA-B489-820133034887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HK" altLang="en-US"/>
        </a:p>
      </dgm:t>
    </dgm:pt>
    <dgm:pt modelId="{25490E19-FC66-4D96-80DF-696BB575FBFB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CCFFCC"/>
        </a:solidFill>
        <a:ln w="19050">
          <a:solidFill>
            <a:srgbClr val="01AF3F"/>
          </a:solidFill>
        </a:ln>
      </dgm:spPr>
      <dgm:t>
        <a:bodyPr/>
        <a:lstStyle/>
        <a:p>
          <a:pPr algn="ctr" eaLnBrk="1" hangingPunct="1">
            <a:lnSpc>
              <a:spcPts val="1700"/>
            </a:lnSpc>
            <a:spcBef>
              <a:spcPct val="0"/>
            </a:spcBef>
            <a:buFontTx/>
            <a:buNone/>
          </a:pPr>
          <a:r>
            <a:rPr lang="en-US" altLang="zh-HK" sz="2200" dirty="0" smtClean="0"/>
            <a:t> </a:t>
          </a:r>
          <a:endParaRPr lang="zh-HK" altLang="en-US" sz="2200" dirty="0"/>
        </a:p>
      </dgm:t>
    </dgm:pt>
    <dgm:pt modelId="{842EFB26-AE3C-4741-BF38-58FC79001722}" type="parTrans" cxnId="{6FECCEED-70C0-41DE-AB34-3AE2838AB177}">
      <dgm:prSet/>
      <dgm:spPr/>
      <dgm:t>
        <a:bodyPr/>
        <a:lstStyle/>
        <a:p>
          <a:endParaRPr lang="zh-HK" altLang="en-US" sz="1600"/>
        </a:p>
      </dgm:t>
    </dgm:pt>
    <dgm:pt modelId="{D843BA0C-0B24-4AF6-9940-0337554D4B95}" type="sibTrans" cxnId="{6FECCEED-70C0-41DE-AB34-3AE2838AB177}">
      <dgm:prSet/>
      <dgm:spPr/>
      <dgm:t>
        <a:bodyPr/>
        <a:lstStyle/>
        <a:p>
          <a:endParaRPr lang="zh-HK" altLang="en-US" sz="1600"/>
        </a:p>
      </dgm:t>
    </dgm:pt>
    <dgm:pt modelId="{9F618715-4F22-4102-AA25-BCFF5834759D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ln w="19050">
          <a:solidFill>
            <a:srgbClr val="FF0000"/>
          </a:solidFill>
        </a:ln>
      </dgm:spPr>
      <dgm:t>
        <a:bodyPr/>
        <a:lstStyle/>
        <a:p>
          <a:r>
            <a:rPr lang="en-US" altLang="zh-HK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HK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577A2FC-A4F5-4170-92FB-1C777FAAC6DF}" type="parTrans" cxnId="{8C8118F1-12E8-431D-968A-196E77E74A16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zh-HK" altLang="en-US" sz="1600"/>
        </a:p>
      </dgm:t>
    </dgm:pt>
    <dgm:pt modelId="{803C958A-7190-4C3B-8789-B215EBA8CE62}" type="sibTrans" cxnId="{8C8118F1-12E8-431D-968A-196E77E74A16}">
      <dgm:prSet/>
      <dgm:spPr/>
      <dgm:t>
        <a:bodyPr/>
        <a:lstStyle/>
        <a:p>
          <a:endParaRPr lang="zh-HK" altLang="en-US" sz="1600"/>
        </a:p>
      </dgm:t>
    </dgm:pt>
    <dgm:pt modelId="{B4414AA0-F3FF-4814-9794-71C82B995C43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ln w="19050">
          <a:solidFill>
            <a:srgbClr val="FF0000"/>
          </a:solidFill>
        </a:ln>
      </dgm:spPr>
      <dgm:t>
        <a:bodyPr/>
        <a:lstStyle/>
        <a:p>
          <a:r>
            <a:rPr lang="en-US" altLang="zh-TW" sz="1800" dirty="0" smtClean="0"/>
            <a:t> </a:t>
          </a:r>
        </a:p>
      </dgm:t>
    </dgm:pt>
    <dgm:pt modelId="{FD57D66E-2133-4CA6-8FC6-B236FB1B8561}" type="parTrans" cxnId="{D07ABAD0-5E41-4056-B73E-968DD06E46AF}">
      <dgm:prSet/>
      <dgm:spPr/>
      <dgm:t>
        <a:bodyPr/>
        <a:lstStyle/>
        <a:p>
          <a:endParaRPr lang="zh-HK" altLang="en-US" sz="1600"/>
        </a:p>
      </dgm:t>
    </dgm:pt>
    <dgm:pt modelId="{805835D1-FB18-4E98-9354-25932811DBEF}" type="sibTrans" cxnId="{D07ABAD0-5E41-4056-B73E-968DD06E46AF}">
      <dgm:prSet/>
      <dgm:spPr/>
      <dgm:t>
        <a:bodyPr/>
        <a:lstStyle/>
        <a:p>
          <a:endParaRPr lang="zh-HK" altLang="en-US" sz="1600"/>
        </a:p>
      </dgm:t>
    </dgm:pt>
    <dgm:pt modelId="{72323427-DA3D-4B7F-9D4F-92C60C266547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ln w="19050">
          <a:solidFill>
            <a:srgbClr val="FF0000"/>
          </a:solidFill>
        </a:ln>
      </dgm:spPr>
      <dgm:t>
        <a:bodyPr/>
        <a:lstStyle/>
        <a:p>
          <a:r>
            <a:rPr lang="en-US" altLang="zh-HK" sz="6000" dirty="0" smtClean="0"/>
            <a:t> </a:t>
          </a:r>
          <a:endParaRPr lang="zh-HK" altLang="en-US" sz="6000" dirty="0"/>
        </a:p>
      </dgm:t>
    </dgm:pt>
    <dgm:pt modelId="{C5C54600-56FA-4624-BEB2-62E8FDBCE890}" type="parTrans" cxnId="{CF9B1485-30CB-4260-AC53-EB02B6642FBD}">
      <dgm:prSet/>
      <dgm:spPr/>
      <dgm:t>
        <a:bodyPr/>
        <a:lstStyle/>
        <a:p>
          <a:endParaRPr lang="zh-HK" altLang="en-US" sz="1600"/>
        </a:p>
      </dgm:t>
    </dgm:pt>
    <dgm:pt modelId="{6CF01393-B5BE-4517-B739-0E6BAB211AA2}" type="sibTrans" cxnId="{CF9B1485-30CB-4260-AC53-EB02B6642FBD}">
      <dgm:prSet/>
      <dgm:spPr/>
      <dgm:t>
        <a:bodyPr/>
        <a:lstStyle/>
        <a:p>
          <a:endParaRPr lang="zh-HK" altLang="en-US" sz="1600"/>
        </a:p>
      </dgm:t>
    </dgm:pt>
    <dgm:pt modelId="{CD3FF00E-9410-4B7B-B4BA-E74018374289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ln w="19050">
          <a:solidFill>
            <a:srgbClr val="FF0000"/>
          </a:solidFill>
        </a:ln>
      </dgm:spPr>
      <dgm:t>
        <a:bodyPr/>
        <a:lstStyle/>
        <a:p>
          <a:r>
            <a:rPr lang="en-US" altLang="zh-HK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HK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64296B5-9E5F-42C7-8C6C-F4E8E413453D}" type="sibTrans" cxnId="{9D5562C7-A611-4896-8812-11533E0D1324}">
      <dgm:prSet/>
      <dgm:spPr/>
      <dgm:t>
        <a:bodyPr/>
        <a:lstStyle/>
        <a:p>
          <a:endParaRPr lang="zh-HK" altLang="en-US" sz="1600"/>
        </a:p>
      </dgm:t>
    </dgm:pt>
    <dgm:pt modelId="{BAB7B4D0-23D4-4AFF-B1CE-C104F638B65A}" type="parTrans" cxnId="{9D5562C7-A611-4896-8812-11533E0D1324}">
      <dgm:prSet/>
      <dgm:spPr/>
      <dgm:t>
        <a:bodyPr/>
        <a:lstStyle/>
        <a:p>
          <a:endParaRPr lang="zh-HK" altLang="en-US" sz="1600"/>
        </a:p>
      </dgm:t>
    </dgm:pt>
    <dgm:pt modelId="{1EEFD476-9A8E-42CC-86FE-D110994C519A}" type="pres">
      <dgm:prSet presAssocID="{E6902422-FE63-4ADA-B489-82013303488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D63A3242-CDDE-4FAC-9761-00F4B6E15D9D}" type="pres">
      <dgm:prSet presAssocID="{E6902422-FE63-4ADA-B489-820133034887}" presName="hierFlow" presStyleCnt="0"/>
      <dgm:spPr/>
      <dgm:t>
        <a:bodyPr/>
        <a:lstStyle/>
        <a:p>
          <a:endParaRPr lang="en-US" altLang="zh-HK"/>
        </a:p>
      </dgm:t>
    </dgm:pt>
    <dgm:pt modelId="{74FBAFF7-85CA-4736-8BEA-B3448105E351}" type="pres">
      <dgm:prSet presAssocID="{E6902422-FE63-4ADA-B489-820133034887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 altLang="zh-HK"/>
        </a:p>
      </dgm:t>
    </dgm:pt>
    <dgm:pt modelId="{EE71FCB2-7B78-4F03-B4DB-4132560A4CE5}" type="pres">
      <dgm:prSet presAssocID="{25490E19-FC66-4D96-80DF-696BB575FBFB}" presName="Name14" presStyleCnt="0"/>
      <dgm:spPr/>
      <dgm:t>
        <a:bodyPr/>
        <a:lstStyle/>
        <a:p>
          <a:endParaRPr lang="en-US" altLang="zh-HK"/>
        </a:p>
      </dgm:t>
    </dgm:pt>
    <dgm:pt modelId="{DB8DFBCC-FCA5-40DC-96BD-88883307A483}" type="pres">
      <dgm:prSet presAssocID="{25490E19-FC66-4D96-80DF-696BB575FBFB}" presName="level1Shape" presStyleLbl="node0" presStyleIdx="0" presStyleCnt="1" custScaleX="227788" custScaleY="76589">
        <dgm:presLayoutVars>
          <dgm:chPref val="3"/>
        </dgm:presLayoutVars>
      </dgm:prSet>
      <dgm:spPr/>
      <dgm:t>
        <a:bodyPr/>
        <a:lstStyle/>
        <a:p>
          <a:endParaRPr lang="zh-HK" altLang="en-US"/>
        </a:p>
      </dgm:t>
    </dgm:pt>
    <dgm:pt modelId="{E412A0F4-A5A0-4533-9989-27BD5251DD49}" type="pres">
      <dgm:prSet presAssocID="{25490E19-FC66-4D96-80DF-696BB575FBFB}" presName="hierChild2" presStyleCnt="0"/>
      <dgm:spPr/>
      <dgm:t>
        <a:bodyPr/>
        <a:lstStyle/>
        <a:p>
          <a:endParaRPr lang="en-US" altLang="zh-HK"/>
        </a:p>
      </dgm:t>
    </dgm:pt>
    <dgm:pt modelId="{27B32675-8480-49A9-A866-94960B40896E}" type="pres">
      <dgm:prSet presAssocID="{BAB7B4D0-23D4-4AFF-B1CE-C104F638B65A}" presName="Name19" presStyleLbl="parChTrans1D2" presStyleIdx="0" presStyleCnt="2"/>
      <dgm:spPr/>
      <dgm:t>
        <a:bodyPr/>
        <a:lstStyle/>
        <a:p>
          <a:endParaRPr lang="zh-HK" altLang="en-US"/>
        </a:p>
      </dgm:t>
    </dgm:pt>
    <dgm:pt modelId="{38291A21-95F9-44BD-AA5F-4ADF8C566BD0}" type="pres">
      <dgm:prSet presAssocID="{CD3FF00E-9410-4B7B-B4BA-E74018374289}" presName="Name21" presStyleCnt="0"/>
      <dgm:spPr/>
      <dgm:t>
        <a:bodyPr/>
        <a:lstStyle/>
        <a:p>
          <a:endParaRPr lang="en-US" altLang="zh-HK"/>
        </a:p>
      </dgm:t>
    </dgm:pt>
    <dgm:pt modelId="{E81C5453-A8D0-441E-BEAB-C680B83FBB9A}" type="pres">
      <dgm:prSet presAssocID="{CD3FF00E-9410-4B7B-B4BA-E74018374289}" presName="level2Shape" presStyleLbl="node2" presStyleIdx="0" presStyleCnt="2" custScaleX="111546" custScaleY="66412" custLinFactNeighborX="-9690" custLinFactNeighborY="2344"/>
      <dgm:spPr/>
      <dgm:t>
        <a:bodyPr/>
        <a:lstStyle/>
        <a:p>
          <a:endParaRPr lang="zh-HK" altLang="en-US"/>
        </a:p>
      </dgm:t>
    </dgm:pt>
    <dgm:pt modelId="{FD99E771-C633-4D5C-BCF8-FC12356AE05E}" type="pres">
      <dgm:prSet presAssocID="{CD3FF00E-9410-4B7B-B4BA-E74018374289}" presName="hierChild3" presStyleCnt="0"/>
      <dgm:spPr/>
      <dgm:t>
        <a:bodyPr/>
        <a:lstStyle/>
        <a:p>
          <a:endParaRPr lang="en-US" altLang="zh-HK"/>
        </a:p>
      </dgm:t>
    </dgm:pt>
    <dgm:pt modelId="{9F6D0D7C-612C-4FC8-889D-436E1E93CD27}" type="pres">
      <dgm:prSet presAssocID="{FD57D66E-2133-4CA6-8FC6-B236FB1B8561}" presName="Name19" presStyleLbl="parChTrans1D3" presStyleIdx="0" presStyleCnt="2"/>
      <dgm:spPr/>
      <dgm:t>
        <a:bodyPr/>
        <a:lstStyle/>
        <a:p>
          <a:endParaRPr lang="zh-HK" altLang="en-US"/>
        </a:p>
      </dgm:t>
    </dgm:pt>
    <dgm:pt modelId="{A9A7C6F9-7130-4FC2-9F48-66D17742042F}" type="pres">
      <dgm:prSet presAssocID="{B4414AA0-F3FF-4814-9794-71C82B995C43}" presName="Name21" presStyleCnt="0"/>
      <dgm:spPr/>
      <dgm:t>
        <a:bodyPr/>
        <a:lstStyle/>
        <a:p>
          <a:endParaRPr lang="en-US" altLang="zh-HK"/>
        </a:p>
      </dgm:t>
    </dgm:pt>
    <dgm:pt modelId="{89B3EBCE-6E83-436B-8E92-68DEF94642C7}" type="pres">
      <dgm:prSet presAssocID="{B4414AA0-F3FF-4814-9794-71C82B995C43}" presName="level2Shape" presStyleLbl="node3" presStyleIdx="0" presStyleCnt="2" custScaleX="123224" custScaleY="177543" custLinFactNeighborX="-10032" custLinFactNeighborY="1168"/>
      <dgm:spPr/>
      <dgm:t>
        <a:bodyPr/>
        <a:lstStyle/>
        <a:p>
          <a:endParaRPr lang="zh-HK" altLang="en-US"/>
        </a:p>
      </dgm:t>
    </dgm:pt>
    <dgm:pt modelId="{640956BE-08AC-4F42-9E50-6D014A4430C9}" type="pres">
      <dgm:prSet presAssocID="{B4414AA0-F3FF-4814-9794-71C82B995C43}" presName="hierChild3" presStyleCnt="0"/>
      <dgm:spPr/>
      <dgm:t>
        <a:bodyPr/>
        <a:lstStyle/>
        <a:p>
          <a:endParaRPr lang="en-US" altLang="zh-HK"/>
        </a:p>
      </dgm:t>
    </dgm:pt>
    <dgm:pt modelId="{F4565427-EE27-44F1-BEFA-27377B5E17C4}" type="pres">
      <dgm:prSet presAssocID="{B577A2FC-A4F5-4170-92FB-1C777FAAC6DF}" presName="Name19" presStyleLbl="parChTrans1D2" presStyleIdx="1" presStyleCnt="2"/>
      <dgm:spPr/>
      <dgm:t>
        <a:bodyPr/>
        <a:lstStyle/>
        <a:p>
          <a:endParaRPr lang="zh-HK" altLang="en-US"/>
        </a:p>
      </dgm:t>
    </dgm:pt>
    <dgm:pt modelId="{747331AF-47B7-431E-A57A-4CAD388456C1}" type="pres">
      <dgm:prSet presAssocID="{9F618715-4F22-4102-AA25-BCFF5834759D}" presName="Name21" presStyleCnt="0"/>
      <dgm:spPr/>
      <dgm:t>
        <a:bodyPr/>
        <a:lstStyle/>
        <a:p>
          <a:endParaRPr lang="en-US" altLang="zh-HK"/>
        </a:p>
      </dgm:t>
    </dgm:pt>
    <dgm:pt modelId="{C7277ABE-7F75-4DFE-AF79-745A7EB3FD7E}" type="pres">
      <dgm:prSet presAssocID="{9F618715-4F22-4102-AA25-BCFF5834759D}" presName="level2Shape" presStyleLbl="node2" presStyleIdx="1" presStyleCnt="2" custScaleX="105181" custScaleY="68151" custLinFactNeighborX="23258" custLinFactNeighborY="-66"/>
      <dgm:spPr/>
      <dgm:t>
        <a:bodyPr/>
        <a:lstStyle/>
        <a:p>
          <a:endParaRPr lang="zh-HK" altLang="en-US"/>
        </a:p>
      </dgm:t>
    </dgm:pt>
    <dgm:pt modelId="{003D987C-FAFF-4627-BAAC-0A4659FBF535}" type="pres">
      <dgm:prSet presAssocID="{9F618715-4F22-4102-AA25-BCFF5834759D}" presName="hierChild3" presStyleCnt="0"/>
      <dgm:spPr/>
      <dgm:t>
        <a:bodyPr/>
        <a:lstStyle/>
        <a:p>
          <a:endParaRPr lang="en-US" altLang="zh-HK"/>
        </a:p>
      </dgm:t>
    </dgm:pt>
    <dgm:pt modelId="{5B18B497-A9A5-4777-9800-45436F2BE837}" type="pres">
      <dgm:prSet presAssocID="{C5C54600-56FA-4624-BEB2-62E8FDBCE890}" presName="Name19" presStyleLbl="parChTrans1D3" presStyleIdx="1" presStyleCnt="2"/>
      <dgm:spPr/>
      <dgm:t>
        <a:bodyPr/>
        <a:lstStyle/>
        <a:p>
          <a:endParaRPr lang="zh-HK" altLang="en-US"/>
        </a:p>
      </dgm:t>
    </dgm:pt>
    <dgm:pt modelId="{84CEF498-FBBE-4DF9-A84C-F7930599E414}" type="pres">
      <dgm:prSet presAssocID="{72323427-DA3D-4B7F-9D4F-92C60C266547}" presName="Name21" presStyleCnt="0"/>
      <dgm:spPr/>
      <dgm:t>
        <a:bodyPr/>
        <a:lstStyle/>
        <a:p>
          <a:endParaRPr lang="en-US" altLang="zh-HK"/>
        </a:p>
      </dgm:t>
    </dgm:pt>
    <dgm:pt modelId="{DCDD92FD-64FC-4DCE-A816-C71BEC81B227}" type="pres">
      <dgm:prSet presAssocID="{72323427-DA3D-4B7F-9D4F-92C60C266547}" presName="level2Shape" presStyleLbl="node3" presStyleIdx="1" presStyleCnt="2" custScaleX="117803" custScaleY="177543" custLinFactNeighborX="23419" custLinFactNeighborY="7701"/>
      <dgm:spPr/>
      <dgm:t>
        <a:bodyPr/>
        <a:lstStyle/>
        <a:p>
          <a:endParaRPr lang="zh-HK" altLang="en-US"/>
        </a:p>
      </dgm:t>
    </dgm:pt>
    <dgm:pt modelId="{04990704-BFF9-4500-B4AD-E7AFC85BAF2E}" type="pres">
      <dgm:prSet presAssocID="{72323427-DA3D-4B7F-9D4F-92C60C266547}" presName="hierChild3" presStyleCnt="0"/>
      <dgm:spPr/>
      <dgm:t>
        <a:bodyPr/>
        <a:lstStyle/>
        <a:p>
          <a:endParaRPr lang="en-US" altLang="zh-HK"/>
        </a:p>
      </dgm:t>
    </dgm:pt>
    <dgm:pt modelId="{C0AC4B24-EB64-4BD6-87DB-728B54DE3D15}" type="pres">
      <dgm:prSet presAssocID="{E6902422-FE63-4ADA-B489-820133034887}" presName="bgShapesFlow" presStyleCnt="0"/>
      <dgm:spPr/>
      <dgm:t>
        <a:bodyPr/>
        <a:lstStyle/>
        <a:p>
          <a:endParaRPr lang="en-US" altLang="zh-HK"/>
        </a:p>
      </dgm:t>
    </dgm:pt>
  </dgm:ptLst>
  <dgm:cxnLst>
    <dgm:cxn modelId="{D32D4648-9362-4329-A740-9E31029A979E}" type="presOf" srcId="{E6902422-FE63-4ADA-B489-820133034887}" destId="{1EEFD476-9A8E-42CC-86FE-D110994C519A}" srcOrd="0" destOrd="0" presId="urn:microsoft.com/office/officeart/2005/8/layout/hierarchy6"/>
    <dgm:cxn modelId="{70E852D6-4A5F-47DF-9559-55968B76C59E}" type="presOf" srcId="{C5C54600-56FA-4624-BEB2-62E8FDBCE890}" destId="{5B18B497-A9A5-4777-9800-45436F2BE837}" srcOrd="0" destOrd="0" presId="urn:microsoft.com/office/officeart/2005/8/layout/hierarchy6"/>
    <dgm:cxn modelId="{4F387B39-F308-4DBC-B54B-B9EEBAB9136B}" type="presOf" srcId="{CD3FF00E-9410-4B7B-B4BA-E74018374289}" destId="{E81C5453-A8D0-441E-BEAB-C680B83FBB9A}" srcOrd="0" destOrd="0" presId="urn:microsoft.com/office/officeart/2005/8/layout/hierarchy6"/>
    <dgm:cxn modelId="{6DB49EE1-D8E5-4C58-BA45-4089565EEB10}" type="presOf" srcId="{B4414AA0-F3FF-4814-9794-71C82B995C43}" destId="{89B3EBCE-6E83-436B-8E92-68DEF94642C7}" srcOrd="0" destOrd="0" presId="urn:microsoft.com/office/officeart/2005/8/layout/hierarchy6"/>
    <dgm:cxn modelId="{56ECCBD1-4972-4487-BFC2-2DCBEB2A1101}" type="presOf" srcId="{72323427-DA3D-4B7F-9D4F-92C60C266547}" destId="{DCDD92FD-64FC-4DCE-A816-C71BEC81B227}" srcOrd="0" destOrd="0" presId="urn:microsoft.com/office/officeart/2005/8/layout/hierarchy6"/>
    <dgm:cxn modelId="{C365E1B0-12BB-42AB-8316-3E3E898AE728}" type="presOf" srcId="{B577A2FC-A4F5-4170-92FB-1C777FAAC6DF}" destId="{F4565427-EE27-44F1-BEFA-27377B5E17C4}" srcOrd="0" destOrd="0" presId="urn:microsoft.com/office/officeart/2005/8/layout/hierarchy6"/>
    <dgm:cxn modelId="{6FECCEED-70C0-41DE-AB34-3AE2838AB177}" srcId="{E6902422-FE63-4ADA-B489-820133034887}" destId="{25490E19-FC66-4D96-80DF-696BB575FBFB}" srcOrd="0" destOrd="0" parTransId="{842EFB26-AE3C-4741-BF38-58FC79001722}" sibTransId="{D843BA0C-0B24-4AF6-9940-0337554D4B95}"/>
    <dgm:cxn modelId="{4D0AE575-DD01-4B8F-B988-E62A1C99AAA4}" type="presOf" srcId="{9F618715-4F22-4102-AA25-BCFF5834759D}" destId="{C7277ABE-7F75-4DFE-AF79-745A7EB3FD7E}" srcOrd="0" destOrd="0" presId="urn:microsoft.com/office/officeart/2005/8/layout/hierarchy6"/>
    <dgm:cxn modelId="{9D5562C7-A611-4896-8812-11533E0D1324}" srcId="{25490E19-FC66-4D96-80DF-696BB575FBFB}" destId="{CD3FF00E-9410-4B7B-B4BA-E74018374289}" srcOrd="0" destOrd="0" parTransId="{BAB7B4D0-23D4-4AFF-B1CE-C104F638B65A}" sibTransId="{964296B5-9E5F-42C7-8C6C-F4E8E413453D}"/>
    <dgm:cxn modelId="{A0426CC9-1BBB-495A-8507-757B8FA37623}" type="presOf" srcId="{BAB7B4D0-23D4-4AFF-B1CE-C104F638B65A}" destId="{27B32675-8480-49A9-A866-94960B40896E}" srcOrd="0" destOrd="0" presId="urn:microsoft.com/office/officeart/2005/8/layout/hierarchy6"/>
    <dgm:cxn modelId="{249067E0-7E72-44B3-9BE0-D46EC376A233}" type="presOf" srcId="{FD57D66E-2133-4CA6-8FC6-B236FB1B8561}" destId="{9F6D0D7C-612C-4FC8-889D-436E1E93CD27}" srcOrd="0" destOrd="0" presId="urn:microsoft.com/office/officeart/2005/8/layout/hierarchy6"/>
    <dgm:cxn modelId="{CF9B1485-30CB-4260-AC53-EB02B6642FBD}" srcId="{9F618715-4F22-4102-AA25-BCFF5834759D}" destId="{72323427-DA3D-4B7F-9D4F-92C60C266547}" srcOrd="0" destOrd="0" parTransId="{C5C54600-56FA-4624-BEB2-62E8FDBCE890}" sibTransId="{6CF01393-B5BE-4517-B739-0E6BAB211AA2}"/>
    <dgm:cxn modelId="{D07ABAD0-5E41-4056-B73E-968DD06E46AF}" srcId="{CD3FF00E-9410-4B7B-B4BA-E74018374289}" destId="{B4414AA0-F3FF-4814-9794-71C82B995C43}" srcOrd="0" destOrd="0" parTransId="{FD57D66E-2133-4CA6-8FC6-B236FB1B8561}" sibTransId="{805835D1-FB18-4E98-9354-25932811DBEF}"/>
    <dgm:cxn modelId="{10489F99-5AE6-4D92-A192-0C6EEB3BE918}" type="presOf" srcId="{25490E19-FC66-4D96-80DF-696BB575FBFB}" destId="{DB8DFBCC-FCA5-40DC-96BD-88883307A483}" srcOrd="0" destOrd="0" presId="urn:microsoft.com/office/officeart/2005/8/layout/hierarchy6"/>
    <dgm:cxn modelId="{8C8118F1-12E8-431D-968A-196E77E74A16}" srcId="{25490E19-FC66-4D96-80DF-696BB575FBFB}" destId="{9F618715-4F22-4102-AA25-BCFF5834759D}" srcOrd="1" destOrd="0" parTransId="{B577A2FC-A4F5-4170-92FB-1C777FAAC6DF}" sibTransId="{803C958A-7190-4C3B-8789-B215EBA8CE62}"/>
    <dgm:cxn modelId="{512EAEEA-B02C-4D2F-B4D1-2C44CDAFCC14}" type="presParOf" srcId="{1EEFD476-9A8E-42CC-86FE-D110994C519A}" destId="{D63A3242-CDDE-4FAC-9761-00F4B6E15D9D}" srcOrd="0" destOrd="0" presId="urn:microsoft.com/office/officeart/2005/8/layout/hierarchy6"/>
    <dgm:cxn modelId="{24655D54-C597-4E6B-AFB9-8B18101FDD35}" type="presParOf" srcId="{D63A3242-CDDE-4FAC-9761-00F4B6E15D9D}" destId="{74FBAFF7-85CA-4736-8BEA-B3448105E351}" srcOrd="0" destOrd="0" presId="urn:microsoft.com/office/officeart/2005/8/layout/hierarchy6"/>
    <dgm:cxn modelId="{36B4F0F5-0C86-4F40-AF1E-DC52268C1EBE}" type="presParOf" srcId="{74FBAFF7-85CA-4736-8BEA-B3448105E351}" destId="{EE71FCB2-7B78-4F03-B4DB-4132560A4CE5}" srcOrd="0" destOrd="0" presId="urn:microsoft.com/office/officeart/2005/8/layout/hierarchy6"/>
    <dgm:cxn modelId="{08B0D1C2-3606-479F-919C-ABFC8EC6D2BD}" type="presParOf" srcId="{EE71FCB2-7B78-4F03-B4DB-4132560A4CE5}" destId="{DB8DFBCC-FCA5-40DC-96BD-88883307A483}" srcOrd="0" destOrd="0" presId="urn:microsoft.com/office/officeart/2005/8/layout/hierarchy6"/>
    <dgm:cxn modelId="{1197BF47-C77A-48EE-933E-16C2933899A0}" type="presParOf" srcId="{EE71FCB2-7B78-4F03-B4DB-4132560A4CE5}" destId="{E412A0F4-A5A0-4533-9989-27BD5251DD49}" srcOrd="1" destOrd="0" presId="urn:microsoft.com/office/officeart/2005/8/layout/hierarchy6"/>
    <dgm:cxn modelId="{F3D9CF85-004B-41E2-ACFC-1CA3A0287A03}" type="presParOf" srcId="{E412A0F4-A5A0-4533-9989-27BD5251DD49}" destId="{27B32675-8480-49A9-A866-94960B40896E}" srcOrd="0" destOrd="0" presId="urn:microsoft.com/office/officeart/2005/8/layout/hierarchy6"/>
    <dgm:cxn modelId="{40836EBB-15FC-4B1B-ADA4-18E869A66993}" type="presParOf" srcId="{E412A0F4-A5A0-4533-9989-27BD5251DD49}" destId="{38291A21-95F9-44BD-AA5F-4ADF8C566BD0}" srcOrd="1" destOrd="0" presId="urn:microsoft.com/office/officeart/2005/8/layout/hierarchy6"/>
    <dgm:cxn modelId="{A5538843-8642-4C07-85E6-6CC06F3342CA}" type="presParOf" srcId="{38291A21-95F9-44BD-AA5F-4ADF8C566BD0}" destId="{E81C5453-A8D0-441E-BEAB-C680B83FBB9A}" srcOrd="0" destOrd="0" presId="urn:microsoft.com/office/officeart/2005/8/layout/hierarchy6"/>
    <dgm:cxn modelId="{AFBB88E2-8C2E-437E-87CD-0588F5B587E3}" type="presParOf" srcId="{38291A21-95F9-44BD-AA5F-4ADF8C566BD0}" destId="{FD99E771-C633-4D5C-BCF8-FC12356AE05E}" srcOrd="1" destOrd="0" presId="urn:microsoft.com/office/officeart/2005/8/layout/hierarchy6"/>
    <dgm:cxn modelId="{C301979E-2E91-43EE-B902-981EFDCCF592}" type="presParOf" srcId="{FD99E771-C633-4D5C-BCF8-FC12356AE05E}" destId="{9F6D0D7C-612C-4FC8-889D-436E1E93CD27}" srcOrd="0" destOrd="0" presId="urn:microsoft.com/office/officeart/2005/8/layout/hierarchy6"/>
    <dgm:cxn modelId="{D2B5C9A0-027F-4FD7-A7DB-D2B11C7F01DA}" type="presParOf" srcId="{FD99E771-C633-4D5C-BCF8-FC12356AE05E}" destId="{A9A7C6F9-7130-4FC2-9F48-66D17742042F}" srcOrd="1" destOrd="0" presId="urn:microsoft.com/office/officeart/2005/8/layout/hierarchy6"/>
    <dgm:cxn modelId="{E9D0AB6D-76F8-4E9A-9BE0-62118B8CD87B}" type="presParOf" srcId="{A9A7C6F9-7130-4FC2-9F48-66D17742042F}" destId="{89B3EBCE-6E83-436B-8E92-68DEF94642C7}" srcOrd="0" destOrd="0" presId="urn:microsoft.com/office/officeart/2005/8/layout/hierarchy6"/>
    <dgm:cxn modelId="{4364A926-EB7F-41D8-AA71-7A31650A5D7B}" type="presParOf" srcId="{A9A7C6F9-7130-4FC2-9F48-66D17742042F}" destId="{640956BE-08AC-4F42-9E50-6D014A4430C9}" srcOrd="1" destOrd="0" presId="urn:microsoft.com/office/officeart/2005/8/layout/hierarchy6"/>
    <dgm:cxn modelId="{C4F5B209-2B02-44F2-98F0-3FA764D5BAF7}" type="presParOf" srcId="{E412A0F4-A5A0-4533-9989-27BD5251DD49}" destId="{F4565427-EE27-44F1-BEFA-27377B5E17C4}" srcOrd="2" destOrd="0" presId="urn:microsoft.com/office/officeart/2005/8/layout/hierarchy6"/>
    <dgm:cxn modelId="{B90C43C1-A50A-4233-876F-56E2122BD517}" type="presParOf" srcId="{E412A0F4-A5A0-4533-9989-27BD5251DD49}" destId="{747331AF-47B7-431E-A57A-4CAD388456C1}" srcOrd="3" destOrd="0" presId="urn:microsoft.com/office/officeart/2005/8/layout/hierarchy6"/>
    <dgm:cxn modelId="{87E9A19C-74D9-42EF-AF9E-46C4DC89FBD4}" type="presParOf" srcId="{747331AF-47B7-431E-A57A-4CAD388456C1}" destId="{C7277ABE-7F75-4DFE-AF79-745A7EB3FD7E}" srcOrd="0" destOrd="0" presId="urn:microsoft.com/office/officeart/2005/8/layout/hierarchy6"/>
    <dgm:cxn modelId="{72749109-0F1F-4E1E-942A-343EA1E3E735}" type="presParOf" srcId="{747331AF-47B7-431E-A57A-4CAD388456C1}" destId="{003D987C-FAFF-4627-BAAC-0A4659FBF535}" srcOrd="1" destOrd="0" presId="urn:microsoft.com/office/officeart/2005/8/layout/hierarchy6"/>
    <dgm:cxn modelId="{A2201692-3CA9-44AE-8458-32CC7FEC3E3F}" type="presParOf" srcId="{003D987C-FAFF-4627-BAAC-0A4659FBF535}" destId="{5B18B497-A9A5-4777-9800-45436F2BE837}" srcOrd="0" destOrd="0" presId="urn:microsoft.com/office/officeart/2005/8/layout/hierarchy6"/>
    <dgm:cxn modelId="{F514AD9E-BC42-4AA6-848E-27DBD5540D96}" type="presParOf" srcId="{003D987C-FAFF-4627-BAAC-0A4659FBF535}" destId="{84CEF498-FBBE-4DF9-A84C-F7930599E414}" srcOrd="1" destOrd="0" presId="urn:microsoft.com/office/officeart/2005/8/layout/hierarchy6"/>
    <dgm:cxn modelId="{C62A04AC-8F5A-45D9-91F5-A63B697F9ADF}" type="presParOf" srcId="{84CEF498-FBBE-4DF9-A84C-F7930599E414}" destId="{DCDD92FD-64FC-4DCE-A816-C71BEC81B227}" srcOrd="0" destOrd="0" presId="urn:microsoft.com/office/officeart/2005/8/layout/hierarchy6"/>
    <dgm:cxn modelId="{EC963812-0B27-42D4-8C41-2279901284E5}" type="presParOf" srcId="{84CEF498-FBBE-4DF9-A84C-F7930599E414}" destId="{04990704-BFF9-4500-B4AD-E7AFC85BAF2E}" srcOrd="1" destOrd="0" presId="urn:microsoft.com/office/officeart/2005/8/layout/hierarchy6"/>
    <dgm:cxn modelId="{5A2C816C-7BA4-4078-8EE1-778A021C2076}" type="presParOf" srcId="{1EEFD476-9A8E-42CC-86FE-D110994C519A}" destId="{C0AC4B24-EB64-4BD6-87DB-728B54DE3D1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902422-FE63-4ADA-B489-820133034887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HK" altLang="en-US"/>
        </a:p>
      </dgm:t>
    </dgm:pt>
    <dgm:pt modelId="{25490E19-FC66-4D96-80DF-696BB575FBFB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CCFFCC"/>
        </a:solidFill>
        <a:ln w="19050">
          <a:solidFill>
            <a:srgbClr val="01AF3F"/>
          </a:solidFill>
        </a:ln>
      </dgm:spPr>
      <dgm:t>
        <a:bodyPr/>
        <a:lstStyle/>
        <a:p>
          <a:pPr algn="ctr" eaLnBrk="1" hangingPunct="1">
            <a:lnSpc>
              <a:spcPts val="1700"/>
            </a:lnSpc>
            <a:spcBef>
              <a:spcPct val="0"/>
            </a:spcBef>
            <a:buFontTx/>
            <a:buNone/>
          </a:pPr>
          <a:r>
            <a:rPr lang="en-US" altLang="zh-HK" sz="2200" dirty="0" smtClean="0"/>
            <a:t> </a:t>
          </a:r>
          <a:endParaRPr lang="zh-HK" altLang="en-US" sz="2200" dirty="0"/>
        </a:p>
      </dgm:t>
    </dgm:pt>
    <dgm:pt modelId="{842EFB26-AE3C-4741-BF38-58FC79001722}" type="parTrans" cxnId="{6FECCEED-70C0-41DE-AB34-3AE2838AB177}">
      <dgm:prSet/>
      <dgm:spPr/>
      <dgm:t>
        <a:bodyPr/>
        <a:lstStyle/>
        <a:p>
          <a:endParaRPr lang="zh-HK" altLang="en-US" sz="1600"/>
        </a:p>
      </dgm:t>
    </dgm:pt>
    <dgm:pt modelId="{D843BA0C-0B24-4AF6-9940-0337554D4B95}" type="sibTrans" cxnId="{6FECCEED-70C0-41DE-AB34-3AE2838AB177}">
      <dgm:prSet/>
      <dgm:spPr/>
      <dgm:t>
        <a:bodyPr/>
        <a:lstStyle/>
        <a:p>
          <a:endParaRPr lang="zh-HK" altLang="en-US" sz="1600"/>
        </a:p>
      </dgm:t>
    </dgm:pt>
    <dgm:pt modelId="{9F618715-4F22-4102-AA25-BCFF5834759D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ln w="19050">
          <a:solidFill>
            <a:srgbClr val="FF0000"/>
          </a:solidFill>
        </a:ln>
      </dgm:spPr>
      <dgm:t>
        <a:bodyPr/>
        <a:lstStyle/>
        <a:p>
          <a:r>
            <a:rPr lang="en-US" altLang="zh-HK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HK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577A2FC-A4F5-4170-92FB-1C777FAAC6DF}" type="parTrans" cxnId="{8C8118F1-12E8-431D-968A-196E77E74A16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zh-HK" altLang="en-US" sz="1600"/>
        </a:p>
      </dgm:t>
    </dgm:pt>
    <dgm:pt modelId="{803C958A-7190-4C3B-8789-B215EBA8CE62}" type="sibTrans" cxnId="{8C8118F1-12E8-431D-968A-196E77E74A16}">
      <dgm:prSet/>
      <dgm:spPr/>
      <dgm:t>
        <a:bodyPr/>
        <a:lstStyle/>
        <a:p>
          <a:endParaRPr lang="zh-HK" altLang="en-US" sz="1600"/>
        </a:p>
      </dgm:t>
    </dgm:pt>
    <dgm:pt modelId="{B4414AA0-F3FF-4814-9794-71C82B995C43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ln w="19050">
          <a:solidFill>
            <a:srgbClr val="FF0000"/>
          </a:solidFill>
        </a:ln>
      </dgm:spPr>
      <dgm:t>
        <a:bodyPr/>
        <a:lstStyle/>
        <a:p>
          <a:r>
            <a:rPr lang="en-US" altLang="zh-TW" sz="1800" dirty="0" smtClean="0"/>
            <a:t> </a:t>
          </a:r>
        </a:p>
      </dgm:t>
    </dgm:pt>
    <dgm:pt modelId="{FD57D66E-2133-4CA6-8FC6-B236FB1B8561}" type="parTrans" cxnId="{D07ABAD0-5E41-4056-B73E-968DD06E46AF}">
      <dgm:prSet/>
      <dgm:spPr/>
      <dgm:t>
        <a:bodyPr/>
        <a:lstStyle/>
        <a:p>
          <a:endParaRPr lang="zh-HK" altLang="en-US" sz="1600"/>
        </a:p>
      </dgm:t>
    </dgm:pt>
    <dgm:pt modelId="{805835D1-FB18-4E98-9354-25932811DBEF}" type="sibTrans" cxnId="{D07ABAD0-5E41-4056-B73E-968DD06E46AF}">
      <dgm:prSet/>
      <dgm:spPr/>
      <dgm:t>
        <a:bodyPr/>
        <a:lstStyle/>
        <a:p>
          <a:endParaRPr lang="zh-HK" altLang="en-US" sz="1600"/>
        </a:p>
      </dgm:t>
    </dgm:pt>
    <dgm:pt modelId="{72323427-DA3D-4B7F-9D4F-92C60C266547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ln w="19050">
          <a:solidFill>
            <a:srgbClr val="FF0000"/>
          </a:solidFill>
        </a:ln>
      </dgm:spPr>
      <dgm:t>
        <a:bodyPr/>
        <a:lstStyle/>
        <a:p>
          <a:r>
            <a:rPr lang="en-US" altLang="zh-HK" sz="6000" dirty="0" smtClean="0"/>
            <a:t> </a:t>
          </a:r>
          <a:endParaRPr lang="zh-HK" altLang="en-US" sz="6000" dirty="0"/>
        </a:p>
      </dgm:t>
    </dgm:pt>
    <dgm:pt modelId="{C5C54600-56FA-4624-BEB2-62E8FDBCE890}" type="parTrans" cxnId="{CF9B1485-30CB-4260-AC53-EB02B6642FBD}">
      <dgm:prSet/>
      <dgm:spPr/>
      <dgm:t>
        <a:bodyPr/>
        <a:lstStyle/>
        <a:p>
          <a:endParaRPr lang="zh-HK" altLang="en-US" sz="1600"/>
        </a:p>
      </dgm:t>
    </dgm:pt>
    <dgm:pt modelId="{6CF01393-B5BE-4517-B739-0E6BAB211AA2}" type="sibTrans" cxnId="{CF9B1485-30CB-4260-AC53-EB02B6642FBD}">
      <dgm:prSet/>
      <dgm:spPr/>
      <dgm:t>
        <a:bodyPr/>
        <a:lstStyle/>
        <a:p>
          <a:endParaRPr lang="zh-HK" altLang="en-US" sz="1600"/>
        </a:p>
      </dgm:t>
    </dgm:pt>
    <dgm:pt modelId="{CD3FF00E-9410-4B7B-B4BA-E74018374289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ln w="19050">
          <a:solidFill>
            <a:srgbClr val="FF0000"/>
          </a:solidFill>
        </a:ln>
      </dgm:spPr>
      <dgm:t>
        <a:bodyPr/>
        <a:lstStyle/>
        <a:p>
          <a:r>
            <a:rPr lang="en-US" altLang="zh-HK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HK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64296B5-9E5F-42C7-8C6C-F4E8E413453D}" type="sibTrans" cxnId="{9D5562C7-A611-4896-8812-11533E0D1324}">
      <dgm:prSet/>
      <dgm:spPr/>
      <dgm:t>
        <a:bodyPr/>
        <a:lstStyle/>
        <a:p>
          <a:endParaRPr lang="zh-HK" altLang="en-US" sz="1600"/>
        </a:p>
      </dgm:t>
    </dgm:pt>
    <dgm:pt modelId="{BAB7B4D0-23D4-4AFF-B1CE-C104F638B65A}" type="parTrans" cxnId="{9D5562C7-A611-4896-8812-11533E0D1324}">
      <dgm:prSet/>
      <dgm:spPr/>
      <dgm:t>
        <a:bodyPr/>
        <a:lstStyle/>
        <a:p>
          <a:endParaRPr lang="zh-HK" altLang="en-US" sz="1600"/>
        </a:p>
      </dgm:t>
    </dgm:pt>
    <dgm:pt modelId="{1EEFD476-9A8E-42CC-86FE-D110994C519A}" type="pres">
      <dgm:prSet presAssocID="{E6902422-FE63-4ADA-B489-82013303488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D63A3242-CDDE-4FAC-9761-00F4B6E15D9D}" type="pres">
      <dgm:prSet presAssocID="{E6902422-FE63-4ADA-B489-820133034887}" presName="hierFlow" presStyleCnt="0"/>
      <dgm:spPr/>
      <dgm:t>
        <a:bodyPr/>
        <a:lstStyle/>
        <a:p>
          <a:endParaRPr lang="en-US" altLang="zh-HK"/>
        </a:p>
      </dgm:t>
    </dgm:pt>
    <dgm:pt modelId="{74FBAFF7-85CA-4736-8BEA-B3448105E351}" type="pres">
      <dgm:prSet presAssocID="{E6902422-FE63-4ADA-B489-820133034887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 altLang="zh-HK"/>
        </a:p>
      </dgm:t>
    </dgm:pt>
    <dgm:pt modelId="{EE71FCB2-7B78-4F03-B4DB-4132560A4CE5}" type="pres">
      <dgm:prSet presAssocID="{25490E19-FC66-4D96-80DF-696BB575FBFB}" presName="Name14" presStyleCnt="0"/>
      <dgm:spPr/>
      <dgm:t>
        <a:bodyPr/>
        <a:lstStyle/>
        <a:p>
          <a:endParaRPr lang="en-US" altLang="zh-HK"/>
        </a:p>
      </dgm:t>
    </dgm:pt>
    <dgm:pt modelId="{DB8DFBCC-FCA5-40DC-96BD-88883307A483}" type="pres">
      <dgm:prSet presAssocID="{25490E19-FC66-4D96-80DF-696BB575FBFB}" presName="level1Shape" presStyleLbl="node0" presStyleIdx="0" presStyleCnt="1" custScaleX="227788" custScaleY="76589">
        <dgm:presLayoutVars>
          <dgm:chPref val="3"/>
        </dgm:presLayoutVars>
      </dgm:prSet>
      <dgm:spPr/>
      <dgm:t>
        <a:bodyPr/>
        <a:lstStyle/>
        <a:p>
          <a:endParaRPr lang="zh-HK" altLang="en-US"/>
        </a:p>
      </dgm:t>
    </dgm:pt>
    <dgm:pt modelId="{E412A0F4-A5A0-4533-9989-27BD5251DD49}" type="pres">
      <dgm:prSet presAssocID="{25490E19-FC66-4D96-80DF-696BB575FBFB}" presName="hierChild2" presStyleCnt="0"/>
      <dgm:spPr/>
      <dgm:t>
        <a:bodyPr/>
        <a:lstStyle/>
        <a:p>
          <a:endParaRPr lang="en-US" altLang="zh-HK"/>
        </a:p>
      </dgm:t>
    </dgm:pt>
    <dgm:pt modelId="{27B32675-8480-49A9-A866-94960B40896E}" type="pres">
      <dgm:prSet presAssocID="{BAB7B4D0-23D4-4AFF-B1CE-C104F638B65A}" presName="Name19" presStyleLbl="parChTrans1D2" presStyleIdx="0" presStyleCnt="2"/>
      <dgm:spPr/>
      <dgm:t>
        <a:bodyPr/>
        <a:lstStyle/>
        <a:p>
          <a:endParaRPr lang="zh-HK" altLang="en-US"/>
        </a:p>
      </dgm:t>
    </dgm:pt>
    <dgm:pt modelId="{38291A21-95F9-44BD-AA5F-4ADF8C566BD0}" type="pres">
      <dgm:prSet presAssocID="{CD3FF00E-9410-4B7B-B4BA-E74018374289}" presName="Name21" presStyleCnt="0"/>
      <dgm:spPr/>
      <dgm:t>
        <a:bodyPr/>
        <a:lstStyle/>
        <a:p>
          <a:endParaRPr lang="en-US" altLang="zh-HK"/>
        </a:p>
      </dgm:t>
    </dgm:pt>
    <dgm:pt modelId="{E81C5453-A8D0-441E-BEAB-C680B83FBB9A}" type="pres">
      <dgm:prSet presAssocID="{CD3FF00E-9410-4B7B-B4BA-E74018374289}" presName="level2Shape" presStyleLbl="node2" presStyleIdx="0" presStyleCnt="2" custScaleX="111546" custScaleY="66412" custLinFactNeighborX="-9690" custLinFactNeighborY="2344"/>
      <dgm:spPr/>
      <dgm:t>
        <a:bodyPr/>
        <a:lstStyle/>
        <a:p>
          <a:endParaRPr lang="zh-HK" altLang="en-US"/>
        </a:p>
      </dgm:t>
    </dgm:pt>
    <dgm:pt modelId="{FD99E771-C633-4D5C-BCF8-FC12356AE05E}" type="pres">
      <dgm:prSet presAssocID="{CD3FF00E-9410-4B7B-B4BA-E74018374289}" presName="hierChild3" presStyleCnt="0"/>
      <dgm:spPr/>
      <dgm:t>
        <a:bodyPr/>
        <a:lstStyle/>
        <a:p>
          <a:endParaRPr lang="en-US" altLang="zh-HK"/>
        </a:p>
      </dgm:t>
    </dgm:pt>
    <dgm:pt modelId="{9F6D0D7C-612C-4FC8-889D-436E1E93CD27}" type="pres">
      <dgm:prSet presAssocID="{FD57D66E-2133-4CA6-8FC6-B236FB1B8561}" presName="Name19" presStyleLbl="parChTrans1D3" presStyleIdx="0" presStyleCnt="2"/>
      <dgm:spPr/>
      <dgm:t>
        <a:bodyPr/>
        <a:lstStyle/>
        <a:p>
          <a:endParaRPr lang="zh-HK" altLang="en-US"/>
        </a:p>
      </dgm:t>
    </dgm:pt>
    <dgm:pt modelId="{A9A7C6F9-7130-4FC2-9F48-66D17742042F}" type="pres">
      <dgm:prSet presAssocID="{B4414AA0-F3FF-4814-9794-71C82B995C43}" presName="Name21" presStyleCnt="0"/>
      <dgm:spPr/>
      <dgm:t>
        <a:bodyPr/>
        <a:lstStyle/>
        <a:p>
          <a:endParaRPr lang="en-US" altLang="zh-HK"/>
        </a:p>
      </dgm:t>
    </dgm:pt>
    <dgm:pt modelId="{89B3EBCE-6E83-436B-8E92-68DEF94642C7}" type="pres">
      <dgm:prSet presAssocID="{B4414AA0-F3FF-4814-9794-71C82B995C43}" presName="level2Shape" presStyleLbl="node3" presStyleIdx="0" presStyleCnt="2" custScaleX="123224" custScaleY="177543" custLinFactNeighborX="-10032" custLinFactNeighborY="1168"/>
      <dgm:spPr/>
      <dgm:t>
        <a:bodyPr/>
        <a:lstStyle/>
        <a:p>
          <a:endParaRPr lang="zh-HK" altLang="en-US"/>
        </a:p>
      </dgm:t>
    </dgm:pt>
    <dgm:pt modelId="{640956BE-08AC-4F42-9E50-6D014A4430C9}" type="pres">
      <dgm:prSet presAssocID="{B4414AA0-F3FF-4814-9794-71C82B995C43}" presName="hierChild3" presStyleCnt="0"/>
      <dgm:spPr/>
      <dgm:t>
        <a:bodyPr/>
        <a:lstStyle/>
        <a:p>
          <a:endParaRPr lang="en-US" altLang="zh-HK"/>
        </a:p>
      </dgm:t>
    </dgm:pt>
    <dgm:pt modelId="{F4565427-EE27-44F1-BEFA-27377B5E17C4}" type="pres">
      <dgm:prSet presAssocID="{B577A2FC-A4F5-4170-92FB-1C777FAAC6DF}" presName="Name19" presStyleLbl="parChTrans1D2" presStyleIdx="1" presStyleCnt="2"/>
      <dgm:spPr/>
      <dgm:t>
        <a:bodyPr/>
        <a:lstStyle/>
        <a:p>
          <a:endParaRPr lang="zh-HK" altLang="en-US"/>
        </a:p>
      </dgm:t>
    </dgm:pt>
    <dgm:pt modelId="{747331AF-47B7-431E-A57A-4CAD388456C1}" type="pres">
      <dgm:prSet presAssocID="{9F618715-4F22-4102-AA25-BCFF5834759D}" presName="Name21" presStyleCnt="0"/>
      <dgm:spPr/>
      <dgm:t>
        <a:bodyPr/>
        <a:lstStyle/>
        <a:p>
          <a:endParaRPr lang="en-US" altLang="zh-HK"/>
        </a:p>
      </dgm:t>
    </dgm:pt>
    <dgm:pt modelId="{C7277ABE-7F75-4DFE-AF79-745A7EB3FD7E}" type="pres">
      <dgm:prSet presAssocID="{9F618715-4F22-4102-AA25-BCFF5834759D}" presName="level2Shape" presStyleLbl="node2" presStyleIdx="1" presStyleCnt="2" custScaleX="105181" custScaleY="68151" custLinFactNeighborX="23258" custLinFactNeighborY="-66"/>
      <dgm:spPr/>
      <dgm:t>
        <a:bodyPr/>
        <a:lstStyle/>
        <a:p>
          <a:endParaRPr lang="zh-HK" altLang="en-US"/>
        </a:p>
      </dgm:t>
    </dgm:pt>
    <dgm:pt modelId="{003D987C-FAFF-4627-BAAC-0A4659FBF535}" type="pres">
      <dgm:prSet presAssocID="{9F618715-4F22-4102-AA25-BCFF5834759D}" presName="hierChild3" presStyleCnt="0"/>
      <dgm:spPr/>
      <dgm:t>
        <a:bodyPr/>
        <a:lstStyle/>
        <a:p>
          <a:endParaRPr lang="en-US" altLang="zh-HK"/>
        </a:p>
      </dgm:t>
    </dgm:pt>
    <dgm:pt modelId="{5B18B497-A9A5-4777-9800-45436F2BE837}" type="pres">
      <dgm:prSet presAssocID="{C5C54600-56FA-4624-BEB2-62E8FDBCE890}" presName="Name19" presStyleLbl="parChTrans1D3" presStyleIdx="1" presStyleCnt="2"/>
      <dgm:spPr/>
      <dgm:t>
        <a:bodyPr/>
        <a:lstStyle/>
        <a:p>
          <a:endParaRPr lang="zh-HK" altLang="en-US"/>
        </a:p>
      </dgm:t>
    </dgm:pt>
    <dgm:pt modelId="{84CEF498-FBBE-4DF9-A84C-F7930599E414}" type="pres">
      <dgm:prSet presAssocID="{72323427-DA3D-4B7F-9D4F-92C60C266547}" presName="Name21" presStyleCnt="0"/>
      <dgm:spPr/>
      <dgm:t>
        <a:bodyPr/>
        <a:lstStyle/>
        <a:p>
          <a:endParaRPr lang="en-US" altLang="zh-HK"/>
        </a:p>
      </dgm:t>
    </dgm:pt>
    <dgm:pt modelId="{DCDD92FD-64FC-4DCE-A816-C71BEC81B227}" type="pres">
      <dgm:prSet presAssocID="{72323427-DA3D-4B7F-9D4F-92C60C266547}" presName="level2Shape" presStyleLbl="node3" presStyleIdx="1" presStyleCnt="2" custScaleX="117803" custScaleY="177543" custLinFactNeighborX="23419" custLinFactNeighborY="7701"/>
      <dgm:spPr/>
      <dgm:t>
        <a:bodyPr/>
        <a:lstStyle/>
        <a:p>
          <a:endParaRPr lang="zh-HK" altLang="en-US"/>
        </a:p>
      </dgm:t>
    </dgm:pt>
    <dgm:pt modelId="{04990704-BFF9-4500-B4AD-E7AFC85BAF2E}" type="pres">
      <dgm:prSet presAssocID="{72323427-DA3D-4B7F-9D4F-92C60C266547}" presName="hierChild3" presStyleCnt="0"/>
      <dgm:spPr/>
      <dgm:t>
        <a:bodyPr/>
        <a:lstStyle/>
        <a:p>
          <a:endParaRPr lang="en-US" altLang="zh-HK"/>
        </a:p>
      </dgm:t>
    </dgm:pt>
    <dgm:pt modelId="{C0AC4B24-EB64-4BD6-87DB-728B54DE3D15}" type="pres">
      <dgm:prSet presAssocID="{E6902422-FE63-4ADA-B489-820133034887}" presName="bgShapesFlow" presStyleCnt="0"/>
      <dgm:spPr/>
      <dgm:t>
        <a:bodyPr/>
        <a:lstStyle/>
        <a:p>
          <a:endParaRPr lang="en-US" altLang="zh-HK"/>
        </a:p>
      </dgm:t>
    </dgm:pt>
  </dgm:ptLst>
  <dgm:cxnLst>
    <dgm:cxn modelId="{A0426CC9-1BBB-495A-8507-757B8FA37623}" type="presOf" srcId="{BAB7B4D0-23D4-4AFF-B1CE-C104F638B65A}" destId="{27B32675-8480-49A9-A866-94960B40896E}" srcOrd="0" destOrd="0" presId="urn:microsoft.com/office/officeart/2005/8/layout/hierarchy6"/>
    <dgm:cxn modelId="{CF9B1485-30CB-4260-AC53-EB02B6642FBD}" srcId="{9F618715-4F22-4102-AA25-BCFF5834759D}" destId="{72323427-DA3D-4B7F-9D4F-92C60C266547}" srcOrd="0" destOrd="0" parTransId="{C5C54600-56FA-4624-BEB2-62E8FDBCE890}" sibTransId="{6CF01393-B5BE-4517-B739-0E6BAB211AA2}"/>
    <dgm:cxn modelId="{4F387B39-F308-4DBC-B54B-B9EEBAB9136B}" type="presOf" srcId="{CD3FF00E-9410-4B7B-B4BA-E74018374289}" destId="{E81C5453-A8D0-441E-BEAB-C680B83FBB9A}" srcOrd="0" destOrd="0" presId="urn:microsoft.com/office/officeart/2005/8/layout/hierarchy6"/>
    <dgm:cxn modelId="{249067E0-7E72-44B3-9BE0-D46EC376A233}" type="presOf" srcId="{FD57D66E-2133-4CA6-8FC6-B236FB1B8561}" destId="{9F6D0D7C-612C-4FC8-889D-436E1E93CD27}" srcOrd="0" destOrd="0" presId="urn:microsoft.com/office/officeart/2005/8/layout/hierarchy6"/>
    <dgm:cxn modelId="{6FECCEED-70C0-41DE-AB34-3AE2838AB177}" srcId="{E6902422-FE63-4ADA-B489-820133034887}" destId="{25490E19-FC66-4D96-80DF-696BB575FBFB}" srcOrd="0" destOrd="0" parTransId="{842EFB26-AE3C-4741-BF38-58FC79001722}" sibTransId="{D843BA0C-0B24-4AF6-9940-0337554D4B95}"/>
    <dgm:cxn modelId="{D32D4648-9362-4329-A740-9E31029A979E}" type="presOf" srcId="{E6902422-FE63-4ADA-B489-820133034887}" destId="{1EEFD476-9A8E-42CC-86FE-D110994C519A}" srcOrd="0" destOrd="0" presId="urn:microsoft.com/office/officeart/2005/8/layout/hierarchy6"/>
    <dgm:cxn modelId="{6DB49EE1-D8E5-4C58-BA45-4089565EEB10}" type="presOf" srcId="{B4414AA0-F3FF-4814-9794-71C82B995C43}" destId="{89B3EBCE-6E83-436B-8E92-68DEF94642C7}" srcOrd="0" destOrd="0" presId="urn:microsoft.com/office/officeart/2005/8/layout/hierarchy6"/>
    <dgm:cxn modelId="{56ECCBD1-4972-4487-BFC2-2DCBEB2A1101}" type="presOf" srcId="{72323427-DA3D-4B7F-9D4F-92C60C266547}" destId="{DCDD92FD-64FC-4DCE-A816-C71BEC81B227}" srcOrd="0" destOrd="0" presId="urn:microsoft.com/office/officeart/2005/8/layout/hierarchy6"/>
    <dgm:cxn modelId="{8C8118F1-12E8-431D-968A-196E77E74A16}" srcId="{25490E19-FC66-4D96-80DF-696BB575FBFB}" destId="{9F618715-4F22-4102-AA25-BCFF5834759D}" srcOrd="1" destOrd="0" parTransId="{B577A2FC-A4F5-4170-92FB-1C777FAAC6DF}" sibTransId="{803C958A-7190-4C3B-8789-B215EBA8CE62}"/>
    <dgm:cxn modelId="{4D0AE575-DD01-4B8F-B988-E62A1C99AAA4}" type="presOf" srcId="{9F618715-4F22-4102-AA25-BCFF5834759D}" destId="{C7277ABE-7F75-4DFE-AF79-745A7EB3FD7E}" srcOrd="0" destOrd="0" presId="urn:microsoft.com/office/officeart/2005/8/layout/hierarchy6"/>
    <dgm:cxn modelId="{C365E1B0-12BB-42AB-8316-3E3E898AE728}" type="presOf" srcId="{B577A2FC-A4F5-4170-92FB-1C777FAAC6DF}" destId="{F4565427-EE27-44F1-BEFA-27377B5E17C4}" srcOrd="0" destOrd="0" presId="urn:microsoft.com/office/officeart/2005/8/layout/hierarchy6"/>
    <dgm:cxn modelId="{9D5562C7-A611-4896-8812-11533E0D1324}" srcId="{25490E19-FC66-4D96-80DF-696BB575FBFB}" destId="{CD3FF00E-9410-4B7B-B4BA-E74018374289}" srcOrd="0" destOrd="0" parTransId="{BAB7B4D0-23D4-4AFF-B1CE-C104F638B65A}" sibTransId="{964296B5-9E5F-42C7-8C6C-F4E8E413453D}"/>
    <dgm:cxn modelId="{D07ABAD0-5E41-4056-B73E-968DD06E46AF}" srcId="{CD3FF00E-9410-4B7B-B4BA-E74018374289}" destId="{B4414AA0-F3FF-4814-9794-71C82B995C43}" srcOrd="0" destOrd="0" parTransId="{FD57D66E-2133-4CA6-8FC6-B236FB1B8561}" sibTransId="{805835D1-FB18-4E98-9354-25932811DBEF}"/>
    <dgm:cxn modelId="{10489F99-5AE6-4D92-A192-0C6EEB3BE918}" type="presOf" srcId="{25490E19-FC66-4D96-80DF-696BB575FBFB}" destId="{DB8DFBCC-FCA5-40DC-96BD-88883307A483}" srcOrd="0" destOrd="0" presId="urn:microsoft.com/office/officeart/2005/8/layout/hierarchy6"/>
    <dgm:cxn modelId="{70E852D6-4A5F-47DF-9559-55968B76C59E}" type="presOf" srcId="{C5C54600-56FA-4624-BEB2-62E8FDBCE890}" destId="{5B18B497-A9A5-4777-9800-45436F2BE837}" srcOrd="0" destOrd="0" presId="urn:microsoft.com/office/officeart/2005/8/layout/hierarchy6"/>
    <dgm:cxn modelId="{512EAEEA-B02C-4D2F-B4D1-2C44CDAFCC14}" type="presParOf" srcId="{1EEFD476-9A8E-42CC-86FE-D110994C519A}" destId="{D63A3242-CDDE-4FAC-9761-00F4B6E15D9D}" srcOrd="0" destOrd="0" presId="urn:microsoft.com/office/officeart/2005/8/layout/hierarchy6"/>
    <dgm:cxn modelId="{24655D54-C597-4E6B-AFB9-8B18101FDD35}" type="presParOf" srcId="{D63A3242-CDDE-4FAC-9761-00F4B6E15D9D}" destId="{74FBAFF7-85CA-4736-8BEA-B3448105E351}" srcOrd="0" destOrd="0" presId="urn:microsoft.com/office/officeart/2005/8/layout/hierarchy6"/>
    <dgm:cxn modelId="{36B4F0F5-0C86-4F40-AF1E-DC52268C1EBE}" type="presParOf" srcId="{74FBAFF7-85CA-4736-8BEA-B3448105E351}" destId="{EE71FCB2-7B78-4F03-B4DB-4132560A4CE5}" srcOrd="0" destOrd="0" presId="urn:microsoft.com/office/officeart/2005/8/layout/hierarchy6"/>
    <dgm:cxn modelId="{08B0D1C2-3606-479F-919C-ABFC8EC6D2BD}" type="presParOf" srcId="{EE71FCB2-7B78-4F03-B4DB-4132560A4CE5}" destId="{DB8DFBCC-FCA5-40DC-96BD-88883307A483}" srcOrd="0" destOrd="0" presId="urn:microsoft.com/office/officeart/2005/8/layout/hierarchy6"/>
    <dgm:cxn modelId="{1197BF47-C77A-48EE-933E-16C2933899A0}" type="presParOf" srcId="{EE71FCB2-7B78-4F03-B4DB-4132560A4CE5}" destId="{E412A0F4-A5A0-4533-9989-27BD5251DD49}" srcOrd="1" destOrd="0" presId="urn:microsoft.com/office/officeart/2005/8/layout/hierarchy6"/>
    <dgm:cxn modelId="{F3D9CF85-004B-41E2-ACFC-1CA3A0287A03}" type="presParOf" srcId="{E412A0F4-A5A0-4533-9989-27BD5251DD49}" destId="{27B32675-8480-49A9-A866-94960B40896E}" srcOrd="0" destOrd="0" presId="urn:microsoft.com/office/officeart/2005/8/layout/hierarchy6"/>
    <dgm:cxn modelId="{40836EBB-15FC-4B1B-ADA4-18E869A66993}" type="presParOf" srcId="{E412A0F4-A5A0-4533-9989-27BD5251DD49}" destId="{38291A21-95F9-44BD-AA5F-4ADF8C566BD0}" srcOrd="1" destOrd="0" presId="urn:microsoft.com/office/officeart/2005/8/layout/hierarchy6"/>
    <dgm:cxn modelId="{A5538843-8642-4C07-85E6-6CC06F3342CA}" type="presParOf" srcId="{38291A21-95F9-44BD-AA5F-4ADF8C566BD0}" destId="{E81C5453-A8D0-441E-BEAB-C680B83FBB9A}" srcOrd="0" destOrd="0" presId="urn:microsoft.com/office/officeart/2005/8/layout/hierarchy6"/>
    <dgm:cxn modelId="{AFBB88E2-8C2E-437E-87CD-0588F5B587E3}" type="presParOf" srcId="{38291A21-95F9-44BD-AA5F-4ADF8C566BD0}" destId="{FD99E771-C633-4D5C-BCF8-FC12356AE05E}" srcOrd="1" destOrd="0" presId="urn:microsoft.com/office/officeart/2005/8/layout/hierarchy6"/>
    <dgm:cxn modelId="{C301979E-2E91-43EE-B902-981EFDCCF592}" type="presParOf" srcId="{FD99E771-C633-4D5C-BCF8-FC12356AE05E}" destId="{9F6D0D7C-612C-4FC8-889D-436E1E93CD27}" srcOrd="0" destOrd="0" presId="urn:microsoft.com/office/officeart/2005/8/layout/hierarchy6"/>
    <dgm:cxn modelId="{D2B5C9A0-027F-4FD7-A7DB-D2B11C7F01DA}" type="presParOf" srcId="{FD99E771-C633-4D5C-BCF8-FC12356AE05E}" destId="{A9A7C6F9-7130-4FC2-9F48-66D17742042F}" srcOrd="1" destOrd="0" presId="urn:microsoft.com/office/officeart/2005/8/layout/hierarchy6"/>
    <dgm:cxn modelId="{E9D0AB6D-76F8-4E9A-9BE0-62118B8CD87B}" type="presParOf" srcId="{A9A7C6F9-7130-4FC2-9F48-66D17742042F}" destId="{89B3EBCE-6E83-436B-8E92-68DEF94642C7}" srcOrd="0" destOrd="0" presId="urn:microsoft.com/office/officeart/2005/8/layout/hierarchy6"/>
    <dgm:cxn modelId="{4364A926-EB7F-41D8-AA71-7A31650A5D7B}" type="presParOf" srcId="{A9A7C6F9-7130-4FC2-9F48-66D17742042F}" destId="{640956BE-08AC-4F42-9E50-6D014A4430C9}" srcOrd="1" destOrd="0" presId="urn:microsoft.com/office/officeart/2005/8/layout/hierarchy6"/>
    <dgm:cxn modelId="{C4F5B209-2B02-44F2-98F0-3FA764D5BAF7}" type="presParOf" srcId="{E412A0F4-A5A0-4533-9989-27BD5251DD49}" destId="{F4565427-EE27-44F1-BEFA-27377B5E17C4}" srcOrd="2" destOrd="0" presId="urn:microsoft.com/office/officeart/2005/8/layout/hierarchy6"/>
    <dgm:cxn modelId="{B90C43C1-A50A-4233-876F-56E2122BD517}" type="presParOf" srcId="{E412A0F4-A5A0-4533-9989-27BD5251DD49}" destId="{747331AF-47B7-431E-A57A-4CAD388456C1}" srcOrd="3" destOrd="0" presId="urn:microsoft.com/office/officeart/2005/8/layout/hierarchy6"/>
    <dgm:cxn modelId="{87E9A19C-74D9-42EF-AF9E-46C4DC89FBD4}" type="presParOf" srcId="{747331AF-47B7-431E-A57A-4CAD388456C1}" destId="{C7277ABE-7F75-4DFE-AF79-745A7EB3FD7E}" srcOrd="0" destOrd="0" presId="urn:microsoft.com/office/officeart/2005/8/layout/hierarchy6"/>
    <dgm:cxn modelId="{72749109-0F1F-4E1E-942A-343EA1E3E735}" type="presParOf" srcId="{747331AF-47B7-431E-A57A-4CAD388456C1}" destId="{003D987C-FAFF-4627-BAAC-0A4659FBF535}" srcOrd="1" destOrd="0" presId="urn:microsoft.com/office/officeart/2005/8/layout/hierarchy6"/>
    <dgm:cxn modelId="{A2201692-3CA9-44AE-8458-32CC7FEC3E3F}" type="presParOf" srcId="{003D987C-FAFF-4627-BAAC-0A4659FBF535}" destId="{5B18B497-A9A5-4777-9800-45436F2BE837}" srcOrd="0" destOrd="0" presId="urn:microsoft.com/office/officeart/2005/8/layout/hierarchy6"/>
    <dgm:cxn modelId="{F514AD9E-BC42-4AA6-848E-27DBD5540D96}" type="presParOf" srcId="{003D987C-FAFF-4627-BAAC-0A4659FBF535}" destId="{84CEF498-FBBE-4DF9-A84C-F7930599E414}" srcOrd="1" destOrd="0" presId="urn:microsoft.com/office/officeart/2005/8/layout/hierarchy6"/>
    <dgm:cxn modelId="{C62A04AC-8F5A-45D9-91F5-A63B697F9ADF}" type="presParOf" srcId="{84CEF498-FBBE-4DF9-A84C-F7930599E414}" destId="{DCDD92FD-64FC-4DCE-A816-C71BEC81B227}" srcOrd="0" destOrd="0" presId="urn:microsoft.com/office/officeart/2005/8/layout/hierarchy6"/>
    <dgm:cxn modelId="{EC963812-0B27-42D4-8C41-2279901284E5}" type="presParOf" srcId="{84CEF498-FBBE-4DF9-A84C-F7930599E414}" destId="{04990704-BFF9-4500-B4AD-E7AFC85BAF2E}" srcOrd="1" destOrd="0" presId="urn:microsoft.com/office/officeart/2005/8/layout/hierarchy6"/>
    <dgm:cxn modelId="{5A2C816C-7BA4-4078-8EE1-778A021C2076}" type="presParOf" srcId="{1EEFD476-9A8E-42CC-86FE-D110994C519A}" destId="{C0AC4B24-EB64-4BD6-87DB-728B54DE3D1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DFBCC-FCA5-40DC-96BD-88883307A483}">
      <dsp:nvSpPr>
        <dsp:cNvPr id="0" name=""/>
        <dsp:cNvSpPr/>
      </dsp:nvSpPr>
      <dsp:spPr>
        <a:xfrm>
          <a:off x="1674772" y="48791"/>
          <a:ext cx="3054391" cy="684650"/>
        </a:xfrm>
        <a:prstGeom prst="roundRect">
          <a:avLst>
            <a:gd name="adj" fmla="val 10000"/>
          </a:avLst>
        </a:prstGeom>
        <a:solidFill>
          <a:srgbClr val="CCFFCC"/>
        </a:solidFill>
        <a:ln w="19050" cap="flat" cmpd="sng" algn="ctr">
          <a:solidFill>
            <a:srgbClr val="01AF3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eaLnBrk="1" hangingPunct="1">
            <a:lnSpc>
              <a:spcPts val="17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zh-HK" sz="2200" kern="1200" dirty="0" smtClean="0"/>
            <a:t> </a:t>
          </a:r>
          <a:endParaRPr lang="zh-HK" altLang="en-US" sz="2200" kern="1200" dirty="0"/>
        </a:p>
      </dsp:txBody>
      <dsp:txXfrm>
        <a:off x="1694825" y="68844"/>
        <a:ext cx="3014285" cy="644544"/>
      </dsp:txXfrm>
    </dsp:sp>
    <dsp:sp modelId="{27B32675-8480-49A9-A866-94960B40896E}">
      <dsp:nvSpPr>
        <dsp:cNvPr id="0" name=""/>
        <dsp:cNvSpPr/>
      </dsp:nvSpPr>
      <dsp:spPr>
        <a:xfrm>
          <a:off x="2084260" y="733442"/>
          <a:ext cx="1117707" cy="378524"/>
        </a:xfrm>
        <a:custGeom>
          <a:avLst/>
          <a:gdLst/>
          <a:ahLst/>
          <a:cxnLst/>
          <a:rect l="0" t="0" r="0" b="0"/>
          <a:pathLst>
            <a:path>
              <a:moveTo>
                <a:pt x="1117707" y="0"/>
              </a:moveTo>
              <a:lnTo>
                <a:pt x="1117707" y="189262"/>
              </a:lnTo>
              <a:lnTo>
                <a:pt x="0" y="189262"/>
              </a:lnTo>
              <a:lnTo>
                <a:pt x="0" y="378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C5453-A8D0-441E-BEAB-C680B83FBB9A}">
      <dsp:nvSpPr>
        <dsp:cNvPr id="0" name=""/>
        <dsp:cNvSpPr/>
      </dsp:nvSpPr>
      <dsp:spPr>
        <a:xfrm>
          <a:off x="1336404" y="1111967"/>
          <a:ext cx="1495711" cy="59367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HK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353792" y="1129355"/>
        <a:ext cx="1460935" cy="558899"/>
      </dsp:txXfrm>
    </dsp:sp>
    <dsp:sp modelId="{9F6D0D7C-612C-4FC8-889D-436E1E93CD27}">
      <dsp:nvSpPr>
        <dsp:cNvPr id="0" name=""/>
        <dsp:cNvSpPr/>
      </dsp:nvSpPr>
      <dsp:spPr>
        <a:xfrm>
          <a:off x="2033954" y="1705642"/>
          <a:ext cx="91440" cy="347058"/>
        </a:xfrm>
        <a:custGeom>
          <a:avLst/>
          <a:gdLst/>
          <a:ahLst/>
          <a:cxnLst/>
          <a:rect l="0" t="0" r="0" b="0"/>
          <a:pathLst>
            <a:path>
              <a:moveTo>
                <a:pt x="50305" y="0"/>
              </a:moveTo>
              <a:lnTo>
                <a:pt x="50305" y="173529"/>
              </a:lnTo>
              <a:lnTo>
                <a:pt x="45720" y="173529"/>
              </a:lnTo>
              <a:lnTo>
                <a:pt x="45720" y="3470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3EBCE-6E83-436B-8E92-68DEF94642C7}">
      <dsp:nvSpPr>
        <dsp:cNvPr id="0" name=""/>
        <dsp:cNvSpPr/>
      </dsp:nvSpPr>
      <dsp:spPr>
        <a:xfrm>
          <a:off x="1253524" y="2052701"/>
          <a:ext cx="1652301" cy="158710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 </a:t>
          </a:r>
        </a:p>
      </dsp:txBody>
      <dsp:txXfrm>
        <a:off x="1300009" y="2099186"/>
        <a:ext cx="1559331" cy="1494136"/>
      </dsp:txXfrm>
    </dsp:sp>
    <dsp:sp modelId="{F4565427-EE27-44F1-BEFA-27377B5E17C4}">
      <dsp:nvSpPr>
        <dsp:cNvPr id="0" name=""/>
        <dsp:cNvSpPr/>
      </dsp:nvSpPr>
      <dsp:spPr>
        <a:xfrm>
          <a:off x="3201967" y="733442"/>
          <a:ext cx="1342313" cy="356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490"/>
              </a:lnTo>
              <a:lnTo>
                <a:pt x="1342313" y="178490"/>
              </a:lnTo>
              <a:lnTo>
                <a:pt x="1342313" y="356981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C7277ABE-7F75-4DFE-AF79-745A7EB3FD7E}">
      <dsp:nvSpPr>
        <dsp:cNvPr id="0" name=""/>
        <dsp:cNvSpPr/>
      </dsp:nvSpPr>
      <dsp:spPr>
        <a:xfrm>
          <a:off x="3839099" y="1090423"/>
          <a:ext cx="1410363" cy="6092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HK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56942" y="1108266"/>
        <a:ext cx="1374677" cy="573535"/>
      </dsp:txXfrm>
    </dsp:sp>
    <dsp:sp modelId="{5B18B497-A9A5-4777-9800-45436F2BE837}">
      <dsp:nvSpPr>
        <dsp:cNvPr id="0" name=""/>
        <dsp:cNvSpPr/>
      </dsp:nvSpPr>
      <dsp:spPr>
        <a:xfrm>
          <a:off x="4498561" y="1699644"/>
          <a:ext cx="91440" cy="4069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476"/>
              </a:lnTo>
              <a:lnTo>
                <a:pt x="47878" y="203476"/>
              </a:lnTo>
              <a:lnTo>
                <a:pt x="47878" y="4069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D92FD-64FC-4DCE-A816-C71BEC81B227}">
      <dsp:nvSpPr>
        <dsp:cNvPr id="0" name=""/>
        <dsp:cNvSpPr/>
      </dsp:nvSpPr>
      <dsp:spPr>
        <a:xfrm>
          <a:off x="3756634" y="2106597"/>
          <a:ext cx="1579611" cy="158710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6000" kern="1200" dirty="0" smtClean="0"/>
            <a:t> </a:t>
          </a:r>
          <a:endParaRPr lang="zh-HK" altLang="en-US" sz="6000" kern="1200" dirty="0"/>
        </a:p>
      </dsp:txBody>
      <dsp:txXfrm>
        <a:off x="3802899" y="2152862"/>
        <a:ext cx="1487081" cy="1494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DFBCC-FCA5-40DC-96BD-88883307A483}">
      <dsp:nvSpPr>
        <dsp:cNvPr id="0" name=""/>
        <dsp:cNvSpPr/>
      </dsp:nvSpPr>
      <dsp:spPr>
        <a:xfrm>
          <a:off x="1674772" y="48791"/>
          <a:ext cx="3054391" cy="684650"/>
        </a:xfrm>
        <a:prstGeom prst="roundRect">
          <a:avLst>
            <a:gd name="adj" fmla="val 10000"/>
          </a:avLst>
        </a:prstGeom>
        <a:solidFill>
          <a:srgbClr val="CCFFCC"/>
        </a:solidFill>
        <a:ln w="19050" cap="flat" cmpd="sng" algn="ctr">
          <a:solidFill>
            <a:srgbClr val="01AF3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eaLnBrk="1" hangingPunct="1">
            <a:lnSpc>
              <a:spcPts val="17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zh-HK" sz="2200" kern="1200" dirty="0" smtClean="0"/>
            <a:t> </a:t>
          </a:r>
          <a:endParaRPr lang="zh-HK" altLang="en-US" sz="2200" kern="1200" dirty="0"/>
        </a:p>
      </dsp:txBody>
      <dsp:txXfrm>
        <a:off x="1694825" y="68844"/>
        <a:ext cx="3014285" cy="644544"/>
      </dsp:txXfrm>
    </dsp:sp>
    <dsp:sp modelId="{27B32675-8480-49A9-A866-94960B40896E}">
      <dsp:nvSpPr>
        <dsp:cNvPr id="0" name=""/>
        <dsp:cNvSpPr/>
      </dsp:nvSpPr>
      <dsp:spPr>
        <a:xfrm>
          <a:off x="2084260" y="733442"/>
          <a:ext cx="1117707" cy="378524"/>
        </a:xfrm>
        <a:custGeom>
          <a:avLst/>
          <a:gdLst/>
          <a:ahLst/>
          <a:cxnLst/>
          <a:rect l="0" t="0" r="0" b="0"/>
          <a:pathLst>
            <a:path>
              <a:moveTo>
                <a:pt x="1117707" y="0"/>
              </a:moveTo>
              <a:lnTo>
                <a:pt x="1117707" y="189262"/>
              </a:lnTo>
              <a:lnTo>
                <a:pt x="0" y="189262"/>
              </a:lnTo>
              <a:lnTo>
                <a:pt x="0" y="378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C5453-A8D0-441E-BEAB-C680B83FBB9A}">
      <dsp:nvSpPr>
        <dsp:cNvPr id="0" name=""/>
        <dsp:cNvSpPr/>
      </dsp:nvSpPr>
      <dsp:spPr>
        <a:xfrm>
          <a:off x="1336404" y="1111967"/>
          <a:ext cx="1495711" cy="59367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HK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353792" y="1129355"/>
        <a:ext cx="1460935" cy="558899"/>
      </dsp:txXfrm>
    </dsp:sp>
    <dsp:sp modelId="{9F6D0D7C-612C-4FC8-889D-436E1E93CD27}">
      <dsp:nvSpPr>
        <dsp:cNvPr id="0" name=""/>
        <dsp:cNvSpPr/>
      </dsp:nvSpPr>
      <dsp:spPr>
        <a:xfrm>
          <a:off x="2033954" y="1705642"/>
          <a:ext cx="91440" cy="347058"/>
        </a:xfrm>
        <a:custGeom>
          <a:avLst/>
          <a:gdLst/>
          <a:ahLst/>
          <a:cxnLst/>
          <a:rect l="0" t="0" r="0" b="0"/>
          <a:pathLst>
            <a:path>
              <a:moveTo>
                <a:pt x="50305" y="0"/>
              </a:moveTo>
              <a:lnTo>
                <a:pt x="50305" y="173529"/>
              </a:lnTo>
              <a:lnTo>
                <a:pt x="45720" y="173529"/>
              </a:lnTo>
              <a:lnTo>
                <a:pt x="45720" y="3470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3EBCE-6E83-436B-8E92-68DEF94642C7}">
      <dsp:nvSpPr>
        <dsp:cNvPr id="0" name=""/>
        <dsp:cNvSpPr/>
      </dsp:nvSpPr>
      <dsp:spPr>
        <a:xfrm>
          <a:off x="1253524" y="2052701"/>
          <a:ext cx="1652301" cy="158710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 </a:t>
          </a:r>
        </a:p>
      </dsp:txBody>
      <dsp:txXfrm>
        <a:off x="1300009" y="2099186"/>
        <a:ext cx="1559331" cy="1494136"/>
      </dsp:txXfrm>
    </dsp:sp>
    <dsp:sp modelId="{F4565427-EE27-44F1-BEFA-27377B5E17C4}">
      <dsp:nvSpPr>
        <dsp:cNvPr id="0" name=""/>
        <dsp:cNvSpPr/>
      </dsp:nvSpPr>
      <dsp:spPr>
        <a:xfrm>
          <a:off x="3201967" y="733442"/>
          <a:ext cx="1342313" cy="356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490"/>
              </a:lnTo>
              <a:lnTo>
                <a:pt x="1342313" y="178490"/>
              </a:lnTo>
              <a:lnTo>
                <a:pt x="1342313" y="356981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C7277ABE-7F75-4DFE-AF79-745A7EB3FD7E}">
      <dsp:nvSpPr>
        <dsp:cNvPr id="0" name=""/>
        <dsp:cNvSpPr/>
      </dsp:nvSpPr>
      <dsp:spPr>
        <a:xfrm>
          <a:off x="3839099" y="1090423"/>
          <a:ext cx="1410363" cy="6092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HK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56942" y="1108266"/>
        <a:ext cx="1374677" cy="573535"/>
      </dsp:txXfrm>
    </dsp:sp>
    <dsp:sp modelId="{5B18B497-A9A5-4777-9800-45436F2BE837}">
      <dsp:nvSpPr>
        <dsp:cNvPr id="0" name=""/>
        <dsp:cNvSpPr/>
      </dsp:nvSpPr>
      <dsp:spPr>
        <a:xfrm>
          <a:off x="4498561" y="1699644"/>
          <a:ext cx="91440" cy="4069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476"/>
              </a:lnTo>
              <a:lnTo>
                <a:pt x="47878" y="203476"/>
              </a:lnTo>
              <a:lnTo>
                <a:pt x="47878" y="4069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D92FD-64FC-4DCE-A816-C71BEC81B227}">
      <dsp:nvSpPr>
        <dsp:cNvPr id="0" name=""/>
        <dsp:cNvSpPr/>
      </dsp:nvSpPr>
      <dsp:spPr>
        <a:xfrm>
          <a:off x="3756634" y="2106597"/>
          <a:ext cx="1579611" cy="158710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6000" kern="1200" dirty="0" smtClean="0"/>
            <a:t> </a:t>
          </a:r>
          <a:endParaRPr lang="zh-HK" altLang="en-US" sz="6000" kern="1200" dirty="0"/>
        </a:p>
      </dsp:txBody>
      <dsp:txXfrm>
        <a:off x="3802899" y="2152862"/>
        <a:ext cx="1487081" cy="14945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DFBCC-FCA5-40DC-96BD-88883307A483}">
      <dsp:nvSpPr>
        <dsp:cNvPr id="0" name=""/>
        <dsp:cNvSpPr/>
      </dsp:nvSpPr>
      <dsp:spPr>
        <a:xfrm>
          <a:off x="1674772" y="48791"/>
          <a:ext cx="3054391" cy="684650"/>
        </a:xfrm>
        <a:prstGeom prst="roundRect">
          <a:avLst>
            <a:gd name="adj" fmla="val 10000"/>
          </a:avLst>
        </a:prstGeom>
        <a:solidFill>
          <a:srgbClr val="CCFFCC"/>
        </a:solidFill>
        <a:ln w="19050" cap="flat" cmpd="sng" algn="ctr">
          <a:solidFill>
            <a:srgbClr val="01AF3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eaLnBrk="1" hangingPunct="1">
            <a:lnSpc>
              <a:spcPts val="17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zh-HK" sz="2200" kern="1200" dirty="0" smtClean="0"/>
            <a:t> </a:t>
          </a:r>
          <a:endParaRPr lang="zh-HK" altLang="en-US" sz="2200" kern="1200" dirty="0"/>
        </a:p>
      </dsp:txBody>
      <dsp:txXfrm>
        <a:off x="1694825" y="68844"/>
        <a:ext cx="3014285" cy="644544"/>
      </dsp:txXfrm>
    </dsp:sp>
    <dsp:sp modelId="{27B32675-8480-49A9-A866-94960B40896E}">
      <dsp:nvSpPr>
        <dsp:cNvPr id="0" name=""/>
        <dsp:cNvSpPr/>
      </dsp:nvSpPr>
      <dsp:spPr>
        <a:xfrm>
          <a:off x="2084260" y="733442"/>
          <a:ext cx="1117707" cy="378524"/>
        </a:xfrm>
        <a:custGeom>
          <a:avLst/>
          <a:gdLst/>
          <a:ahLst/>
          <a:cxnLst/>
          <a:rect l="0" t="0" r="0" b="0"/>
          <a:pathLst>
            <a:path>
              <a:moveTo>
                <a:pt x="1117707" y="0"/>
              </a:moveTo>
              <a:lnTo>
                <a:pt x="1117707" y="189262"/>
              </a:lnTo>
              <a:lnTo>
                <a:pt x="0" y="189262"/>
              </a:lnTo>
              <a:lnTo>
                <a:pt x="0" y="378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C5453-A8D0-441E-BEAB-C680B83FBB9A}">
      <dsp:nvSpPr>
        <dsp:cNvPr id="0" name=""/>
        <dsp:cNvSpPr/>
      </dsp:nvSpPr>
      <dsp:spPr>
        <a:xfrm>
          <a:off x="1336404" y="1111967"/>
          <a:ext cx="1495711" cy="59367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HK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353792" y="1129355"/>
        <a:ext cx="1460935" cy="558899"/>
      </dsp:txXfrm>
    </dsp:sp>
    <dsp:sp modelId="{9F6D0D7C-612C-4FC8-889D-436E1E93CD27}">
      <dsp:nvSpPr>
        <dsp:cNvPr id="0" name=""/>
        <dsp:cNvSpPr/>
      </dsp:nvSpPr>
      <dsp:spPr>
        <a:xfrm>
          <a:off x="2033954" y="1705642"/>
          <a:ext cx="91440" cy="347058"/>
        </a:xfrm>
        <a:custGeom>
          <a:avLst/>
          <a:gdLst/>
          <a:ahLst/>
          <a:cxnLst/>
          <a:rect l="0" t="0" r="0" b="0"/>
          <a:pathLst>
            <a:path>
              <a:moveTo>
                <a:pt x="50305" y="0"/>
              </a:moveTo>
              <a:lnTo>
                <a:pt x="50305" y="173529"/>
              </a:lnTo>
              <a:lnTo>
                <a:pt x="45720" y="173529"/>
              </a:lnTo>
              <a:lnTo>
                <a:pt x="45720" y="3470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3EBCE-6E83-436B-8E92-68DEF94642C7}">
      <dsp:nvSpPr>
        <dsp:cNvPr id="0" name=""/>
        <dsp:cNvSpPr/>
      </dsp:nvSpPr>
      <dsp:spPr>
        <a:xfrm>
          <a:off x="1253524" y="2052701"/>
          <a:ext cx="1652301" cy="158710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 </a:t>
          </a:r>
        </a:p>
      </dsp:txBody>
      <dsp:txXfrm>
        <a:off x="1300009" y="2099186"/>
        <a:ext cx="1559331" cy="1494136"/>
      </dsp:txXfrm>
    </dsp:sp>
    <dsp:sp modelId="{F4565427-EE27-44F1-BEFA-27377B5E17C4}">
      <dsp:nvSpPr>
        <dsp:cNvPr id="0" name=""/>
        <dsp:cNvSpPr/>
      </dsp:nvSpPr>
      <dsp:spPr>
        <a:xfrm>
          <a:off x="3201967" y="733442"/>
          <a:ext cx="1342313" cy="356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490"/>
              </a:lnTo>
              <a:lnTo>
                <a:pt x="1342313" y="178490"/>
              </a:lnTo>
              <a:lnTo>
                <a:pt x="1342313" y="356981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C7277ABE-7F75-4DFE-AF79-745A7EB3FD7E}">
      <dsp:nvSpPr>
        <dsp:cNvPr id="0" name=""/>
        <dsp:cNvSpPr/>
      </dsp:nvSpPr>
      <dsp:spPr>
        <a:xfrm>
          <a:off x="3839099" y="1090423"/>
          <a:ext cx="1410363" cy="6092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HK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56942" y="1108266"/>
        <a:ext cx="1374677" cy="573535"/>
      </dsp:txXfrm>
    </dsp:sp>
    <dsp:sp modelId="{5B18B497-A9A5-4777-9800-45436F2BE837}">
      <dsp:nvSpPr>
        <dsp:cNvPr id="0" name=""/>
        <dsp:cNvSpPr/>
      </dsp:nvSpPr>
      <dsp:spPr>
        <a:xfrm>
          <a:off x="4498561" y="1699644"/>
          <a:ext cx="91440" cy="4069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476"/>
              </a:lnTo>
              <a:lnTo>
                <a:pt x="47878" y="203476"/>
              </a:lnTo>
              <a:lnTo>
                <a:pt x="47878" y="4069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D92FD-64FC-4DCE-A816-C71BEC81B227}">
      <dsp:nvSpPr>
        <dsp:cNvPr id="0" name=""/>
        <dsp:cNvSpPr/>
      </dsp:nvSpPr>
      <dsp:spPr>
        <a:xfrm>
          <a:off x="3756634" y="2106597"/>
          <a:ext cx="1579611" cy="158710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6000" kern="1200" dirty="0" smtClean="0"/>
            <a:t> </a:t>
          </a:r>
          <a:endParaRPr lang="zh-HK" altLang="en-US" sz="6000" kern="1200" dirty="0"/>
        </a:p>
      </dsp:txBody>
      <dsp:txXfrm>
        <a:off x="3802899" y="2152862"/>
        <a:ext cx="1487081" cy="1494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25A53-389B-41EE-8792-A6CC33F4136C}" type="datetimeFigureOut">
              <a:rPr lang="zh-HK" altLang="en-US" smtClean="0"/>
              <a:t>9/11/2019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57394-EBC2-4D17-B056-4A5ABDA7430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07169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0307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4015" y="1"/>
            <a:ext cx="4300307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C69509B8-1760-4472-BD72-F7BC091A8A2F}" type="datetimeFigureOut">
              <a:rPr lang="en-US"/>
              <a:pPr>
                <a:defRPr/>
              </a:pPr>
              <a:t>11/9/2019</a:t>
            </a:fld>
            <a:endParaRPr 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201" y="3229277"/>
            <a:ext cx="7942238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dirty="0" smtClean="0"/>
              <a:t>按一下以編輯母片文字樣式</a:t>
            </a:r>
          </a:p>
          <a:p>
            <a:pPr lvl="1"/>
            <a:r>
              <a:rPr lang="zh-TW" altLang="en-US" noProof="0" dirty="0" smtClean="0"/>
              <a:t>第二層</a:t>
            </a:r>
          </a:p>
          <a:p>
            <a:pPr lvl="2"/>
            <a:r>
              <a:rPr lang="zh-TW" altLang="en-US" noProof="0" dirty="0" smtClean="0"/>
              <a:t>第三層</a:t>
            </a:r>
          </a:p>
          <a:p>
            <a:pPr lvl="3"/>
            <a:r>
              <a:rPr lang="zh-TW" altLang="en-US" noProof="0" dirty="0" smtClean="0"/>
              <a:t>第四層</a:t>
            </a:r>
          </a:p>
          <a:p>
            <a:pPr lvl="4"/>
            <a:r>
              <a:rPr lang="zh-TW" altLang="en-US" noProof="0" dirty="0" smtClean="0"/>
              <a:t>第五層</a:t>
            </a:r>
            <a:endParaRPr lang="en-US" noProof="0" dirty="0" smtClean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6456378"/>
            <a:ext cx="4300307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4015" y="6456378"/>
            <a:ext cx="4300307" cy="3402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CD1EFACA-B28B-4019-9526-20C38D674E97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704146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fld id="{E19D8873-6A3F-4ADB-98F3-DF0C0DDDCDA3}" type="slidenum">
              <a:rPr lang="en-US" altLang="zh-HK"/>
              <a:pPr>
                <a:spcBef>
                  <a:spcPct val="0"/>
                </a:spcBef>
              </a:pPr>
              <a:t>1</a:t>
            </a:fld>
            <a:endParaRPr lang="en-US" altLang="zh-H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我們可透過</a:t>
            </a:r>
            <a:r>
              <a:rPr lang="zh-TW" altLang="en-US" smtClean="0">
                <a:latin typeface="標楷體" panose="03000509000000000000" pitchFamily="65" charset="-120"/>
              </a:rPr>
              <a:t>回收廢紙，讓環保團體把廢物</a:t>
            </a:r>
            <a:r>
              <a:rPr lang="zh-TW" altLang="en-US" smtClean="0"/>
              <a:t>循環再造。</a:t>
            </a:r>
            <a:endParaRPr lang="en-US" altLang="zh-HK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fld id="{E3780EEC-70E7-4FEF-86BA-6E7A4542466C}" type="slidenum">
              <a:rPr lang="en-US" altLang="zh-HK" smtClean="0">
                <a:latin typeface="Times New Roman" panose="02020603050405020304" pitchFamily="18" charset="0"/>
                <a:ea typeface="標楷體" panose="03000509000000000000" pitchFamily="65" charset="-120"/>
              </a:rPr>
              <a:pPr/>
              <a:t>5</a:t>
            </a:fld>
            <a:endParaRPr lang="en-US" altLang="zh-HK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333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EFACA-B28B-4019-9526-20C38D674E97}" type="slidenum">
              <a:rPr lang="en-US" altLang="zh-HK" smtClean="0"/>
              <a:pPr>
                <a:defRPr/>
              </a:pPr>
              <a:t>10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245978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solidFill>
                  <a:srgbClr val="FF0000"/>
                </a:solidFill>
              </a:rPr>
              <a:t>*老師可要求高能力的學生另做挑戰題</a:t>
            </a:r>
            <a:endParaRPr lang="zh-HK" altLang="en-US" dirty="0" smtClean="0">
              <a:solidFill>
                <a:srgbClr val="FF0000"/>
              </a:solidFill>
            </a:endParaRPr>
          </a:p>
          <a:p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EFACA-B28B-4019-9526-20C38D674E97}" type="slidenum">
              <a:rPr lang="en-US" altLang="zh-HK" smtClean="0"/>
              <a:pPr>
                <a:defRPr/>
              </a:pPr>
              <a:t>11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221298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dirty="0" smtClean="0"/>
              <a:t>水喉：</a:t>
            </a:r>
          </a:p>
          <a:p>
            <a:r>
              <a:rPr lang="en-US" altLang="zh-HK" dirty="0" smtClean="0"/>
              <a:t>T</a:t>
            </a:r>
            <a:r>
              <a:rPr lang="zh-HK" altLang="en-US" dirty="0" smtClean="0"/>
              <a:t>：</a:t>
            </a:r>
            <a:r>
              <a:rPr lang="en-US" altLang="zh-HK" dirty="0" smtClean="0"/>
              <a:t>Faucet Side View With Falling Drop Of Water</a:t>
            </a:r>
          </a:p>
          <a:p>
            <a:r>
              <a:rPr lang="en-US" altLang="zh-HK" dirty="0" smtClean="0"/>
              <a:t>A</a:t>
            </a:r>
            <a:r>
              <a:rPr lang="zh-HK" altLang="en-US" dirty="0" smtClean="0"/>
              <a:t>：</a:t>
            </a:r>
            <a:r>
              <a:rPr lang="en-US" altLang="zh-HK" dirty="0" smtClean="0"/>
              <a:t>(PNG Repo)</a:t>
            </a:r>
          </a:p>
          <a:p>
            <a:r>
              <a:rPr lang="en-US" altLang="zh-HK" dirty="0" smtClean="0"/>
              <a:t>T</a:t>
            </a:r>
            <a:r>
              <a:rPr lang="zh-HK" altLang="en-US" dirty="0" smtClean="0"/>
              <a:t>：</a:t>
            </a:r>
            <a:r>
              <a:rPr lang="en-US" altLang="zh-HK" dirty="0" smtClean="0"/>
              <a:t>CC BY 4.0</a:t>
            </a:r>
          </a:p>
          <a:p>
            <a:r>
              <a:rPr lang="en-US" altLang="zh-HK" dirty="0" smtClean="0"/>
              <a:t>T</a:t>
            </a:r>
            <a:r>
              <a:rPr lang="zh-HK" altLang="en-US" dirty="0" smtClean="0"/>
              <a:t>：</a:t>
            </a:r>
            <a:r>
              <a:rPr lang="en-US" altLang="zh-HK" dirty="0" smtClean="0"/>
              <a:t>https://www.pngrepo.com/svg/93310/faucet-side-view-with-falling-drop-of-water</a:t>
            </a:r>
          </a:p>
          <a:p>
            <a:endParaRPr lang="en-US" altLang="zh-HK" dirty="0" smtClean="0"/>
          </a:p>
          <a:p>
            <a:r>
              <a:rPr lang="zh-HK" altLang="en-US" dirty="0" smtClean="0"/>
              <a:t>浴缸：</a:t>
            </a:r>
          </a:p>
          <a:p>
            <a:r>
              <a:rPr lang="en-US" altLang="zh-HK" dirty="0" smtClean="0"/>
              <a:t>T</a:t>
            </a:r>
            <a:r>
              <a:rPr lang="zh-HK" altLang="en-US" dirty="0" smtClean="0"/>
              <a:t>：</a:t>
            </a:r>
            <a:r>
              <a:rPr lang="en-US" altLang="zh-HK" dirty="0" smtClean="0"/>
              <a:t>Shower Tub Bath </a:t>
            </a:r>
          </a:p>
          <a:p>
            <a:r>
              <a:rPr lang="en-US" altLang="zh-HK" dirty="0" smtClean="0"/>
              <a:t>A</a:t>
            </a:r>
            <a:r>
              <a:rPr lang="zh-HK" altLang="en-US" dirty="0" smtClean="0"/>
              <a:t>：</a:t>
            </a:r>
            <a:r>
              <a:rPr lang="en-US" altLang="zh-HK" dirty="0" smtClean="0"/>
              <a:t>(NEEDPIX)</a:t>
            </a:r>
          </a:p>
          <a:p>
            <a:r>
              <a:rPr lang="en-US" altLang="zh-HK" dirty="0" smtClean="0"/>
              <a:t>L</a:t>
            </a:r>
            <a:r>
              <a:rPr lang="zh-HK" altLang="en-US" dirty="0" smtClean="0"/>
              <a:t>：</a:t>
            </a:r>
            <a:r>
              <a:rPr lang="en-US" altLang="zh-HK" dirty="0" smtClean="0"/>
              <a:t>CC0 Creative Commons License</a:t>
            </a:r>
          </a:p>
          <a:p>
            <a:r>
              <a:rPr lang="en-US" altLang="zh-HK" dirty="0" smtClean="0"/>
              <a:t>L</a:t>
            </a:r>
            <a:r>
              <a:rPr lang="zh-HK" altLang="en-US" dirty="0" smtClean="0"/>
              <a:t>：</a:t>
            </a:r>
            <a:r>
              <a:rPr lang="en-US" altLang="zh-HK" dirty="0" smtClean="0"/>
              <a:t>https://www.needpix.com/photo/download/175673/shower-tub-bath-retro-free-vector-graphics-free-pictures-free-photos-free-images-royalty-free</a:t>
            </a:r>
          </a:p>
          <a:p>
            <a:endParaRPr lang="en-US" altLang="zh-HK" dirty="0" smtClean="0"/>
          </a:p>
          <a:p>
            <a:r>
              <a:rPr lang="zh-HK" altLang="en-US" dirty="0" smtClean="0"/>
              <a:t>水桶：</a:t>
            </a:r>
          </a:p>
          <a:p>
            <a:r>
              <a:rPr lang="en-US" altLang="zh-HK" dirty="0" smtClean="0"/>
              <a:t>T</a:t>
            </a:r>
            <a:r>
              <a:rPr lang="zh-HK" altLang="en-US" dirty="0" smtClean="0"/>
              <a:t>：</a:t>
            </a:r>
            <a:r>
              <a:rPr lang="en-US" altLang="zh-HK" dirty="0" smtClean="0"/>
              <a:t>Bucket Water Cleaning</a:t>
            </a:r>
          </a:p>
          <a:p>
            <a:r>
              <a:rPr lang="en-US" altLang="zh-HK" dirty="0" smtClean="0"/>
              <a:t>A</a:t>
            </a:r>
            <a:r>
              <a:rPr lang="zh-HK" altLang="en-US" dirty="0" smtClean="0"/>
              <a:t>：</a:t>
            </a:r>
            <a:r>
              <a:rPr lang="en-US" altLang="zh-HK" dirty="0" smtClean="0"/>
              <a:t>(NEEDPIX)</a:t>
            </a:r>
          </a:p>
          <a:p>
            <a:r>
              <a:rPr lang="en-US" altLang="zh-HK" dirty="0" smtClean="0"/>
              <a:t>L</a:t>
            </a:r>
            <a:r>
              <a:rPr lang="zh-HK" altLang="en-US" dirty="0" smtClean="0"/>
              <a:t>：</a:t>
            </a:r>
            <a:r>
              <a:rPr lang="en-US" altLang="zh-HK" dirty="0" smtClean="0"/>
              <a:t>CC0 Creative Commons License</a:t>
            </a:r>
          </a:p>
          <a:p>
            <a:r>
              <a:rPr lang="en-US" altLang="zh-HK" dirty="0" smtClean="0"/>
              <a:t>L</a:t>
            </a:r>
            <a:r>
              <a:rPr lang="zh-HK" altLang="en-US" dirty="0" smtClean="0"/>
              <a:t>：</a:t>
            </a:r>
            <a:r>
              <a:rPr lang="en-US" altLang="zh-HK" dirty="0" smtClean="0"/>
              <a:t>https://www.needpix.com/photo/download/18336/bucket-water-cleaning-materials-floor-washing-clean-wash-sponge</a:t>
            </a:r>
          </a:p>
          <a:p>
            <a:endParaRPr lang="en-US" altLang="zh-HK" dirty="0" smtClean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EFACA-B28B-4019-9526-20C38D674E97}" type="slidenum">
              <a:rPr lang="en-US" altLang="zh-HK" smtClean="0"/>
              <a:pPr>
                <a:defRPr/>
              </a:pPr>
              <a:t>14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16152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圖</a:t>
            </a:r>
            <a:endParaRPr lang="en-US" altLang="zh-TW" sz="1200" dirty="0" smtClean="0">
              <a:solidFill>
                <a:srgbClr val="0000FF"/>
              </a:solidFill>
              <a:latin typeface="標楷體" panose="03000509000000000000" pitchFamily="65" charset="-120"/>
            </a:endParaRPr>
          </a:p>
          <a:p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膠袋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(</a:t>
            </a:r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經修改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)</a:t>
            </a:r>
          </a:p>
          <a:p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T</a:t>
            </a:r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：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Plastic bag PNG</a:t>
            </a:r>
            <a:endParaRPr lang="zh-TW" altLang="en-US" sz="1200" dirty="0" smtClean="0">
              <a:solidFill>
                <a:srgbClr val="0000FF"/>
              </a:solidFill>
              <a:latin typeface="標楷體" panose="03000509000000000000" pitchFamily="65" charset="-120"/>
            </a:endParaRPr>
          </a:p>
          <a:p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A</a:t>
            </a:r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：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(From pngimg.com)</a:t>
            </a:r>
            <a:endParaRPr lang="zh-TW" altLang="en-US" sz="1200" dirty="0" smtClean="0">
              <a:solidFill>
                <a:srgbClr val="0000FF"/>
              </a:solidFill>
              <a:latin typeface="標楷體" panose="03000509000000000000" pitchFamily="65" charset="-120"/>
            </a:endParaRPr>
          </a:p>
          <a:p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L</a:t>
            </a:r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：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CC BY-NC 4.0</a:t>
            </a:r>
            <a:endParaRPr lang="zh-TW" altLang="en-US" sz="1200" dirty="0" smtClean="0">
              <a:solidFill>
                <a:srgbClr val="0000FF"/>
              </a:solidFill>
              <a:latin typeface="標楷體" panose="03000509000000000000" pitchFamily="65" charset="-120"/>
            </a:endParaRPr>
          </a:p>
          <a:p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L</a:t>
            </a:r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：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http://pngimg.com/download/81761</a:t>
            </a:r>
          </a:p>
          <a:p>
            <a:endParaRPr lang="en-US" altLang="zh-HK" dirty="0" smtClean="0"/>
          </a:p>
          <a:p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水樽</a:t>
            </a:r>
            <a:endParaRPr lang="en-US" altLang="zh-TW" sz="1200" dirty="0" smtClean="0">
              <a:solidFill>
                <a:srgbClr val="0000FF"/>
              </a:solidFill>
              <a:latin typeface="標楷體" panose="03000509000000000000" pitchFamily="65" charset="-120"/>
            </a:endParaRPr>
          </a:p>
          <a:p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T</a:t>
            </a:r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：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Plastic bottle PNG image</a:t>
            </a:r>
            <a:endParaRPr lang="zh-TW" altLang="en-US" sz="1200" dirty="0" smtClean="0">
              <a:solidFill>
                <a:srgbClr val="0000FF"/>
              </a:solidFill>
              <a:latin typeface="標楷體" panose="03000509000000000000" pitchFamily="65" charset="-120"/>
            </a:endParaRPr>
          </a:p>
          <a:p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A</a:t>
            </a:r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：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(From pngimg.com)</a:t>
            </a:r>
            <a:endParaRPr lang="zh-TW" altLang="en-US" sz="1200" dirty="0" smtClean="0">
              <a:solidFill>
                <a:srgbClr val="0000FF"/>
              </a:solidFill>
              <a:latin typeface="標楷體" panose="03000509000000000000" pitchFamily="65" charset="-120"/>
            </a:endParaRPr>
          </a:p>
          <a:p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L</a:t>
            </a:r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：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CC BY-NC 4.0</a:t>
            </a:r>
            <a:endParaRPr lang="zh-TW" altLang="en-US" sz="1200" dirty="0" smtClean="0">
              <a:solidFill>
                <a:srgbClr val="0000FF"/>
              </a:solidFill>
              <a:latin typeface="標楷體" panose="03000509000000000000" pitchFamily="65" charset="-120"/>
            </a:endParaRPr>
          </a:p>
          <a:p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L</a:t>
            </a:r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：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http://pngimg.com/download/2098</a:t>
            </a:r>
            <a:endParaRPr lang="zh-HK" altLang="en-US" dirty="0" smtClean="0"/>
          </a:p>
          <a:p>
            <a:endParaRPr lang="en-US" altLang="zh-HK" dirty="0" smtClean="0"/>
          </a:p>
          <a:p>
            <a:r>
              <a:rPr lang="zh-TW" altLang="en-US" dirty="0" smtClean="0"/>
              <a:t>飯盒</a:t>
            </a:r>
            <a:endParaRPr lang="en-US" altLang="zh-TW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：一頓午餐之見</a:t>
            </a:r>
            <a:r>
              <a:rPr lang="en-US" altLang="zh-TW" dirty="0" smtClean="0"/>
              <a:t>, a lunch box in Shanghai Street, Hong Kong</a:t>
            </a:r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ZChaingkwaimliens</a:t>
            </a:r>
            <a:endParaRPr lang="en-US" altLang="zh-TW" dirty="0" smtClean="0"/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CC BY-SA 3.0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https://commons.wikimedia.org/wiki/File:HK_Mongkok_Shanghai_Street_setting-out_area_food_soup_n_rice_white_lunch_PS_foam_box_Nov-2013.JPG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EFACA-B28B-4019-9526-20C38D674E97}" type="slidenum">
              <a:rPr lang="en-US" altLang="zh-HK" smtClean="0"/>
              <a:pPr>
                <a:defRPr/>
              </a:pPr>
              <a:t>15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240896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solidFill>
                  <a:srgbClr val="FF0000"/>
                </a:solidFill>
              </a:rPr>
              <a:t>*老師可要求高能力的學生另做挑戰題</a:t>
            </a:r>
            <a:endParaRPr lang="zh-HK" altLang="en-US" dirty="0" smtClean="0">
              <a:solidFill>
                <a:srgbClr val="FF0000"/>
              </a:solidFill>
            </a:endParaRPr>
          </a:p>
          <a:p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EFACA-B28B-4019-9526-20C38D674E97}" type="slidenum">
              <a:rPr lang="en-US" altLang="zh-HK" smtClean="0"/>
              <a:pPr>
                <a:defRPr/>
              </a:pPr>
              <a:t>16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067635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EFACA-B28B-4019-9526-20C38D674E97}" type="slidenum">
              <a:rPr lang="en-US" altLang="zh-HK" smtClean="0"/>
              <a:pPr>
                <a:defRPr/>
              </a:pPr>
              <a:t>19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147600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147483647 w 794"/>
                <a:gd name="T1" fmla="*/ 2147483647 h 414"/>
                <a:gd name="T2" fmla="*/ 2147483647 w 794"/>
                <a:gd name="T3" fmla="*/ 2147483647 h 414"/>
                <a:gd name="T4" fmla="*/ 2147483647 w 794"/>
                <a:gd name="T5" fmla="*/ 2147483647 h 414"/>
                <a:gd name="T6" fmla="*/ 2147483647 w 794"/>
                <a:gd name="T7" fmla="*/ 0 h 414"/>
                <a:gd name="T8" fmla="*/ 2147483647 w 794"/>
                <a:gd name="T9" fmla="*/ 2147483647 h 414"/>
                <a:gd name="T10" fmla="*/ 0 w 794"/>
                <a:gd name="T11" fmla="*/ 2147483647 h 414"/>
                <a:gd name="T12" fmla="*/ 2147483647 w 794"/>
                <a:gd name="T13" fmla="*/ 2147483647 h 414"/>
                <a:gd name="T14" fmla="*/ 2147483647 w 794"/>
                <a:gd name="T15" fmla="*/ 2147483647 h 414"/>
                <a:gd name="T16" fmla="*/ 2147483647 w 794"/>
                <a:gd name="T17" fmla="*/ 2147483647 h 414"/>
                <a:gd name="T18" fmla="*/ 2147483647 w 794"/>
                <a:gd name="T19" fmla="*/ 2147483647 h 414"/>
                <a:gd name="T20" fmla="*/ 2147483647 w 794"/>
                <a:gd name="T21" fmla="*/ 2147483647 h 414"/>
                <a:gd name="T22" fmla="*/ 2147483647 w 794"/>
                <a:gd name="T23" fmla="*/ 2147483647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6443376 w 1586"/>
                <a:gd name="T1" fmla="*/ 0 h 821"/>
                <a:gd name="T2" fmla="*/ 62582912 w 1586"/>
                <a:gd name="T3" fmla="*/ 291321 h 821"/>
                <a:gd name="T4" fmla="*/ 67140172 w 1586"/>
                <a:gd name="T5" fmla="*/ 358142 h 821"/>
                <a:gd name="T6" fmla="*/ 74579075 w 1586"/>
                <a:gd name="T7" fmla="*/ 444526 h 821"/>
                <a:gd name="T8" fmla="*/ 73592430 w 1586"/>
                <a:gd name="T9" fmla="*/ 460859 h 821"/>
                <a:gd name="T10" fmla="*/ 63464889 w 1586"/>
                <a:gd name="T11" fmla="*/ 441716 h 821"/>
                <a:gd name="T12" fmla="*/ 53829379 w 1586"/>
                <a:gd name="T13" fmla="*/ 455277 h 821"/>
                <a:gd name="T14" fmla="*/ 1946521 w 1586"/>
                <a:gd name="T15" fmla="*/ 167737 h 821"/>
                <a:gd name="T16" fmla="*/ 0 w 1586"/>
                <a:gd name="T17" fmla="*/ 84229 h 821"/>
                <a:gd name="T18" fmla="*/ 2158401 w 1586"/>
                <a:gd name="T19" fmla="*/ 17756 h 821"/>
                <a:gd name="T20" fmla="*/ 6443376 w 1586"/>
                <a:gd name="T21" fmla="*/ 0 h 821"/>
                <a:gd name="T22" fmla="*/ 6443376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200176 h 747"/>
                <a:gd name="T2" fmla="*/ 46915663 w 1049"/>
                <a:gd name="T3" fmla="*/ 460516 h 747"/>
                <a:gd name="T4" fmla="*/ 47788312 w 1049"/>
                <a:gd name="T5" fmla="*/ 329237 h 747"/>
                <a:gd name="T6" fmla="*/ 53384743 w 1049"/>
                <a:gd name="T7" fmla="*/ 260260 h 747"/>
                <a:gd name="T8" fmla="*/ 3968835 w 1049"/>
                <a:gd name="T9" fmla="*/ 0 h 747"/>
                <a:gd name="T10" fmla="*/ 0 w 1049"/>
                <a:gd name="T11" fmla="*/ 77987 h 747"/>
                <a:gd name="T12" fmla="*/ 0 w 1049"/>
                <a:gd name="T13" fmla="*/ 200176 h 747"/>
                <a:gd name="T14" fmla="*/ 0 w 1049"/>
                <a:gd name="T15" fmla="*/ 20017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4991081 w 150"/>
                  <a:gd name="T1" fmla="*/ 0 h 173"/>
                  <a:gd name="T2" fmla="*/ 1837137 w 150"/>
                  <a:gd name="T3" fmla="*/ 48478 h 173"/>
                  <a:gd name="T4" fmla="*/ 0 w 150"/>
                  <a:gd name="T5" fmla="*/ 126465 h 173"/>
                  <a:gd name="T6" fmla="*/ 3631601 w 150"/>
                  <a:gd name="T7" fmla="*/ 116882 h 173"/>
                  <a:gd name="T8" fmla="*/ 4678203 w 150"/>
                  <a:gd name="T9" fmla="*/ 61751 h 173"/>
                  <a:gd name="T10" fmla="*/ 6826243 w 150"/>
                  <a:gd name="T11" fmla="*/ 19610 h 173"/>
                  <a:gd name="T12" fmla="*/ 4991081 w 150"/>
                  <a:gd name="T13" fmla="*/ 0 h 173"/>
                  <a:gd name="T14" fmla="*/ 4991081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7657711 w 1684"/>
                  <a:gd name="T1" fmla="*/ 0 h 880"/>
                  <a:gd name="T2" fmla="*/ 3096055 w 1684"/>
                  <a:gd name="T3" fmla="*/ 30625 h 880"/>
                  <a:gd name="T4" fmla="*/ 0 w 1684"/>
                  <a:gd name="T5" fmla="*/ 122439 h 880"/>
                  <a:gd name="T6" fmla="*/ 3302384 w 1684"/>
                  <a:gd name="T7" fmla="*/ 211149 h 880"/>
                  <a:gd name="T8" fmla="*/ 58044471 w 1684"/>
                  <a:gd name="T9" fmla="*/ 510078 h 880"/>
                  <a:gd name="T10" fmla="*/ 69837043 w 1684"/>
                  <a:gd name="T11" fmla="*/ 491467 h 880"/>
                  <a:gd name="T12" fmla="*/ 79392862 w 1684"/>
                  <a:gd name="T13" fmla="*/ 517771 h 880"/>
                  <a:gd name="T14" fmla="*/ 82708456 w 1684"/>
                  <a:gd name="T15" fmla="*/ 475974 h 880"/>
                  <a:gd name="T16" fmla="*/ 73761111 w 1684"/>
                  <a:gd name="T17" fmla="*/ 390542 h 880"/>
                  <a:gd name="T18" fmla="*/ 70125716 w 1684"/>
                  <a:gd name="T19" fmla="*/ 301563 h 880"/>
                  <a:gd name="T20" fmla="*/ 67256575 w 1684"/>
                  <a:gd name="T21" fmla="*/ 310116 h 880"/>
                  <a:gd name="T22" fmla="*/ 70665448 w 1684"/>
                  <a:gd name="T23" fmla="*/ 390542 h 880"/>
                  <a:gd name="T24" fmla="*/ 77500040 w 1684"/>
                  <a:gd name="T25" fmla="*/ 476305 h 880"/>
                  <a:gd name="T26" fmla="*/ 69404002 w 1684"/>
                  <a:gd name="T27" fmla="*/ 463146 h 880"/>
                  <a:gd name="T28" fmla="*/ 59858028 w 1684"/>
                  <a:gd name="T29" fmla="*/ 478433 h 880"/>
                  <a:gd name="T30" fmla="*/ 61624730 w 1684"/>
                  <a:gd name="T31" fmla="*/ 382189 h 880"/>
                  <a:gd name="T32" fmla="*/ 65717726 w 1684"/>
                  <a:gd name="T33" fmla="*/ 316603 h 880"/>
                  <a:gd name="T34" fmla="*/ 60926198 w 1684"/>
                  <a:gd name="T35" fmla="*/ 324774 h 880"/>
                  <a:gd name="T36" fmla="*/ 57211497 w 1684"/>
                  <a:gd name="T37" fmla="*/ 387472 h 880"/>
                  <a:gd name="T38" fmla="*/ 55949031 w 1684"/>
                  <a:gd name="T39" fmla="*/ 465566 h 880"/>
                  <a:gd name="T40" fmla="*/ 5261190 w 1684"/>
                  <a:gd name="T41" fmla="*/ 182357 h 880"/>
                  <a:gd name="T42" fmla="*/ 3917223 w 1684"/>
                  <a:gd name="T43" fmla="*/ 126309 h 880"/>
                  <a:gd name="T44" fmla="*/ 5056054 w 1684"/>
                  <a:gd name="T45" fmla="*/ 56248 h 880"/>
                  <a:gd name="T46" fmla="*/ 10640358 w 1684"/>
                  <a:gd name="T47" fmla="*/ 0 h 880"/>
                  <a:gd name="T48" fmla="*/ 7657711 w 1684"/>
                  <a:gd name="T49" fmla="*/ 0 h 880"/>
                  <a:gd name="T50" fmla="*/ 765771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4911757 w 1190"/>
                  <a:gd name="T1" fmla="*/ 0 h 500"/>
                  <a:gd name="T2" fmla="*/ 58380177 w 1190"/>
                  <a:gd name="T3" fmla="*/ 285301 h 500"/>
                  <a:gd name="T4" fmla="*/ 52751401 w 1190"/>
                  <a:gd name="T5" fmla="*/ 291094 h 500"/>
                  <a:gd name="T6" fmla="*/ 0 w 1190"/>
                  <a:gd name="T7" fmla="*/ 15700 h 500"/>
                  <a:gd name="T8" fmla="*/ 4911757 w 1190"/>
                  <a:gd name="T9" fmla="*/ 0 h 500"/>
                  <a:gd name="T10" fmla="*/ 4911757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5948894 w 160"/>
                  <a:gd name="T1" fmla="*/ 0 h 335"/>
                  <a:gd name="T2" fmla="*/ 974129 w 160"/>
                  <a:gd name="T3" fmla="*/ 55942 h 335"/>
                  <a:gd name="T4" fmla="*/ 0 w 160"/>
                  <a:gd name="T5" fmla="*/ 120517 h 335"/>
                  <a:gd name="T6" fmla="*/ 1707080 w 160"/>
                  <a:gd name="T7" fmla="*/ 164727 h 335"/>
                  <a:gd name="T8" fmla="*/ 4796652 w 160"/>
                  <a:gd name="T9" fmla="*/ 175649 h 335"/>
                  <a:gd name="T10" fmla="*/ 3894406 w 160"/>
                  <a:gd name="T11" fmla="*/ 80458 h 335"/>
                  <a:gd name="T12" fmla="*/ 8183080 w 160"/>
                  <a:gd name="T13" fmla="*/ 9161 h 335"/>
                  <a:gd name="T14" fmla="*/ 5948894 w 160"/>
                  <a:gd name="T15" fmla="*/ 0 h 335"/>
                  <a:gd name="T16" fmla="*/ 594889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647778 w 489"/>
                  <a:gd name="T1" fmla="*/ 20920 h 296"/>
                  <a:gd name="T2" fmla="*/ 7219719 w 489"/>
                  <a:gd name="T3" fmla="*/ 40377 h 296"/>
                  <a:gd name="T4" fmla="*/ 14649632 w 489"/>
                  <a:gd name="T5" fmla="*/ 83484 h 296"/>
                  <a:gd name="T6" fmla="*/ 19895877 w 489"/>
                  <a:gd name="T7" fmla="*/ 148057 h 296"/>
                  <a:gd name="T8" fmla="*/ 14738308 w 489"/>
                  <a:gd name="T9" fmla="*/ 140001 h 296"/>
                  <a:gd name="T10" fmla="*/ 6266909 w 489"/>
                  <a:gd name="T11" fmla="*/ 88967 h 296"/>
                  <a:gd name="T12" fmla="*/ 2255209 w 489"/>
                  <a:gd name="T13" fmla="*/ 48670 h 296"/>
                  <a:gd name="T14" fmla="*/ 4823641 w 489"/>
                  <a:gd name="T15" fmla="*/ 99179 h 296"/>
                  <a:gd name="T16" fmla="*/ 12294312 w 489"/>
                  <a:gd name="T17" fmla="*/ 164132 h 296"/>
                  <a:gd name="T18" fmla="*/ 21058174 w 489"/>
                  <a:gd name="T19" fmla="*/ 180587 h 296"/>
                  <a:gd name="T20" fmla="*/ 22102477 w 489"/>
                  <a:gd name="T21" fmla="*/ 136300 h 296"/>
                  <a:gd name="T22" fmla="*/ 17814289 w 489"/>
                  <a:gd name="T23" fmla="*/ 73293 h 296"/>
                  <a:gd name="T24" fmla="*/ 7676254 w 489"/>
                  <a:gd name="T25" fmla="*/ 10556 h 296"/>
                  <a:gd name="T26" fmla="*/ 0 w 489"/>
                  <a:gd name="T27" fmla="*/ 0 h 296"/>
                  <a:gd name="T28" fmla="*/ 647778 w 489"/>
                  <a:gd name="T29" fmla="*/ 20920 h 296"/>
                  <a:gd name="T30" fmla="*/ 647778 w 489"/>
                  <a:gd name="T31" fmla="*/ 2092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2 w 794"/>
                <a:gd name="T1" fmla="*/ 1 h 414"/>
                <a:gd name="T2" fmla="*/ 2 w 794"/>
                <a:gd name="T3" fmla="*/ 1 h 414"/>
                <a:gd name="T4" fmla="*/ 2 w 794"/>
                <a:gd name="T5" fmla="*/ 1 h 414"/>
                <a:gd name="T6" fmla="*/ 2 w 794"/>
                <a:gd name="T7" fmla="*/ 0 h 414"/>
                <a:gd name="T8" fmla="*/ 2 w 794"/>
                <a:gd name="T9" fmla="*/ 1 h 414"/>
                <a:gd name="T10" fmla="*/ 0 w 794"/>
                <a:gd name="T11" fmla="*/ 1 h 414"/>
                <a:gd name="T12" fmla="*/ 2 w 794"/>
                <a:gd name="T13" fmla="*/ 1 h 414"/>
                <a:gd name="T14" fmla="*/ 2 w 794"/>
                <a:gd name="T15" fmla="*/ 1 h 414"/>
                <a:gd name="T16" fmla="*/ 2 w 794"/>
                <a:gd name="T17" fmla="*/ 1 h 414"/>
                <a:gd name="T18" fmla="*/ 2 w 794"/>
                <a:gd name="T19" fmla="*/ 1 h 414"/>
                <a:gd name="T20" fmla="*/ 2 w 794"/>
                <a:gd name="T21" fmla="*/ 1 h 414"/>
                <a:gd name="T22" fmla="*/ 2 w 794"/>
                <a:gd name="T23" fmla="*/ 1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/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56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356350"/>
            <a:ext cx="37433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 altLang="zh-TW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F51CAF-8FF6-4F85-9B82-337C5D34B8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597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37422F-A02F-4F1A-A784-F64873AAFB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756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47012E-3733-4070-978D-44DEF31F3C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8181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083D09-0C08-4D79-BAD5-B63DB0E112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516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331913" y="63817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381750"/>
            <a:ext cx="33829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18300" y="638175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637D8E-F64E-4C6E-886C-2FB8528E3D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578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C5EB46-5A13-41EF-9985-B28B8FB148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557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46AFC8-F1FA-4667-99A9-3A8AD7E832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956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2B3042-1B68-4A89-8C9B-79C0116DA6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840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89C936-B302-4AC6-B231-BA267164F3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169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F97B94-D08E-4145-91A4-76FDB452EE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38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D71413-1E7C-424F-8167-57445BE0AB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663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41C4EA-79E4-4A09-A315-03BDA07F61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971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31913" y="635635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r>
              <a:rPr lang="zh-HK" altLang="en-US" smtClean="0"/>
              <a:t>單元二 說明單元</a:t>
            </a:r>
            <a:r>
              <a:rPr lang="en-US" altLang="zh-HK" smtClean="0"/>
              <a:t>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56350"/>
            <a:ext cx="3382963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 altLang="zh-TW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35635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smtClean="0"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C88417E6-6A19-46D5-B51C-EAA1D50209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 w 2177"/>
                <a:gd name="T1" fmla="*/ 1 h 1298"/>
                <a:gd name="T2" fmla="*/ 1 w 2177"/>
                <a:gd name="T3" fmla="*/ 1 h 1298"/>
                <a:gd name="T4" fmla="*/ 1 w 2177"/>
                <a:gd name="T5" fmla="*/ 1 h 1298"/>
                <a:gd name="T6" fmla="*/ 1 w 2177"/>
                <a:gd name="T7" fmla="*/ 1 h 1298"/>
                <a:gd name="T8" fmla="*/ 1 w 2177"/>
                <a:gd name="T9" fmla="*/ 1 h 1298"/>
                <a:gd name="T10" fmla="*/ 1 w 2177"/>
                <a:gd name="T11" fmla="*/ 1 h 1298"/>
                <a:gd name="T12" fmla="*/ 1 w 2177"/>
                <a:gd name="T13" fmla="*/ 1 h 1298"/>
                <a:gd name="T14" fmla="*/ 1 w 2177"/>
                <a:gd name="T15" fmla="*/ 1 h 1298"/>
                <a:gd name="T16" fmla="*/ 1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1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1 w 2177"/>
                <a:gd name="T39" fmla="*/ 1 h 1298"/>
                <a:gd name="T40" fmla="*/ 1 w 2177"/>
                <a:gd name="T41" fmla="*/ 1 h 1298"/>
                <a:gd name="T42" fmla="*/ 1 w 2177"/>
                <a:gd name="T43" fmla="*/ 1 h 1298"/>
                <a:gd name="T44" fmla="*/ 1 w 2177"/>
                <a:gd name="T45" fmla="*/ 1 h 1298"/>
                <a:gd name="T46" fmla="*/ 1 w 2177"/>
                <a:gd name="T47" fmla="*/ 1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1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 w 1190"/>
                  <a:gd name="T3" fmla="*/ 1 h 500"/>
                  <a:gd name="T4" fmla="*/ 1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1 w 1684"/>
                    <a:gd name="T9" fmla="*/ 1 h 880"/>
                    <a:gd name="T10" fmla="*/ 1 w 1684"/>
                    <a:gd name="T11" fmla="*/ 1 h 880"/>
                    <a:gd name="T12" fmla="*/ 1 w 1684"/>
                    <a:gd name="T13" fmla="*/ 1 h 880"/>
                    <a:gd name="T14" fmla="*/ 1 w 1684"/>
                    <a:gd name="T15" fmla="*/ 1 h 880"/>
                    <a:gd name="T16" fmla="*/ 1 w 1684"/>
                    <a:gd name="T17" fmla="*/ 1 h 880"/>
                    <a:gd name="T18" fmla="*/ 1 w 1684"/>
                    <a:gd name="T19" fmla="*/ 1 h 880"/>
                    <a:gd name="T20" fmla="*/ 1 w 1684"/>
                    <a:gd name="T21" fmla="*/ 1 h 880"/>
                    <a:gd name="T22" fmla="*/ 1 w 1684"/>
                    <a:gd name="T23" fmla="*/ 1 h 880"/>
                    <a:gd name="T24" fmla="*/ 1 w 1684"/>
                    <a:gd name="T25" fmla="*/ 1 h 880"/>
                    <a:gd name="T26" fmla="*/ 1 w 1684"/>
                    <a:gd name="T27" fmla="*/ 1 h 880"/>
                    <a:gd name="T28" fmla="*/ 1 w 1684"/>
                    <a:gd name="T29" fmla="*/ 1 h 880"/>
                    <a:gd name="T30" fmla="*/ 1 w 1684"/>
                    <a:gd name="T31" fmla="*/ 1 h 880"/>
                    <a:gd name="T32" fmla="*/ 1 w 1684"/>
                    <a:gd name="T33" fmla="*/ 1 h 880"/>
                    <a:gd name="T34" fmla="*/ 1 w 1684"/>
                    <a:gd name="T35" fmla="*/ 1 h 880"/>
                    <a:gd name="T36" fmla="*/ 1 w 1684"/>
                    <a:gd name="T37" fmla="*/ 1 h 880"/>
                    <a:gd name="T38" fmla="*/ 1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1 h 1188"/>
                    <a:gd name="T12" fmla="*/ 1 w 642"/>
                    <a:gd name="T13" fmla="*/ 1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0 w 772"/>
                <a:gd name="T3" fmla="*/ 0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0 h 3266"/>
                <a:gd name="T58" fmla="*/ 0 w 772"/>
                <a:gd name="T59" fmla="*/ 0 h 3266"/>
                <a:gd name="T60" fmla="*/ 0 w 772"/>
                <a:gd name="T61" fmla="*/ 0 h 3266"/>
                <a:gd name="T62" fmla="*/ 0 w 772"/>
                <a:gd name="T63" fmla="*/ 0 h 3266"/>
                <a:gd name="T64" fmla="*/ 0 w 772"/>
                <a:gd name="T65" fmla="*/ 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 h 3266"/>
                <a:gd name="T2" fmla="*/ 0 w 772"/>
                <a:gd name="T3" fmla="*/ 1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1 h 3266"/>
                <a:gd name="T58" fmla="*/ 0 w 772"/>
                <a:gd name="T59" fmla="*/ 1 h 3266"/>
                <a:gd name="T60" fmla="*/ 0 w 772"/>
                <a:gd name="T61" fmla="*/ 1 h 3266"/>
                <a:gd name="T62" fmla="*/ 0 w 772"/>
                <a:gd name="T63" fmla="*/ 1 h 3266"/>
                <a:gd name="T64" fmla="*/ 0 w 772"/>
                <a:gd name="T65" fmla="*/ 1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  <p:sldLayoutId id="2147484225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日期版面配置區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HK" altLang="en-US" sz="1200" dirty="0" smtClean="0"/>
              <a:t>單元二 說明單元</a:t>
            </a:r>
            <a:r>
              <a:rPr kumimoji="0" lang="en-US" altLang="zh-HK" sz="1200" dirty="0" smtClean="0"/>
              <a:t>(</a:t>
            </a:r>
            <a:r>
              <a:rPr kumimoji="0" lang="zh-HK" altLang="en-US" sz="1200" dirty="0" smtClean="0"/>
              <a:t>寫作</a:t>
            </a:r>
            <a:r>
              <a:rPr kumimoji="0" lang="en-US" altLang="zh-HK" sz="1200" dirty="0" smtClean="0"/>
              <a:t>)</a:t>
            </a:r>
            <a:endParaRPr kumimoji="0" lang="en-US" altLang="zh-TW" sz="1200" dirty="0" smtClean="0"/>
          </a:p>
        </p:txBody>
      </p:sp>
      <p:sp>
        <p:nvSpPr>
          <p:cNvPr id="14340" name="頁尾版面配置區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dirty="0"/>
              <a:t>教育局教育心理服務</a:t>
            </a:r>
            <a:r>
              <a:rPr lang="en-US" altLang="zh-TW" sz="1200" dirty="0"/>
              <a:t>(</a:t>
            </a:r>
            <a:r>
              <a:rPr lang="zh-TW" altLang="en-US" sz="1200" dirty="0"/>
              <a:t>新界東</a:t>
            </a:r>
            <a:r>
              <a:rPr lang="en-US" altLang="zh-TW" sz="1200" dirty="0"/>
              <a:t>)</a:t>
            </a:r>
            <a:r>
              <a:rPr lang="zh-TW" altLang="en-US" sz="1200" dirty="0"/>
              <a:t>組 </a:t>
            </a:r>
            <a:r>
              <a:rPr lang="en-US" altLang="zh-TW" sz="1200" dirty="0"/>
              <a:t>©2019</a:t>
            </a:r>
          </a:p>
        </p:txBody>
      </p:sp>
      <p:sp>
        <p:nvSpPr>
          <p:cNvPr id="14341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115BD7-00AE-4926-A92F-9274C32B1851}" type="slidenum">
              <a:rPr kumimoji="0" lang="en-US" altLang="zh-TW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kumimoji="0" lang="en-US" altLang="zh-TW" sz="1400"/>
          </a:p>
        </p:txBody>
      </p:sp>
      <p:sp>
        <p:nvSpPr>
          <p:cNvPr id="5" name="矩形 4"/>
          <p:cNvSpPr/>
          <p:nvPr/>
        </p:nvSpPr>
        <p:spPr>
          <a:xfrm>
            <a:off x="900112" y="476672"/>
            <a:ext cx="7343775" cy="4156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TW" alt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zh-TW" altLang="en-US" sz="4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年級讀寫小組輔助教材</a:t>
            </a:r>
            <a:r>
              <a:rPr lang="en-US" altLang="zh-TW" sz="4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en-US" altLang="zh-TW" sz="4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4400" b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單元二　說明單元</a:t>
            </a:r>
            <a:r>
              <a:rPr lang="en-US" altLang="zh-TW" sz="4400" b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en-US" altLang="zh-TW" sz="4400" b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寫作：運用「概念圖」</a:t>
            </a:r>
            <a:r>
              <a:rPr lang="en-US" altLang="zh-TW" sz="4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en-US" altLang="zh-TW" sz="4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構想寫作內容</a:t>
            </a:r>
            <a:endParaRPr lang="zh-TW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772400" cy="4320480"/>
          </a:xfrm>
        </p:spPr>
        <p:txBody>
          <a:bodyPr/>
          <a:lstStyle/>
          <a:p>
            <a:pPr algn="ctr"/>
            <a:r>
              <a:rPr lang="zh-TW" altLang="en-US" sz="7200" b="0" dirty="0" smtClean="0"/>
              <a:t>說明文寫作</a:t>
            </a:r>
            <a:r>
              <a:rPr lang="en-US" altLang="zh-TW" sz="7200" b="0" dirty="0" smtClean="0"/>
              <a:t/>
            </a:r>
            <a:br>
              <a:rPr lang="en-US" altLang="zh-TW" sz="7200" b="0" dirty="0" smtClean="0"/>
            </a:br>
            <a:r>
              <a:rPr lang="en-US" altLang="zh-TW" sz="7200" b="0" dirty="0" smtClean="0"/>
              <a:t/>
            </a:r>
            <a:br>
              <a:rPr lang="en-US" altLang="zh-TW" sz="7200" b="0" dirty="0" smtClean="0"/>
            </a:br>
            <a:r>
              <a:rPr lang="zh-TW" altLang="en-US" sz="4400" b="0" dirty="0" smtClean="0"/>
              <a:t>擴寫</a:t>
            </a:r>
            <a:r>
              <a:rPr lang="zh-TW" altLang="en-US" sz="4400" b="0" dirty="0" smtClean="0">
                <a:solidFill>
                  <a:srgbClr val="FF0000"/>
                </a:solidFill>
              </a:rPr>
              <a:t>兩</a:t>
            </a:r>
            <a:r>
              <a:rPr lang="zh-TW" altLang="en-US" sz="4400" b="0" dirty="0">
                <a:solidFill>
                  <a:srgbClr val="FF0000"/>
                </a:solidFill>
              </a:rPr>
              <a:t>段</a:t>
            </a:r>
            <a:r>
              <a:rPr lang="zh-TW" altLang="en-US" sz="4400" b="0" dirty="0"/>
              <a:t>愛護地球的方法</a:t>
            </a:r>
            <a:endParaRPr lang="zh-HK" altLang="en-US" sz="44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sz="1200" dirty="0" smtClean="0"/>
              <a:t>單元二 說明單元</a:t>
            </a:r>
            <a:r>
              <a:rPr lang="en-US" altLang="zh-HK" sz="1200" dirty="0" smtClean="0"/>
              <a:t>(</a:t>
            </a:r>
            <a:r>
              <a:rPr lang="zh-HK" altLang="en-US" sz="1200" dirty="0" smtClean="0"/>
              <a:t>寫作</a:t>
            </a:r>
            <a:r>
              <a:rPr lang="en-US" altLang="zh-HK" sz="1200" dirty="0" smtClean="0"/>
              <a:t>)</a:t>
            </a:r>
            <a:endParaRPr lang="en-US" altLang="zh-TW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1200" dirty="0" smtClean="0"/>
              <a:t>教育局教育心理服務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新界東</a:t>
            </a:r>
            <a:r>
              <a:rPr lang="en-US" altLang="zh-TW" sz="1200" dirty="0" smtClean="0"/>
              <a:t>)</a:t>
            </a:r>
            <a:r>
              <a:rPr lang="zh-TW" altLang="en-US" sz="1200" dirty="0" smtClean="0"/>
              <a:t>組 </a:t>
            </a:r>
            <a:r>
              <a:rPr lang="en-US" altLang="zh-TW" sz="1200" dirty="0" smtClean="0"/>
              <a:t>©2019</a:t>
            </a:r>
            <a:endParaRPr lang="en-US" altLang="zh-TW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5EB46-5A13-41EF-9985-B28B8FB14836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12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內容版面配置區 1"/>
          <p:cNvSpPr>
            <a:spLocks noGrp="1"/>
          </p:cNvSpPr>
          <p:nvPr>
            <p:ph idx="1"/>
          </p:nvPr>
        </p:nvSpPr>
        <p:spPr>
          <a:xfrm>
            <a:off x="685800" y="836712"/>
            <a:ext cx="7920235" cy="5904656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kumimoji="0" lang="zh-TW" altLang="en-US" sz="6000" dirty="0" smtClean="0">
                <a:latin typeface="標楷體" panose="03000509000000000000" pitchFamily="65" charset="-120"/>
              </a:rPr>
              <a:t>一</a:t>
            </a:r>
            <a:r>
              <a:rPr kumimoji="0" lang="en-US" altLang="zh-TW" sz="6000" dirty="0" smtClean="0">
                <a:latin typeface="標楷體" panose="03000509000000000000" pitchFamily="65" charset="-120"/>
              </a:rPr>
              <a:t>. </a:t>
            </a:r>
            <a:r>
              <a:rPr kumimoji="0" lang="zh-TW" altLang="en-US" sz="6000" u="sng" dirty="0" smtClean="0">
                <a:latin typeface="標楷體" panose="03000509000000000000" pitchFamily="65" charset="-120"/>
              </a:rPr>
              <a:t>構思內容</a:t>
            </a:r>
          </a:p>
          <a:p>
            <a:pPr marL="0" indent="0" algn="ctr">
              <a:buFontTx/>
              <a:buNone/>
              <a:defRPr/>
            </a:pPr>
            <a:endParaRPr kumimoji="0" lang="zh-TW" altLang="en-US" sz="2000" u="sng" dirty="0" smtClean="0">
              <a:latin typeface="標楷體" panose="03000509000000000000" pitchFamily="65" charset="-120"/>
            </a:endParaRPr>
          </a:p>
          <a:p>
            <a:pPr marL="742950" indent="-742950">
              <a:buAutoNum type="arabicPeriod"/>
              <a:defRPr/>
            </a:pPr>
            <a:r>
              <a:rPr lang="zh-TW" altLang="en-US" sz="38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同學</a:t>
            </a:r>
            <a:r>
              <a:rPr lang="en-US" altLang="zh-TW" sz="38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(3-4</a:t>
            </a:r>
            <a:r>
              <a:rPr lang="zh-TW" altLang="en-US" sz="38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人</a:t>
            </a:r>
            <a:r>
              <a:rPr lang="en-US" altLang="zh-TW" sz="38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)</a:t>
            </a:r>
            <a:r>
              <a:rPr lang="zh-TW" altLang="en-US" sz="38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分組討論其他愛護 地球的方法</a:t>
            </a:r>
            <a:r>
              <a:rPr lang="zh-TW" altLang="en-US" sz="3800" dirty="0">
                <a:solidFill>
                  <a:srgbClr val="000000"/>
                </a:solidFill>
                <a:latin typeface="標楷體" panose="03000509000000000000" pitchFamily="65" charset="-120"/>
              </a:rPr>
              <a:t>；</a:t>
            </a:r>
            <a:endParaRPr lang="en-US" altLang="zh-TW" sz="3800" dirty="0" smtClean="0">
              <a:solidFill>
                <a:srgbClr val="000000"/>
              </a:solidFill>
              <a:latin typeface="標楷體" panose="03000509000000000000" pitchFamily="65" charset="-120"/>
            </a:endParaRPr>
          </a:p>
          <a:p>
            <a:pPr marL="742950" indent="-742950">
              <a:buAutoNum type="arabicPeriod"/>
              <a:defRPr/>
            </a:pPr>
            <a:r>
              <a:rPr lang="zh-TW" altLang="en-US" sz="38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利用工作紙一的資料協助思考；</a:t>
            </a:r>
            <a:endParaRPr lang="en-US" altLang="zh-TW" sz="3800" dirty="0" smtClean="0">
              <a:solidFill>
                <a:srgbClr val="000000"/>
              </a:solidFill>
              <a:latin typeface="標楷體" panose="03000509000000000000" pitchFamily="65" charset="-120"/>
            </a:endParaRPr>
          </a:p>
          <a:p>
            <a:pPr marL="742950" indent="-742950">
              <a:buAutoNum type="arabicPeriod"/>
              <a:defRPr/>
            </a:pPr>
            <a:r>
              <a:rPr lang="zh-TW" altLang="en-US" sz="38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把內容寫在四格圖內。</a:t>
            </a:r>
            <a:endParaRPr lang="en-US" altLang="zh-TW" sz="3800" dirty="0" smtClean="0">
              <a:solidFill>
                <a:srgbClr val="000000"/>
              </a:solidFill>
              <a:latin typeface="標楷體" panose="03000509000000000000" pitchFamily="65" charset="-120"/>
            </a:endParaRPr>
          </a:p>
          <a:p>
            <a:pPr marL="742950" indent="-742950">
              <a:buAutoNum type="arabicPeriod"/>
              <a:defRPr/>
            </a:pPr>
            <a:endParaRPr lang="en-US" altLang="zh-TW" sz="3800" dirty="0" smtClean="0">
              <a:solidFill>
                <a:srgbClr val="000000"/>
              </a:solidFill>
              <a:latin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3800" dirty="0" smtClean="0">
                <a:latin typeface="標楷體" pitchFamily="65" charset="-120"/>
              </a:rPr>
              <a:t>     </a:t>
            </a:r>
            <a:endParaRPr lang="en-US" altLang="zh-TW" sz="3800" dirty="0" smtClean="0">
              <a:latin typeface="標楷體" pitchFamily="65" charset="-120"/>
            </a:endParaRPr>
          </a:p>
          <a:p>
            <a:pPr marL="0" indent="0">
              <a:buNone/>
              <a:defRPr/>
            </a:pPr>
            <a:endParaRPr lang="en-US" altLang="zh-TW" sz="5500" dirty="0">
              <a:latin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endParaRPr lang="en-US" altLang="zh-TW" sz="5500" dirty="0" smtClean="0">
              <a:latin typeface="標楷體" panose="03000509000000000000" pitchFamily="65" charset="-120"/>
            </a:endParaRPr>
          </a:p>
        </p:txBody>
      </p:sp>
      <p:sp>
        <p:nvSpPr>
          <p:cNvPr id="7" name="日期版面配置區 2"/>
          <p:cNvSpPr>
            <a:spLocks noGrp="1"/>
          </p:cNvSpPr>
          <p:nvPr>
            <p:ph type="dt" sz="quarter" idx="10"/>
          </p:nvPr>
        </p:nvSpPr>
        <p:spPr>
          <a:xfrm>
            <a:off x="685800" y="63563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HK" altLang="en-US" sz="1200" dirty="0" smtClean="0"/>
              <a:t>單元二 說明單元</a:t>
            </a:r>
            <a:r>
              <a:rPr kumimoji="0" lang="en-US" altLang="zh-HK" sz="1200" dirty="0" smtClean="0"/>
              <a:t>(</a:t>
            </a:r>
            <a:r>
              <a:rPr kumimoji="0" lang="zh-HK" altLang="en-US" sz="1200" dirty="0" smtClean="0"/>
              <a:t>寫作</a:t>
            </a:r>
            <a:r>
              <a:rPr kumimoji="0" lang="en-US" altLang="zh-HK" sz="1200" dirty="0" smtClean="0"/>
              <a:t>)</a:t>
            </a:r>
            <a:endParaRPr kumimoji="0" lang="en-US" altLang="zh-TW" sz="1200" dirty="0" smtClean="0"/>
          </a:p>
        </p:txBody>
      </p:sp>
      <p:sp>
        <p:nvSpPr>
          <p:cNvPr id="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2700338" y="6356350"/>
            <a:ext cx="37433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200" dirty="0" smtClean="0"/>
              <a:t>教育局教育心理服務</a:t>
            </a:r>
            <a:r>
              <a:rPr kumimoji="0" lang="en-US" altLang="zh-TW" sz="1200" dirty="0" smtClean="0"/>
              <a:t>(</a:t>
            </a:r>
            <a:r>
              <a:rPr kumimoji="0" lang="zh-TW" altLang="en-US" sz="1200" dirty="0" smtClean="0"/>
              <a:t>新界東</a:t>
            </a:r>
            <a:r>
              <a:rPr kumimoji="0" lang="en-US" altLang="zh-TW" sz="1200" dirty="0" smtClean="0"/>
              <a:t>)</a:t>
            </a:r>
            <a:r>
              <a:rPr kumimoji="0" lang="zh-TW" altLang="en-US" sz="1200" dirty="0" smtClean="0"/>
              <a:t>組 </a:t>
            </a:r>
            <a:r>
              <a:rPr kumimoji="0" lang="en-US" altLang="zh-TW" sz="1200" dirty="0" smtClean="0"/>
              <a:t>©2019</a:t>
            </a: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115BD7-00AE-4926-A92F-9274C32B1851}" type="slidenum">
              <a:rPr kumimoji="0" lang="en-US" altLang="zh-TW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kumimoji="0" lang="en-US" altLang="zh-TW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 bwMode="auto">
          <a:xfrm>
            <a:off x="4553419" y="2221156"/>
            <a:ext cx="0" cy="36000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4542335" y="1315818"/>
            <a:ext cx="0" cy="245216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>
            <a:off x="5495856" y="5229136"/>
            <a:ext cx="1080" cy="523683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接點 10"/>
          <p:cNvCxnSpPr>
            <a:cxnSpLocks noChangeShapeType="1"/>
          </p:cNvCxnSpPr>
          <p:nvPr/>
        </p:nvCxnSpPr>
        <p:spPr bwMode="auto">
          <a:xfrm>
            <a:off x="6295579" y="4653136"/>
            <a:ext cx="0" cy="57600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>
            <a:off x="7870513" y="2132856"/>
            <a:ext cx="0" cy="64800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>
            <a:off x="6282120" y="2132856"/>
            <a:ext cx="0" cy="64800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56" name="Straight Connector 19455"/>
          <p:cNvCxnSpPr/>
          <p:nvPr/>
        </p:nvCxnSpPr>
        <p:spPr bwMode="auto">
          <a:xfrm>
            <a:off x="2832257" y="2132856"/>
            <a:ext cx="0" cy="598407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59" name="直線接點 3"/>
          <p:cNvCxnSpPr>
            <a:cxnSpLocks noChangeShapeType="1"/>
          </p:cNvCxnSpPr>
          <p:nvPr/>
        </p:nvCxnSpPr>
        <p:spPr bwMode="auto">
          <a:xfrm>
            <a:off x="2915816" y="4699000"/>
            <a:ext cx="0" cy="53975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60" name="直線接點 10"/>
          <p:cNvCxnSpPr>
            <a:cxnSpLocks noChangeShapeType="1"/>
          </p:cNvCxnSpPr>
          <p:nvPr/>
        </p:nvCxnSpPr>
        <p:spPr bwMode="auto">
          <a:xfrm>
            <a:off x="4641131" y="4664075"/>
            <a:ext cx="0" cy="57600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61" name="直線接點 11"/>
          <p:cNvCxnSpPr>
            <a:cxnSpLocks noChangeShapeType="1"/>
          </p:cNvCxnSpPr>
          <p:nvPr/>
        </p:nvCxnSpPr>
        <p:spPr bwMode="auto">
          <a:xfrm>
            <a:off x="7884368" y="4699000"/>
            <a:ext cx="0" cy="53975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4250758" y="224518"/>
            <a:ext cx="2337463" cy="844952"/>
          </a:xfrm>
          <a:custGeom>
            <a:avLst/>
            <a:gdLst>
              <a:gd name="connsiteX0" fmla="*/ 0 w 2337463"/>
              <a:gd name="connsiteY0" fmla="*/ 84495 h 844952"/>
              <a:gd name="connsiteX1" fmla="*/ 84495 w 2337463"/>
              <a:gd name="connsiteY1" fmla="*/ 0 h 844952"/>
              <a:gd name="connsiteX2" fmla="*/ 2252968 w 2337463"/>
              <a:gd name="connsiteY2" fmla="*/ 0 h 844952"/>
              <a:gd name="connsiteX3" fmla="*/ 2337463 w 2337463"/>
              <a:gd name="connsiteY3" fmla="*/ 84495 h 844952"/>
              <a:gd name="connsiteX4" fmla="*/ 2337463 w 2337463"/>
              <a:gd name="connsiteY4" fmla="*/ 760457 h 844952"/>
              <a:gd name="connsiteX5" fmla="*/ 2252968 w 2337463"/>
              <a:gd name="connsiteY5" fmla="*/ 844952 h 844952"/>
              <a:gd name="connsiteX6" fmla="*/ 84495 w 2337463"/>
              <a:gd name="connsiteY6" fmla="*/ 844952 h 844952"/>
              <a:gd name="connsiteX7" fmla="*/ 0 w 2337463"/>
              <a:gd name="connsiteY7" fmla="*/ 760457 h 844952"/>
              <a:gd name="connsiteX8" fmla="*/ 0 w 2337463"/>
              <a:gd name="connsiteY8" fmla="*/ 84495 h 84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7463" h="844952">
                <a:moveTo>
                  <a:pt x="0" y="84495"/>
                </a:moveTo>
                <a:cubicBezTo>
                  <a:pt x="0" y="37830"/>
                  <a:pt x="37830" y="0"/>
                  <a:pt x="84495" y="0"/>
                </a:cubicBezTo>
                <a:lnTo>
                  <a:pt x="2252968" y="0"/>
                </a:lnTo>
                <a:cubicBezTo>
                  <a:pt x="2299633" y="0"/>
                  <a:pt x="2337463" y="37830"/>
                  <a:pt x="2337463" y="84495"/>
                </a:cubicBezTo>
                <a:lnTo>
                  <a:pt x="2337463" y="760457"/>
                </a:lnTo>
                <a:cubicBezTo>
                  <a:pt x="2337463" y="807122"/>
                  <a:pt x="2299633" y="844952"/>
                  <a:pt x="2252968" y="844952"/>
                </a:cubicBezTo>
                <a:lnTo>
                  <a:pt x="84495" y="844952"/>
                </a:lnTo>
                <a:cubicBezTo>
                  <a:pt x="37830" y="844952"/>
                  <a:pt x="0" y="807122"/>
                  <a:pt x="0" y="760457"/>
                </a:cubicBezTo>
                <a:lnTo>
                  <a:pt x="0" y="84495"/>
                </a:lnTo>
                <a:close/>
              </a:path>
            </a:pathLst>
          </a:cu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808" tIns="123808" rIns="123808" bIns="123808" numCol="1" spcCol="1270" anchor="ctr" anchorCtr="0">
            <a:noAutofit/>
          </a:bodyPr>
          <a:lstStyle/>
          <a:p>
            <a:pPr lvl="0" algn="ctr" defTabSz="1155700">
              <a:lnSpc>
                <a:spcPts val="3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sz="2600" kern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愛護地球</a:t>
            </a:r>
            <a:endParaRPr lang="en-US" altLang="zh-TW" sz="2600" kern="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1155700">
              <a:lnSpc>
                <a:spcPts val="3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綠色生活</a:t>
            </a:r>
            <a:endParaRPr lang="zh-HK" altLang="en-US" sz="2600" kern="1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832257" y="1069471"/>
            <a:ext cx="2587232" cy="49269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503930" y="0"/>
                </a:moveTo>
                <a:lnTo>
                  <a:pt x="2503930" y="246347"/>
                </a:lnTo>
                <a:lnTo>
                  <a:pt x="0" y="246347"/>
                </a:lnTo>
                <a:lnTo>
                  <a:pt x="0" y="492694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16" name="Freeform 15"/>
          <p:cNvSpPr/>
          <p:nvPr/>
        </p:nvSpPr>
        <p:spPr>
          <a:xfrm>
            <a:off x="3696693" y="2566246"/>
            <a:ext cx="1691284" cy="2132754"/>
          </a:xfrm>
          <a:custGeom>
            <a:avLst/>
            <a:gdLst>
              <a:gd name="connsiteX0" fmla="*/ 0 w 1980000"/>
              <a:gd name="connsiteY0" fmla="*/ 198000 h 2035175"/>
              <a:gd name="connsiteX1" fmla="*/ 198000 w 1980000"/>
              <a:gd name="connsiteY1" fmla="*/ 0 h 2035175"/>
              <a:gd name="connsiteX2" fmla="*/ 1782000 w 1980000"/>
              <a:gd name="connsiteY2" fmla="*/ 0 h 2035175"/>
              <a:gd name="connsiteX3" fmla="*/ 1980000 w 1980000"/>
              <a:gd name="connsiteY3" fmla="*/ 198000 h 2035175"/>
              <a:gd name="connsiteX4" fmla="*/ 1980000 w 1980000"/>
              <a:gd name="connsiteY4" fmla="*/ 1837175 h 2035175"/>
              <a:gd name="connsiteX5" fmla="*/ 1782000 w 1980000"/>
              <a:gd name="connsiteY5" fmla="*/ 2035175 h 2035175"/>
              <a:gd name="connsiteX6" fmla="*/ 198000 w 1980000"/>
              <a:gd name="connsiteY6" fmla="*/ 2035175 h 2035175"/>
              <a:gd name="connsiteX7" fmla="*/ 0 w 1980000"/>
              <a:gd name="connsiteY7" fmla="*/ 1837175 h 2035175"/>
              <a:gd name="connsiteX8" fmla="*/ 0 w 1980000"/>
              <a:gd name="connsiteY8" fmla="*/ 198000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000" h="2035175">
                <a:moveTo>
                  <a:pt x="0" y="198000"/>
                </a:moveTo>
                <a:cubicBezTo>
                  <a:pt x="0" y="88648"/>
                  <a:pt x="88648" y="0"/>
                  <a:pt x="198000" y="0"/>
                </a:cubicBezTo>
                <a:lnTo>
                  <a:pt x="1782000" y="0"/>
                </a:lnTo>
                <a:cubicBezTo>
                  <a:pt x="1891352" y="0"/>
                  <a:pt x="1980000" y="88648"/>
                  <a:pt x="1980000" y="198000"/>
                </a:cubicBezTo>
                <a:lnTo>
                  <a:pt x="1980000" y="1837175"/>
                </a:lnTo>
                <a:cubicBezTo>
                  <a:pt x="1980000" y="1946527"/>
                  <a:pt x="1891352" y="2035175"/>
                  <a:pt x="1782000" y="2035175"/>
                </a:cubicBezTo>
                <a:lnTo>
                  <a:pt x="198000" y="2035175"/>
                </a:lnTo>
                <a:cubicBezTo>
                  <a:pt x="88648" y="2035175"/>
                  <a:pt x="0" y="1946527"/>
                  <a:pt x="0" y="1837175"/>
                </a:cubicBezTo>
                <a:lnTo>
                  <a:pt x="0" y="19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5642" tIns="305642" rIns="305642" bIns="30564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HK" altLang="en-US" sz="65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5358921" y="1075783"/>
            <a:ext cx="3038710" cy="50134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2182"/>
                </a:lnTo>
                <a:lnTo>
                  <a:pt x="2461703" y="242182"/>
                </a:lnTo>
                <a:lnTo>
                  <a:pt x="2461703" y="484364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 20"/>
          <p:cNvSpPr/>
          <p:nvPr/>
        </p:nvSpPr>
        <p:spPr>
          <a:xfrm>
            <a:off x="7267168" y="1570815"/>
            <a:ext cx="1234395" cy="706057"/>
          </a:xfrm>
          <a:custGeom>
            <a:avLst/>
            <a:gdLst>
              <a:gd name="connsiteX0" fmla="*/ 0 w 1889093"/>
              <a:gd name="connsiteY0" fmla="*/ 58291 h 582913"/>
              <a:gd name="connsiteX1" fmla="*/ 58291 w 1889093"/>
              <a:gd name="connsiteY1" fmla="*/ 0 h 582913"/>
              <a:gd name="connsiteX2" fmla="*/ 1830802 w 1889093"/>
              <a:gd name="connsiteY2" fmla="*/ 0 h 582913"/>
              <a:gd name="connsiteX3" fmla="*/ 1889093 w 1889093"/>
              <a:gd name="connsiteY3" fmla="*/ 58291 h 582913"/>
              <a:gd name="connsiteX4" fmla="*/ 1889093 w 1889093"/>
              <a:gd name="connsiteY4" fmla="*/ 524622 h 582913"/>
              <a:gd name="connsiteX5" fmla="*/ 1830802 w 1889093"/>
              <a:gd name="connsiteY5" fmla="*/ 582913 h 582913"/>
              <a:gd name="connsiteX6" fmla="*/ 58291 w 1889093"/>
              <a:gd name="connsiteY6" fmla="*/ 582913 h 582913"/>
              <a:gd name="connsiteX7" fmla="*/ 0 w 1889093"/>
              <a:gd name="connsiteY7" fmla="*/ 524622 h 582913"/>
              <a:gd name="connsiteX8" fmla="*/ 0 w 1889093"/>
              <a:gd name="connsiteY8" fmla="*/ 58291 h 58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9093" h="582913">
                <a:moveTo>
                  <a:pt x="0" y="58291"/>
                </a:moveTo>
                <a:cubicBezTo>
                  <a:pt x="0" y="26098"/>
                  <a:pt x="26098" y="0"/>
                  <a:pt x="58291" y="0"/>
                </a:cubicBezTo>
                <a:lnTo>
                  <a:pt x="1830802" y="0"/>
                </a:lnTo>
                <a:cubicBezTo>
                  <a:pt x="1862995" y="0"/>
                  <a:pt x="1889093" y="26098"/>
                  <a:pt x="1889093" y="58291"/>
                </a:cubicBezTo>
                <a:lnTo>
                  <a:pt x="1889093" y="524622"/>
                </a:lnTo>
                <a:cubicBezTo>
                  <a:pt x="1889093" y="556815"/>
                  <a:pt x="1862995" y="582913"/>
                  <a:pt x="1830802" y="582913"/>
                </a:cubicBezTo>
                <a:lnTo>
                  <a:pt x="58291" y="582913"/>
                </a:lnTo>
                <a:cubicBezTo>
                  <a:pt x="26098" y="582913"/>
                  <a:pt x="0" y="556815"/>
                  <a:pt x="0" y="524622"/>
                </a:cubicBezTo>
                <a:lnTo>
                  <a:pt x="0" y="5829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753" tIns="123753" rIns="123753" bIns="12375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HK" altLang="en-US" sz="2600" kern="1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7164038" y="2566246"/>
            <a:ext cx="1526295" cy="2109802"/>
          </a:xfrm>
          <a:custGeom>
            <a:avLst/>
            <a:gdLst>
              <a:gd name="connsiteX0" fmla="*/ 0 w 1980000"/>
              <a:gd name="connsiteY0" fmla="*/ 198000 h 2109802"/>
              <a:gd name="connsiteX1" fmla="*/ 198000 w 1980000"/>
              <a:gd name="connsiteY1" fmla="*/ 0 h 2109802"/>
              <a:gd name="connsiteX2" fmla="*/ 1782000 w 1980000"/>
              <a:gd name="connsiteY2" fmla="*/ 0 h 2109802"/>
              <a:gd name="connsiteX3" fmla="*/ 1980000 w 1980000"/>
              <a:gd name="connsiteY3" fmla="*/ 198000 h 2109802"/>
              <a:gd name="connsiteX4" fmla="*/ 1980000 w 1980000"/>
              <a:gd name="connsiteY4" fmla="*/ 1911802 h 2109802"/>
              <a:gd name="connsiteX5" fmla="*/ 1782000 w 1980000"/>
              <a:gd name="connsiteY5" fmla="*/ 2109802 h 2109802"/>
              <a:gd name="connsiteX6" fmla="*/ 198000 w 1980000"/>
              <a:gd name="connsiteY6" fmla="*/ 2109802 h 2109802"/>
              <a:gd name="connsiteX7" fmla="*/ 0 w 1980000"/>
              <a:gd name="connsiteY7" fmla="*/ 1911802 h 2109802"/>
              <a:gd name="connsiteX8" fmla="*/ 0 w 1980000"/>
              <a:gd name="connsiteY8" fmla="*/ 198000 h 210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000" h="2109802">
                <a:moveTo>
                  <a:pt x="0" y="198000"/>
                </a:moveTo>
                <a:cubicBezTo>
                  <a:pt x="0" y="88648"/>
                  <a:pt x="88648" y="0"/>
                  <a:pt x="198000" y="0"/>
                </a:cubicBezTo>
                <a:lnTo>
                  <a:pt x="1782000" y="0"/>
                </a:lnTo>
                <a:cubicBezTo>
                  <a:pt x="1891352" y="0"/>
                  <a:pt x="1980000" y="88648"/>
                  <a:pt x="1980000" y="198000"/>
                </a:cubicBezTo>
                <a:lnTo>
                  <a:pt x="1980000" y="1911802"/>
                </a:lnTo>
                <a:cubicBezTo>
                  <a:pt x="1980000" y="2021154"/>
                  <a:pt x="1891352" y="2109802"/>
                  <a:pt x="1782000" y="2109802"/>
                </a:cubicBezTo>
                <a:lnTo>
                  <a:pt x="198000" y="2109802"/>
                </a:lnTo>
                <a:cubicBezTo>
                  <a:pt x="88648" y="2109802"/>
                  <a:pt x="0" y="2021154"/>
                  <a:pt x="0" y="1911802"/>
                </a:cubicBezTo>
                <a:lnTo>
                  <a:pt x="0" y="19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5642" tIns="305642" rIns="305642" bIns="30564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HK" altLang="en-US" sz="6500" kern="1200" dirty="0"/>
          </a:p>
        </p:txBody>
      </p:sp>
      <p:cxnSp>
        <p:nvCxnSpPr>
          <p:cNvPr id="19462" name="直線接點 15"/>
          <p:cNvCxnSpPr>
            <a:cxnSpLocks noChangeShapeType="1"/>
          </p:cNvCxnSpPr>
          <p:nvPr/>
        </p:nvCxnSpPr>
        <p:spPr bwMode="auto">
          <a:xfrm>
            <a:off x="2916368" y="5238750"/>
            <a:ext cx="49680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圓角矩形 4"/>
          <p:cNvSpPr/>
          <p:nvPr/>
        </p:nvSpPr>
        <p:spPr>
          <a:xfrm>
            <a:off x="2522538" y="5629275"/>
            <a:ext cx="4624387" cy="7921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6200" tIns="76200" rIns="76200" bIns="76200" spcCol="1270" anchor="ctr"/>
          <a:lstStyle/>
          <a:p>
            <a:pPr algn="ctr" defTabSz="8890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HK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9464" name="五邊形 13"/>
          <p:cNvSpPr>
            <a:spLocks noChangeArrowheads="1"/>
          </p:cNvSpPr>
          <p:nvPr/>
        </p:nvSpPr>
        <p:spPr bwMode="auto">
          <a:xfrm>
            <a:off x="165101" y="156036"/>
            <a:ext cx="1598587" cy="852009"/>
          </a:xfrm>
          <a:prstGeom prst="homePlate">
            <a:avLst>
              <a:gd name="adj" fmla="val 50161"/>
            </a:avLst>
          </a:prstGeom>
          <a:solidFill>
            <a:srgbClr val="CCFFCC"/>
          </a:solidFill>
          <a:ln w="9525" algn="ctr">
            <a:solidFill>
              <a:srgbClr val="01AF3F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300" b="1" dirty="0">
                <a:solidFill>
                  <a:srgbClr val="7030A0"/>
                </a:solidFill>
                <a:latin typeface="標楷體" pitchFamily="65" charset="-120"/>
              </a:rPr>
              <a:t>總</a:t>
            </a:r>
            <a:r>
              <a:rPr lang="en-US" altLang="zh-TW" sz="2300" b="1" dirty="0">
                <a:latin typeface="標楷體" pitchFamily="65" charset="-120"/>
              </a:rPr>
              <a:t>︰</a:t>
            </a:r>
            <a:r>
              <a:rPr lang="zh-TW" altLang="en-US" sz="2300" b="1" dirty="0">
                <a:latin typeface="標楷體" pitchFamily="65" charset="-120"/>
              </a:rPr>
              <a:t>主題</a:t>
            </a:r>
            <a:endParaRPr lang="zh-HK" altLang="en-US" sz="2300" b="1" dirty="0">
              <a:latin typeface="標楷體" pitchFamily="65" charset="-120"/>
            </a:endParaRPr>
          </a:p>
        </p:txBody>
      </p:sp>
      <p:sp>
        <p:nvSpPr>
          <p:cNvPr id="19468" name="圓角矩形 2"/>
          <p:cNvSpPr>
            <a:spLocks noChangeArrowheads="1"/>
          </p:cNvSpPr>
          <p:nvPr/>
        </p:nvSpPr>
        <p:spPr bwMode="auto">
          <a:xfrm>
            <a:off x="3095313" y="5547169"/>
            <a:ext cx="4775200" cy="79216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8575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600" dirty="0">
                <a:latin typeface="標楷體" pitchFamily="65" charset="-120"/>
              </a:rPr>
              <a:t>愛護</a:t>
            </a:r>
            <a:r>
              <a:rPr lang="zh-TW" altLang="en-US" sz="2600" dirty="0" smtClean="0">
                <a:latin typeface="標楷體" pitchFamily="65" charset="-120"/>
              </a:rPr>
              <a:t>地球</a:t>
            </a:r>
            <a:r>
              <a:rPr lang="zh-TW" altLang="zh-HK" sz="2600" dirty="0">
                <a:latin typeface="標楷體" pitchFamily="65" charset="-120"/>
              </a:rPr>
              <a:t>人人有責</a:t>
            </a:r>
            <a:endParaRPr lang="zh-HK" altLang="en-US" sz="2600" dirty="0">
              <a:latin typeface="標楷體" pitchFamily="65" charset="-120"/>
            </a:endParaRPr>
          </a:p>
        </p:txBody>
      </p:sp>
      <p:sp>
        <p:nvSpPr>
          <p:cNvPr id="17" name="日期版面配置區 2"/>
          <p:cNvSpPr>
            <a:spLocks noGrp="1"/>
          </p:cNvSpPr>
          <p:nvPr>
            <p:ph type="dt" sz="quarter" idx="10"/>
          </p:nvPr>
        </p:nvSpPr>
        <p:spPr>
          <a:xfrm>
            <a:off x="685800" y="63563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HK" altLang="en-US" sz="1200" dirty="0" smtClean="0"/>
              <a:t>單元二 說明單元</a:t>
            </a:r>
            <a:r>
              <a:rPr kumimoji="0" lang="en-US" altLang="zh-HK" sz="1200" dirty="0" smtClean="0"/>
              <a:t>(</a:t>
            </a:r>
            <a:r>
              <a:rPr kumimoji="0" lang="zh-HK" altLang="en-US" sz="1200" dirty="0" smtClean="0"/>
              <a:t>寫作</a:t>
            </a:r>
            <a:r>
              <a:rPr kumimoji="0" lang="en-US" altLang="zh-HK" sz="1200" dirty="0" smtClean="0"/>
              <a:t>)</a:t>
            </a:r>
            <a:endParaRPr kumimoji="0" lang="en-US" altLang="zh-TW" sz="1200" dirty="0" smtClean="0"/>
          </a:p>
        </p:txBody>
      </p:sp>
      <p:sp>
        <p:nvSpPr>
          <p:cNvPr id="1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2700338" y="6356350"/>
            <a:ext cx="37433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200" dirty="0" smtClean="0"/>
              <a:t>教育局教育心理服務</a:t>
            </a:r>
            <a:r>
              <a:rPr kumimoji="0" lang="en-US" altLang="zh-TW" sz="1200" dirty="0" smtClean="0"/>
              <a:t>(</a:t>
            </a:r>
            <a:r>
              <a:rPr kumimoji="0" lang="zh-TW" altLang="en-US" sz="1200" dirty="0" smtClean="0"/>
              <a:t>新界東</a:t>
            </a:r>
            <a:r>
              <a:rPr kumimoji="0" lang="en-US" altLang="zh-TW" sz="1200" dirty="0" smtClean="0"/>
              <a:t>)</a:t>
            </a:r>
            <a:r>
              <a:rPr kumimoji="0" lang="zh-TW" altLang="en-US" sz="1200" dirty="0" smtClean="0"/>
              <a:t>組 </a:t>
            </a:r>
            <a:r>
              <a:rPr kumimoji="0" lang="en-US" altLang="zh-TW" sz="1200" dirty="0" smtClean="0"/>
              <a:t>©2019</a:t>
            </a:r>
          </a:p>
        </p:txBody>
      </p:sp>
      <p:sp>
        <p:nvSpPr>
          <p:cNvPr id="1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115BD7-00AE-4926-A92F-9274C32B1851}" type="slidenum">
              <a:rPr kumimoji="0" lang="en-US" altLang="zh-TW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kumimoji="0" lang="en-US" altLang="zh-TW" sz="1400"/>
          </a:p>
        </p:txBody>
      </p:sp>
      <p:sp>
        <p:nvSpPr>
          <p:cNvPr id="5" name="矩形 4"/>
          <p:cNvSpPr/>
          <p:nvPr/>
        </p:nvSpPr>
        <p:spPr bwMode="auto">
          <a:xfrm>
            <a:off x="3565697" y="2567878"/>
            <a:ext cx="1695962" cy="21278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182880" eaLnBrk="1" hangingPunct="1"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回收廢紙、塑膠及金屬</a:t>
            </a:r>
          </a:p>
          <a:p>
            <a:pPr marL="342900" indent="-182880" eaLnBrk="1" hangingPunct="1"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循環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再造成有用的物品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新細明體" pitchFamily="18" charset="-120"/>
            </a:endParaRPr>
          </a:p>
        </p:txBody>
      </p:sp>
      <p:grpSp>
        <p:nvGrpSpPr>
          <p:cNvPr id="28" name="Group 27"/>
          <p:cNvGrpSpPr/>
          <p:nvPr/>
        </p:nvGrpSpPr>
        <p:grpSpPr>
          <a:xfrm rot="20845720">
            <a:off x="6505011" y="1116975"/>
            <a:ext cx="401135" cy="382667"/>
            <a:chOff x="2983191" y="2239392"/>
            <a:chExt cx="583490" cy="452737"/>
          </a:xfrm>
          <a:solidFill>
            <a:srgbClr val="66FFFF"/>
          </a:solidFill>
        </p:grpSpPr>
        <p:sp>
          <p:nvSpPr>
            <p:cNvPr id="11" name="Teardrop 10"/>
            <p:cNvSpPr/>
            <p:nvPr/>
          </p:nvSpPr>
          <p:spPr bwMode="auto">
            <a:xfrm>
              <a:off x="3320619" y="2239392"/>
              <a:ext cx="246062" cy="330686"/>
            </a:xfrm>
            <a:prstGeom prst="teardrop">
              <a:avLst>
                <a:gd name="adj" fmla="val 189421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新細明體" pitchFamily="18" charset="-120"/>
              </a:endParaRPr>
            </a:p>
          </p:txBody>
        </p:sp>
        <p:sp>
          <p:nvSpPr>
            <p:cNvPr id="36" name="Teardrop 35"/>
            <p:cNvSpPr/>
            <p:nvPr/>
          </p:nvSpPr>
          <p:spPr bwMode="auto">
            <a:xfrm>
              <a:off x="2983191" y="2361443"/>
              <a:ext cx="246062" cy="330686"/>
            </a:xfrm>
            <a:prstGeom prst="teardrop">
              <a:avLst>
                <a:gd name="adj" fmla="val 189421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新細明體" pitchFamily="18" charset="-120"/>
              </a:endParaRPr>
            </a:p>
          </p:txBody>
        </p:sp>
      </p:grpSp>
      <p:sp>
        <p:nvSpPr>
          <p:cNvPr id="38" name="Freeform 37"/>
          <p:cNvSpPr/>
          <p:nvPr/>
        </p:nvSpPr>
        <p:spPr>
          <a:xfrm>
            <a:off x="5672608" y="1562165"/>
            <a:ext cx="1234395" cy="706057"/>
          </a:xfrm>
          <a:custGeom>
            <a:avLst/>
            <a:gdLst>
              <a:gd name="connsiteX0" fmla="*/ 0 w 1889093"/>
              <a:gd name="connsiteY0" fmla="*/ 58291 h 582913"/>
              <a:gd name="connsiteX1" fmla="*/ 58291 w 1889093"/>
              <a:gd name="connsiteY1" fmla="*/ 0 h 582913"/>
              <a:gd name="connsiteX2" fmla="*/ 1830802 w 1889093"/>
              <a:gd name="connsiteY2" fmla="*/ 0 h 582913"/>
              <a:gd name="connsiteX3" fmla="*/ 1889093 w 1889093"/>
              <a:gd name="connsiteY3" fmla="*/ 58291 h 582913"/>
              <a:gd name="connsiteX4" fmla="*/ 1889093 w 1889093"/>
              <a:gd name="connsiteY4" fmla="*/ 524622 h 582913"/>
              <a:gd name="connsiteX5" fmla="*/ 1830802 w 1889093"/>
              <a:gd name="connsiteY5" fmla="*/ 582913 h 582913"/>
              <a:gd name="connsiteX6" fmla="*/ 58291 w 1889093"/>
              <a:gd name="connsiteY6" fmla="*/ 582913 h 582913"/>
              <a:gd name="connsiteX7" fmla="*/ 0 w 1889093"/>
              <a:gd name="connsiteY7" fmla="*/ 524622 h 582913"/>
              <a:gd name="connsiteX8" fmla="*/ 0 w 1889093"/>
              <a:gd name="connsiteY8" fmla="*/ 58291 h 58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9093" h="582913">
                <a:moveTo>
                  <a:pt x="0" y="58291"/>
                </a:moveTo>
                <a:cubicBezTo>
                  <a:pt x="0" y="26098"/>
                  <a:pt x="26098" y="0"/>
                  <a:pt x="58291" y="0"/>
                </a:cubicBezTo>
                <a:lnTo>
                  <a:pt x="1830802" y="0"/>
                </a:lnTo>
                <a:cubicBezTo>
                  <a:pt x="1862995" y="0"/>
                  <a:pt x="1889093" y="26098"/>
                  <a:pt x="1889093" y="58291"/>
                </a:cubicBezTo>
                <a:lnTo>
                  <a:pt x="1889093" y="524622"/>
                </a:lnTo>
                <a:cubicBezTo>
                  <a:pt x="1889093" y="556815"/>
                  <a:pt x="1862995" y="582913"/>
                  <a:pt x="1830802" y="582913"/>
                </a:cubicBezTo>
                <a:lnTo>
                  <a:pt x="58291" y="582913"/>
                </a:lnTo>
                <a:cubicBezTo>
                  <a:pt x="26098" y="582913"/>
                  <a:pt x="0" y="556815"/>
                  <a:pt x="0" y="524622"/>
                </a:cubicBezTo>
                <a:lnTo>
                  <a:pt x="0" y="5829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753" tIns="123753" rIns="123753" bIns="12375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Aft>
                <a:spcPct val="35000"/>
              </a:spcAft>
            </a:pPr>
            <a:endParaRPr lang="zh-HK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5518973" y="2576882"/>
            <a:ext cx="1526295" cy="2109802"/>
          </a:xfrm>
          <a:custGeom>
            <a:avLst/>
            <a:gdLst>
              <a:gd name="connsiteX0" fmla="*/ 0 w 1980000"/>
              <a:gd name="connsiteY0" fmla="*/ 198000 h 2109802"/>
              <a:gd name="connsiteX1" fmla="*/ 198000 w 1980000"/>
              <a:gd name="connsiteY1" fmla="*/ 0 h 2109802"/>
              <a:gd name="connsiteX2" fmla="*/ 1782000 w 1980000"/>
              <a:gd name="connsiteY2" fmla="*/ 0 h 2109802"/>
              <a:gd name="connsiteX3" fmla="*/ 1980000 w 1980000"/>
              <a:gd name="connsiteY3" fmla="*/ 198000 h 2109802"/>
              <a:gd name="connsiteX4" fmla="*/ 1980000 w 1980000"/>
              <a:gd name="connsiteY4" fmla="*/ 1911802 h 2109802"/>
              <a:gd name="connsiteX5" fmla="*/ 1782000 w 1980000"/>
              <a:gd name="connsiteY5" fmla="*/ 2109802 h 2109802"/>
              <a:gd name="connsiteX6" fmla="*/ 198000 w 1980000"/>
              <a:gd name="connsiteY6" fmla="*/ 2109802 h 2109802"/>
              <a:gd name="connsiteX7" fmla="*/ 0 w 1980000"/>
              <a:gd name="connsiteY7" fmla="*/ 1911802 h 2109802"/>
              <a:gd name="connsiteX8" fmla="*/ 0 w 1980000"/>
              <a:gd name="connsiteY8" fmla="*/ 198000 h 210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000" h="2109802">
                <a:moveTo>
                  <a:pt x="0" y="198000"/>
                </a:moveTo>
                <a:cubicBezTo>
                  <a:pt x="0" y="88648"/>
                  <a:pt x="88648" y="0"/>
                  <a:pt x="198000" y="0"/>
                </a:cubicBezTo>
                <a:lnTo>
                  <a:pt x="1782000" y="0"/>
                </a:lnTo>
                <a:cubicBezTo>
                  <a:pt x="1891352" y="0"/>
                  <a:pt x="1980000" y="88648"/>
                  <a:pt x="1980000" y="198000"/>
                </a:cubicBezTo>
                <a:lnTo>
                  <a:pt x="1980000" y="1911802"/>
                </a:lnTo>
                <a:cubicBezTo>
                  <a:pt x="1980000" y="2021154"/>
                  <a:pt x="1891352" y="2109802"/>
                  <a:pt x="1782000" y="2109802"/>
                </a:cubicBezTo>
                <a:lnTo>
                  <a:pt x="198000" y="2109802"/>
                </a:lnTo>
                <a:cubicBezTo>
                  <a:pt x="88648" y="2109802"/>
                  <a:pt x="0" y="2021154"/>
                  <a:pt x="0" y="1911802"/>
                </a:cubicBezTo>
                <a:lnTo>
                  <a:pt x="0" y="19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5642" tIns="305642" rIns="305642" bIns="30564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HK" altLang="en-US" sz="6500" kern="1200" dirty="0"/>
          </a:p>
        </p:txBody>
      </p:sp>
      <p:sp>
        <p:nvSpPr>
          <p:cNvPr id="43" name="Freeform 42"/>
          <p:cNvSpPr/>
          <p:nvPr/>
        </p:nvSpPr>
        <p:spPr>
          <a:xfrm>
            <a:off x="2298361" y="1540792"/>
            <a:ext cx="1234395" cy="706057"/>
          </a:xfrm>
          <a:custGeom>
            <a:avLst/>
            <a:gdLst>
              <a:gd name="connsiteX0" fmla="*/ 0 w 1889093"/>
              <a:gd name="connsiteY0" fmla="*/ 58291 h 582913"/>
              <a:gd name="connsiteX1" fmla="*/ 58291 w 1889093"/>
              <a:gd name="connsiteY1" fmla="*/ 0 h 582913"/>
              <a:gd name="connsiteX2" fmla="*/ 1830802 w 1889093"/>
              <a:gd name="connsiteY2" fmla="*/ 0 h 582913"/>
              <a:gd name="connsiteX3" fmla="*/ 1889093 w 1889093"/>
              <a:gd name="connsiteY3" fmla="*/ 58291 h 582913"/>
              <a:gd name="connsiteX4" fmla="*/ 1889093 w 1889093"/>
              <a:gd name="connsiteY4" fmla="*/ 524622 h 582913"/>
              <a:gd name="connsiteX5" fmla="*/ 1830802 w 1889093"/>
              <a:gd name="connsiteY5" fmla="*/ 582913 h 582913"/>
              <a:gd name="connsiteX6" fmla="*/ 58291 w 1889093"/>
              <a:gd name="connsiteY6" fmla="*/ 582913 h 582913"/>
              <a:gd name="connsiteX7" fmla="*/ 0 w 1889093"/>
              <a:gd name="connsiteY7" fmla="*/ 524622 h 582913"/>
              <a:gd name="connsiteX8" fmla="*/ 0 w 1889093"/>
              <a:gd name="connsiteY8" fmla="*/ 58291 h 58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9093" h="582913">
                <a:moveTo>
                  <a:pt x="0" y="58291"/>
                </a:moveTo>
                <a:cubicBezTo>
                  <a:pt x="0" y="26098"/>
                  <a:pt x="26098" y="0"/>
                  <a:pt x="58291" y="0"/>
                </a:cubicBezTo>
                <a:lnTo>
                  <a:pt x="1830802" y="0"/>
                </a:lnTo>
                <a:cubicBezTo>
                  <a:pt x="1862995" y="0"/>
                  <a:pt x="1889093" y="26098"/>
                  <a:pt x="1889093" y="58291"/>
                </a:cubicBezTo>
                <a:lnTo>
                  <a:pt x="1889093" y="524622"/>
                </a:lnTo>
                <a:cubicBezTo>
                  <a:pt x="1889093" y="556815"/>
                  <a:pt x="1862995" y="582913"/>
                  <a:pt x="1830802" y="582913"/>
                </a:cubicBezTo>
                <a:lnTo>
                  <a:pt x="58291" y="582913"/>
                </a:lnTo>
                <a:cubicBezTo>
                  <a:pt x="26098" y="582913"/>
                  <a:pt x="0" y="556815"/>
                  <a:pt x="0" y="524622"/>
                </a:cubicBezTo>
                <a:lnTo>
                  <a:pt x="0" y="5829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753" tIns="123753" rIns="123753" bIns="123753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節約 用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電</a:t>
            </a:r>
            <a:endParaRPr lang="zh-HK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3993189" y="1556759"/>
            <a:ext cx="1234395" cy="706057"/>
          </a:xfrm>
          <a:custGeom>
            <a:avLst/>
            <a:gdLst>
              <a:gd name="connsiteX0" fmla="*/ 0 w 1889093"/>
              <a:gd name="connsiteY0" fmla="*/ 58291 h 582913"/>
              <a:gd name="connsiteX1" fmla="*/ 58291 w 1889093"/>
              <a:gd name="connsiteY1" fmla="*/ 0 h 582913"/>
              <a:gd name="connsiteX2" fmla="*/ 1830802 w 1889093"/>
              <a:gd name="connsiteY2" fmla="*/ 0 h 582913"/>
              <a:gd name="connsiteX3" fmla="*/ 1889093 w 1889093"/>
              <a:gd name="connsiteY3" fmla="*/ 58291 h 582913"/>
              <a:gd name="connsiteX4" fmla="*/ 1889093 w 1889093"/>
              <a:gd name="connsiteY4" fmla="*/ 524622 h 582913"/>
              <a:gd name="connsiteX5" fmla="*/ 1830802 w 1889093"/>
              <a:gd name="connsiteY5" fmla="*/ 582913 h 582913"/>
              <a:gd name="connsiteX6" fmla="*/ 58291 w 1889093"/>
              <a:gd name="connsiteY6" fmla="*/ 582913 h 582913"/>
              <a:gd name="connsiteX7" fmla="*/ 0 w 1889093"/>
              <a:gd name="connsiteY7" fmla="*/ 524622 h 582913"/>
              <a:gd name="connsiteX8" fmla="*/ 0 w 1889093"/>
              <a:gd name="connsiteY8" fmla="*/ 58291 h 58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9093" h="582913">
                <a:moveTo>
                  <a:pt x="0" y="58291"/>
                </a:moveTo>
                <a:cubicBezTo>
                  <a:pt x="0" y="26098"/>
                  <a:pt x="26098" y="0"/>
                  <a:pt x="58291" y="0"/>
                </a:cubicBezTo>
                <a:lnTo>
                  <a:pt x="1830802" y="0"/>
                </a:lnTo>
                <a:cubicBezTo>
                  <a:pt x="1862995" y="0"/>
                  <a:pt x="1889093" y="26098"/>
                  <a:pt x="1889093" y="58291"/>
                </a:cubicBezTo>
                <a:lnTo>
                  <a:pt x="1889093" y="524622"/>
                </a:lnTo>
                <a:cubicBezTo>
                  <a:pt x="1889093" y="556815"/>
                  <a:pt x="1862995" y="582913"/>
                  <a:pt x="1830802" y="582913"/>
                </a:cubicBezTo>
                <a:lnTo>
                  <a:pt x="58291" y="582913"/>
                </a:lnTo>
                <a:cubicBezTo>
                  <a:pt x="26098" y="582913"/>
                  <a:pt x="0" y="556815"/>
                  <a:pt x="0" y="524622"/>
                </a:cubicBezTo>
                <a:lnTo>
                  <a:pt x="0" y="5829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753" tIns="123753" rIns="123753" bIns="123753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回收 再造</a:t>
            </a:r>
            <a:endParaRPr lang="zh-HK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57" name="TextBox 19456"/>
          <p:cNvSpPr txBox="1"/>
          <p:nvPr/>
        </p:nvSpPr>
        <p:spPr>
          <a:xfrm>
            <a:off x="5838878" y="1515255"/>
            <a:ext cx="90185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44600">
              <a:lnSpc>
                <a:spcPct val="90000"/>
              </a:lnSpc>
              <a:spcAft>
                <a:spcPct val="35000"/>
              </a:spcAft>
            </a:pPr>
            <a:r>
              <a:rPr lang="zh-TW" altLang="en-US" sz="2400" dirty="0" smtClean="0">
                <a:solidFill>
                  <a:srgbClr val="2B51F5"/>
                </a:solidFill>
                <a:latin typeface="標楷體" pitchFamily="65" charset="-120"/>
                <a:ea typeface="標楷體" pitchFamily="65" charset="-120"/>
              </a:rPr>
              <a:t>珍惜 用水</a:t>
            </a:r>
            <a:endParaRPr lang="zh-HK" altLang="en-US" sz="2400" dirty="0">
              <a:solidFill>
                <a:srgbClr val="2B51F5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6289805" y="1325599"/>
            <a:ext cx="0" cy="245216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1908606" y="2575213"/>
            <a:ext cx="1691284" cy="2132754"/>
          </a:xfrm>
          <a:custGeom>
            <a:avLst/>
            <a:gdLst>
              <a:gd name="connsiteX0" fmla="*/ 0 w 1980000"/>
              <a:gd name="connsiteY0" fmla="*/ 198000 h 2035175"/>
              <a:gd name="connsiteX1" fmla="*/ 198000 w 1980000"/>
              <a:gd name="connsiteY1" fmla="*/ 0 h 2035175"/>
              <a:gd name="connsiteX2" fmla="*/ 1782000 w 1980000"/>
              <a:gd name="connsiteY2" fmla="*/ 0 h 2035175"/>
              <a:gd name="connsiteX3" fmla="*/ 1980000 w 1980000"/>
              <a:gd name="connsiteY3" fmla="*/ 198000 h 2035175"/>
              <a:gd name="connsiteX4" fmla="*/ 1980000 w 1980000"/>
              <a:gd name="connsiteY4" fmla="*/ 1837175 h 2035175"/>
              <a:gd name="connsiteX5" fmla="*/ 1782000 w 1980000"/>
              <a:gd name="connsiteY5" fmla="*/ 2035175 h 2035175"/>
              <a:gd name="connsiteX6" fmla="*/ 198000 w 1980000"/>
              <a:gd name="connsiteY6" fmla="*/ 2035175 h 2035175"/>
              <a:gd name="connsiteX7" fmla="*/ 0 w 1980000"/>
              <a:gd name="connsiteY7" fmla="*/ 1837175 h 2035175"/>
              <a:gd name="connsiteX8" fmla="*/ 0 w 1980000"/>
              <a:gd name="connsiteY8" fmla="*/ 198000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000" h="2035175">
                <a:moveTo>
                  <a:pt x="0" y="198000"/>
                </a:moveTo>
                <a:cubicBezTo>
                  <a:pt x="0" y="88648"/>
                  <a:pt x="88648" y="0"/>
                  <a:pt x="198000" y="0"/>
                </a:cubicBezTo>
                <a:lnTo>
                  <a:pt x="1782000" y="0"/>
                </a:lnTo>
                <a:cubicBezTo>
                  <a:pt x="1891352" y="0"/>
                  <a:pt x="1980000" y="88648"/>
                  <a:pt x="1980000" y="198000"/>
                </a:cubicBezTo>
                <a:lnTo>
                  <a:pt x="1980000" y="1837175"/>
                </a:lnTo>
                <a:cubicBezTo>
                  <a:pt x="1980000" y="1946527"/>
                  <a:pt x="1891352" y="2035175"/>
                  <a:pt x="1782000" y="2035175"/>
                </a:cubicBezTo>
                <a:lnTo>
                  <a:pt x="198000" y="2035175"/>
                </a:lnTo>
                <a:cubicBezTo>
                  <a:pt x="88648" y="2035175"/>
                  <a:pt x="0" y="1946527"/>
                  <a:pt x="0" y="1837175"/>
                </a:cubicBezTo>
                <a:lnTo>
                  <a:pt x="0" y="19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5642" tIns="305642" rIns="305642" bIns="30564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HK" altLang="en-US" sz="6500" kern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7243008" y="1536628"/>
            <a:ext cx="122642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44600">
              <a:lnSpc>
                <a:spcPct val="90000"/>
              </a:lnSpc>
              <a:spcAft>
                <a:spcPct val="35000"/>
              </a:spcAft>
            </a:pPr>
            <a:r>
              <a:rPr lang="zh-TW" altLang="en-US" sz="2400" dirty="0" smtClean="0">
                <a:solidFill>
                  <a:srgbClr val="2B51F5"/>
                </a:solidFill>
                <a:latin typeface="標楷體" pitchFamily="65" charset="-120"/>
                <a:ea typeface="標楷體" pitchFamily="65" charset="-120"/>
              </a:rPr>
              <a:t>少用即棄塑膠</a:t>
            </a:r>
            <a:endParaRPr lang="zh-HK" altLang="en-US" sz="2400" dirty="0">
              <a:solidFill>
                <a:srgbClr val="2B51F5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836208" y="2599431"/>
            <a:ext cx="1710489" cy="22231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182880" eaLnBrk="1" hangingPunct="1">
              <a:buFont typeface="Arial" panose="020B0604020202020204" pitchFamily="34" charset="0"/>
              <a:buChar char="•"/>
            </a:pPr>
            <a:r>
              <a:rPr lang="zh-TW" altLang="zh-HK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減少</a:t>
            </a:r>
            <a:r>
              <a:rPr lang="zh-TW" altLang="zh-HK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HK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</a:t>
            </a:r>
            <a:r>
              <a:rPr lang="zh-TW" altLang="zh-HK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風筒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182880" eaLnBrk="1" hangingPunct="1"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冷氣機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60020" eaLnBrk="1" hangingPunct="1"/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endParaRPr lang="zh-TW" altLang="zh-HK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182880" eaLnBrk="1" hangingPunct="1">
              <a:buFont typeface="Arial" panose="020B0604020202020204" pitchFamily="34" charset="0"/>
              <a:buChar char="•"/>
            </a:pPr>
            <a:r>
              <a:rPr lang="zh-TW" altLang="zh-HK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睡前</a:t>
            </a:r>
            <a:r>
              <a:rPr lang="zh-TW" altLang="zh-HK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關掉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HK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電源</a:t>
            </a:r>
            <a:endParaRPr lang="zh-TW" altLang="zh-HK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0" name="矩形 2"/>
          <p:cNvSpPr>
            <a:spLocks noChangeArrowheads="1"/>
          </p:cNvSpPr>
          <p:nvPr/>
        </p:nvSpPr>
        <p:spPr bwMode="auto">
          <a:xfrm>
            <a:off x="1837170" y="315957"/>
            <a:ext cx="2406650" cy="91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en-US" sz="2800" dirty="0">
              <a:latin typeface="標楷體" panose="03000509000000000000" pitchFamily="65" charset="-120"/>
            </a:endParaRPr>
          </a:p>
        </p:txBody>
      </p:sp>
      <p:sp>
        <p:nvSpPr>
          <p:cNvPr id="53" name="五邊形 24"/>
          <p:cNvSpPr/>
          <p:nvPr/>
        </p:nvSpPr>
        <p:spPr bwMode="auto">
          <a:xfrm>
            <a:off x="152727" y="1418674"/>
            <a:ext cx="1543193" cy="993355"/>
          </a:xfrm>
          <a:prstGeom prst="homePlate">
            <a:avLst>
              <a:gd name="adj" fmla="val 37654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rIns="36000" anchor="ctr"/>
          <a:lstStyle/>
          <a:p>
            <a:pPr algn="ctr" eaLnBrk="1" hangingPunct="1">
              <a:defRPr/>
            </a:pPr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sz="2300" b="1" dirty="0" smtClean="0">
                <a:latin typeface="標楷體" pitchFamily="65" charset="-120"/>
                <a:ea typeface="標楷體" pitchFamily="65" charset="-120"/>
              </a:rPr>
              <a:t>重點</a:t>
            </a:r>
            <a:endParaRPr lang="en-US" altLang="zh-TW" sz="2300" b="1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100" b="1" dirty="0" smtClean="0">
                <a:solidFill>
                  <a:srgbClr val="2B51F5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標示語</a:t>
            </a:r>
            <a:endParaRPr lang="en-US" altLang="zh-TW" sz="2100" b="1" dirty="0" smtClean="0">
              <a:solidFill>
                <a:srgbClr val="2B51F5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 eaLnBrk="1" hangingPunct="1">
              <a:defRPr/>
            </a:pPr>
            <a:r>
              <a:rPr lang="zh-TW" altLang="en-US" sz="2100" b="1" dirty="0" smtClean="0">
                <a:solidFill>
                  <a:srgbClr val="2B51F5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中心句</a:t>
            </a:r>
            <a:endParaRPr lang="en-US" altLang="zh-TW" sz="2100" b="1" dirty="0" smtClean="0">
              <a:solidFill>
                <a:srgbClr val="2B51F5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4" name="五邊形 28"/>
          <p:cNvSpPr/>
          <p:nvPr/>
        </p:nvSpPr>
        <p:spPr bwMode="auto">
          <a:xfrm>
            <a:off x="164960" y="2508963"/>
            <a:ext cx="1624736" cy="2312124"/>
          </a:xfrm>
          <a:prstGeom prst="homePlate">
            <a:avLst>
              <a:gd name="adj" fmla="val 2746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rIns="36000" anchor="ctr"/>
          <a:lstStyle/>
          <a:p>
            <a:pPr eaLnBrk="1" hangingPunct="1">
              <a:defRPr/>
            </a:pPr>
            <a:r>
              <a:rPr lang="zh-TW" altLang="en-US" sz="23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 sz="2300" b="1" dirty="0" smtClean="0"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sz="2300" b="1" dirty="0" smtClean="0">
                <a:latin typeface="標楷體" pitchFamily="65" charset="-120"/>
                <a:ea typeface="標楷體" pitchFamily="65" charset="-120"/>
              </a:rPr>
              <a:t>拓展</a:t>
            </a:r>
            <a:endParaRPr lang="en-US" altLang="zh-TW" sz="2300" b="1" spc="-300" dirty="0">
              <a:latin typeface="標楷體" pitchFamily="65" charset="-120"/>
              <a:ea typeface="標楷體" pitchFamily="65" charset="-120"/>
            </a:endParaRPr>
          </a:p>
          <a:p>
            <a:pPr marL="182563" indent="-18256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100" b="1" dirty="0" smtClean="0">
                <a:solidFill>
                  <a:srgbClr val="2B51F5"/>
                </a:solidFill>
                <a:latin typeface="標楷體" pitchFamily="65" charset="-120"/>
                <a:ea typeface="標楷體" pitchFamily="65" charset="-120"/>
              </a:rPr>
              <a:t>闡述內容</a:t>
            </a:r>
            <a:endParaRPr lang="en-US" altLang="zh-TW" sz="2100" b="1" dirty="0" smtClean="0">
              <a:solidFill>
                <a:srgbClr val="2B51F5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100" b="1" dirty="0" smtClean="0">
                <a:solidFill>
                  <a:srgbClr val="2B51F5"/>
                </a:solidFill>
                <a:latin typeface="標楷體" pitchFamily="65" charset="-120"/>
                <a:ea typeface="標楷體" pitchFamily="65" charset="-120"/>
              </a:rPr>
              <a:t>列舉例子</a:t>
            </a:r>
            <a:endParaRPr lang="en-US" altLang="zh-TW" sz="2100" b="1" dirty="0">
              <a:solidFill>
                <a:srgbClr val="2B51F5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100" b="1" dirty="0" smtClean="0">
                <a:solidFill>
                  <a:srgbClr val="2B51F5"/>
                </a:solidFill>
                <a:latin typeface="標楷體" pitchFamily="65" charset="-120"/>
                <a:ea typeface="標楷體" pitchFamily="65" charset="-120"/>
              </a:rPr>
              <a:t>說明方法</a:t>
            </a:r>
            <a:endParaRPr lang="zh-HK" altLang="en-US" sz="2100" b="1" dirty="0">
              <a:solidFill>
                <a:srgbClr val="2B51F5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5" name="五邊形 26"/>
          <p:cNvSpPr>
            <a:spLocks noChangeArrowheads="1"/>
          </p:cNvSpPr>
          <p:nvPr/>
        </p:nvSpPr>
        <p:spPr bwMode="auto">
          <a:xfrm>
            <a:off x="150795" y="5507079"/>
            <a:ext cx="1627197" cy="872342"/>
          </a:xfrm>
          <a:prstGeom prst="homePlate">
            <a:avLst>
              <a:gd name="adj" fmla="val 49968"/>
            </a:avLst>
          </a:prstGeom>
          <a:solidFill>
            <a:srgbClr val="CCFFFF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2400" b="1" dirty="0">
              <a:latin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300" b="1" dirty="0">
                <a:solidFill>
                  <a:srgbClr val="7030A0"/>
                </a:solidFill>
                <a:latin typeface="標楷體" pitchFamily="65" charset="-120"/>
              </a:rPr>
              <a:t>總</a:t>
            </a:r>
            <a:r>
              <a:rPr lang="en-US" altLang="zh-TW" sz="2300" b="1" dirty="0">
                <a:latin typeface="標楷體" pitchFamily="65" charset="-120"/>
              </a:rPr>
              <a:t>︰</a:t>
            </a:r>
            <a:r>
              <a:rPr lang="zh-TW" altLang="en-US" sz="2300" b="1" dirty="0">
                <a:latin typeface="標楷體" pitchFamily="65" charset="-120"/>
              </a:rPr>
              <a:t>主題</a:t>
            </a:r>
            <a:endParaRPr lang="en-US" altLang="zh-TW" sz="2300" b="1" dirty="0">
              <a:latin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100" b="1" dirty="0">
                <a:solidFill>
                  <a:srgbClr val="2B51F5"/>
                </a:solidFill>
                <a:latin typeface="標楷體" pitchFamily="65" charset="-120"/>
              </a:rPr>
              <a:t>首尾呼應</a:t>
            </a:r>
            <a:endParaRPr lang="zh-HK" altLang="en-US" sz="2100" b="1" dirty="0">
              <a:solidFill>
                <a:srgbClr val="2B51F5"/>
              </a:solidFill>
              <a:latin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en-US" dirty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047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 bwMode="auto">
          <a:xfrm>
            <a:off x="4553419" y="2221156"/>
            <a:ext cx="0" cy="36000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4542335" y="1315818"/>
            <a:ext cx="0" cy="245216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>
            <a:off x="5495856" y="5229136"/>
            <a:ext cx="1080" cy="523683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接點 10"/>
          <p:cNvCxnSpPr>
            <a:cxnSpLocks noChangeShapeType="1"/>
          </p:cNvCxnSpPr>
          <p:nvPr/>
        </p:nvCxnSpPr>
        <p:spPr bwMode="auto">
          <a:xfrm>
            <a:off x="6295579" y="4653136"/>
            <a:ext cx="0" cy="57600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>
            <a:off x="7870513" y="2132856"/>
            <a:ext cx="0" cy="64800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>
            <a:off x="6282120" y="2132856"/>
            <a:ext cx="0" cy="64800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56" name="Straight Connector 19455"/>
          <p:cNvCxnSpPr/>
          <p:nvPr/>
        </p:nvCxnSpPr>
        <p:spPr bwMode="auto">
          <a:xfrm>
            <a:off x="2832257" y="2132856"/>
            <a:ext cx="0" cy="598407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59" name="直線接點 3"/>
          <p:cNvCxnSpPr>
            <a:cxnSpLocks noChangeShapeType="1"/>
          </p:cNvCxnSpPr>
          <p:nvPr/>
        </p:nvCxnSpPr>
        <p:spPr bwMode="auto">
          <a:xfrm>
            <a:off x="2915816" y="4699000"/>
            <a:ext cx="0" cy="53975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60" name="直線接點 10"/>
          <p:cNvCxnSpPr>
            <a:cxnSpLocks noChangeShapeType="1"/>
          </p:cNvCxnSpPr>
          <p:nvPr/>
        </p:nvCxnSpPr>
        <p:spPr bwMode="auto">
          <a:xfrm>
            <a:off x="4641131" y="4664075"/>
            <a:ext cx="0" cy="57600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61" name="直線接點 11"/>
          <p:cNvCxnSpPr>
            <a:cxnSpLocks noChangeShapeType="1"/>
          </p:cNvCxnSpPr>
          <p:nvPr/>
        </p:nvCxnSpPr>
        <p:spPr bwMode="auto">
          <a:xfrm>
            <a:off x="7884368" y="4699000"/>
            <a:ext cx="0" cy="53975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4250758" y="224518"/>
            <a:ext cx="2337463" cy="844952"/>
          </a:xfrm>
          <a:custGeom>
            <a:avLst/>
            <a:gdLst>
              <a:gd name="connsiteX0" fmla="*/ 0 w 2337463"/>
              <a:gd name="connsiteY0" fmla="*/ 84495 h 844952"/>
              <a:gd name="connsiteX1" fmla="*/ 84495 w 2337463"/>
              <a:gd name="connsiteY1" fmla="*/ 0 h 844952"/>
              <a:gd name="connsiteX2" fmla="*/ 2252968 w 2337463"/>
              <a:gd name="connsiteY2" fmla="*/ 0 h 844952"/>
              <a:gd name="connsiteX3" fmla="*/ 2337463 w 2337463"/>
              <a:gd name="connsiteY3" fmla="*/ 84495 h 844952"/>
              <a:gd name="connsiteX4" fmla="*/ 2337463 w 2337463"/>
              <a:gd name="connsiteY4" fmla="*/ 760457 h 844952"/>
              <a:gd name="connsiteX5" fmla="*/ 2252968 w 2337463"/>
              <a:gd name="connsiteY5" fmla="*/ 844952 h 844952"/>
              <a:gd name="connsiteX6" fmla="*/ 84495 w 2337463"/>
              <a:gd name="connsiteY6" fmla="*/ 844952 h 844952"/>
              <a:gd name="connsiteX7" fmla="*/ 0 w 2337463"/>
              <a:gd name="connsiteY7" fmla="*/ 760457 h 844952"/>
              <a:gd name="connsiteX8" fmla="*/ 0 w 2337463"/>
              <a:gd name="connsiteY8" fmla="*/ 84495 h 84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7463" h="844952">
                <a:moveTo>
                  <a:pt x="0" y="84495"/>
                </a:moveTo>
                <a:cubicBezTo>
                  <a:pt x="0" y="37830"/>
                  <a:pt x="37830" y="0"/>
                  <a:pt x="84495" y="0"/>
                </a:cubicBezTo>
                <a:lnTo>
                  <a:pt x="2252968" y="0"/>
                </a:lnTo>
                <a:cubicBezTo>
                  <a:pt x="2299633" y="0"/>
                  <a:pt x="2337463" y="37830"/>
                  <a:pt x="2337463" y="84495"/>
                </a:cubicBezTo>
                <a:lnTo>
                  <a:pt x="2337463" y="760457"/>
                </a:lnTo>
                <a:cubicBezTo>
                  <a:pt x="2337463" y="807122"/>
                  <a:pt x="2299633" y="844952"/>
                  <a:pt x="2252968" y="844952"/>
                </a:cubicBezTo>
                <a:lnTo>
                  <a:pt x="84495" y="844952"/>
                </a:lnTo>
                <a:cubicBezTo>
                  <a:pt x="37830" y="844952"/>
                  <a:pt x="0" y="807122"/>
                  <a:pt x="0" y="760457"/>
                </a:cubicBezTo>
                <a:lnTo>
                  <a:pt x="0" y="84495"/>
                </a:lnTo>
                <a:close/>
              </a:path>
            </a:pathLst>
          </a:cu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808" tIns="123808" rIns="123808" bIns="123808" numCol="1" spcCol="1270" anchor="ctr" anchorCtr="0">
            <a:noAutofit/>
          </a:bodyPr>
          <a:lstStyle/>
          <a:p>
            <a:pPr lvl="0" algn="ctr" defTabSz="1155700">
              <a:lnSpc>
                <a:spcPts val="3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sz="2600" kern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愛護地球</a:t>
            </a:r>
            <a:endParaRPr lang="en-US" altLang="zh-TW" sz="2600" kern="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1155700">
              <a:lnSpc>
                <a:spcPts val="3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綠色生活</a:t>
            </a:r>
            <a:endParaRPr lang="zh-HK" altLang="en-US" sz="2600" kern="1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832257" y="1069471"/>
            <a:ext cx="2587232" cy="49269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503930" y="0"/>
                </a:moveTo>
                <a:lnTo>
                  <a:pt x="2503930" y="246347"/>
                </a:lnTo>
                <a:lnTo>
                  <a:pt x="0" y="246347"/>
                </a:lnTo>
                <a:lnTo>
                  <a:pt x="0" y="492694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16" name="Freeform 15"/>
          <p:cNvSpPr/>
          <p:nvPr/>
        </p:nvSpPr>
        <p:spPr>
          <a:xfrm>
            <a:off x="3696693" y="2566246"/>
            <a:ext cx="1691284" cy="2132754"/>
          </a:xfrm>
          <a:custGeom>
            <a:avLst/>
            <a:gdLst>
              <a:gd name="connsiteX0" fmla="*/ 0 w 1980000"/>
              <a:gd name="connsiteY0" fmla="*/ 198000 h 2035175"/>
              <a:gd name="connsiteX1" fmla="*/ 198000 w 1980000"/>
              <a:gd name="connsiteY1" fmla="*/ 0 h 2035175"/>
              <a:gd name="connsiteX2" fmla="*/ 1782000 w 1980000"/>
              <a:gd name="connsiteY2" fmla="*/ 0 h 2035175"/>
              <a:gd name="connsiteX3" fmla="*/ 1980000 w 1980000"/>
              <a:gd name="connsiteY3" fmla="*/ 198000 h 2035175"/>
              <a:gd name="connsiteX4" fmla="*/ 1980000 w 1980000"/>
              <a:gd name="connsiteY4" fmla="*/ 1837175 h 2035175"/>
              <a:gd name="connsiteX5" fmla="*/ 1782000 w 1980000"/>
              <a:gd name="connsiteY5" fmla="*/ 2035175 h 2035175"/>
              <a:gd name="connsiteX6" fmla="*/ 198000 w 1980000"/>
              <a:gd name="connsiteY6" fmla="*/ 2035175 h 2035175"/>
              <a:gd name="connsiteX7" fmla="*/ 0 w 1980000"/>
              <a:gd name="connsiteY7" fmla="*/ 1837175 h 2035175"/>
              <a:gd name="connsiteX8" fmla="*/ 0 w 1980000"/>
              <a:gd name="connsiteY8" fmla="*/ 198000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000" h="2035175">
                <a:moveTo>
                  <a:pt x="0" y="198000"/>
                </a:moveTo>
                <a:cubicBezTo>
                  <a:pt x="0" y="88648"/>
                  <a:pt x="88648" y="0"/>
                  <a:pt x="198000" y="0"/>
                </a:cubicBezTo>
                <a:lnTo>
                  <a:pt x="1782000" y="0"/>
                </a:lnTo>
                <a:cubicBezTo>
                  <a:pt x="1891352" y="0"/>
                  <a:pt x="1980000" y="88648"/>
                  <a:pt x="1980000" y="198000"/>
                </a:cubicBezTo>
                <a:lnTo>
                  <a:pt x="1980000" y="1837175"/>
                </a:lnTo>
                <a:cubicBezTo>
                  <a:pt x="1980000" y="1946527"/>
                  <a:pt x="1891352" y="2035175"/>
                  <a:pt x="1782000" y="2035175"/>
                </a:cubicBezTo>
                <a:lnTo>
                  <a:pt x="198000" y="2035175"/>
                </a:lnTo>
                <a:cubicBezTo>
                  <a:pt x="88648" y="2035175"/>
                  <a:pt x="0" y="1946527"/>
                  <a:pt x="0" y="1837175"/>
                </a:cubicBezTo>
                <a:lnTo>
                  <a:pt x="0" y="19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5642" tIns="305642" rIns="305642" bIns="30564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HK" altLang="en-US" sz="65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5358921" y="1075783"/>
            <a:ext cx="3038710" cy="50134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2182"/>
                </a:lnTo>
                <a:lnTo>
                  <a:pt x="2461703" y="242182"/>
                </a:lnTo>
                <a:lnTo>
                  <a:pt x="2461703" y="484364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 20"/>
          <p:cNvSpPr/>
          <p:nvPr/>
        </p:nvSpPr>
        <p:spPr>
          <a:xfrm>
            <a:off x="7267168" y="1570815"/>
            <a:ext cx="1234395" cy="706057"/>
          </a:xfrm>
          <a:custGeom>
            <a:avLst/>
            <a:gdLst>
              <a:gd name="connsiteX0" fmla="*/ 0 w 1889093"/>
              <a:gd name="connsiteY0" fmla="*/ 58291 h 582913"/>
              <a:gd name="connsiteX1" fmla="*/ 58291 w 1889093"/>
              <a:gd name="connsiteY1" fmla="*/ 0 h 582913"/>
              <a:gd name="connsiteX2" fmla="*/ 1830802 w 1889093"/>
              <a:gd name="connsiteY2" fmla="*/ 0 h 582913"/>
              <a:gd name="connsiteX3" fmla="*/ 1889093 w 1889093"/>
              <a:gd name="connsiteY3" fmla="*/ 58291 h 582913"/>
              <a:gd name="connsiteX4" fmla="*/ 1889093 w 1889093"/>
              <a:gd name="connsiteY4" fmla="*/ 524622 h 582913"/>
              <a:gd name="connsiteX5" fmla="*/ 1830802 w 1889093"/>
              <a:gd name="connsiteY5" fmla="*/ 582913 h 582913"/>
              <a:gd name="connsiteX6" fmla="*/ 58291 w 1889093"/>
              <a:gd name="connsiteY6" fmla="*/ 582913 h 582913"/>
              <a:gd name="connsiteX7" fmla="*/ 0 w 1889093"/>
              <a:gd name="connsiteY7" fmla="*/ 524622 h 582913"/>
              <a:gd name="connsiteX8" fmla="*/ 0 w 1889093"/>
              <a:gd name="connsiteY8" fmla="*/ 58291 h 58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9093" h="582913">
                <a:moveTo>
                  <a:pt x="0" y="58291"/>
                </a:moveTo>
                <a:cubicBezTo>
                  <a:pt x="0" y="26098"/>
                  <a:pt x="26098" y="0"/>
                  <a:pt x="58291" y="0"/>
                </a:cubicBezTo>
                <a:lnTo>
                  <a:pt x="1830802" y="0"/>
                </a:lnTo>
                <a:cubicBezTo>
                  <a:pt x="1862995" y="0"/>
                  <a:pt x="1889093" y="26098"/>
                  <a:pt x="1889093" y="58291"/>
                </a:cubicBezTo>
                <a:lnTo>
                  <a:pt x="1889093" y="524622"/>
                </a:lnTo>
                <a:cubicBezTo>
                  <a:pt x="1889093" y="556815"/>
                  <a:pt x="1862995" y="582913"/>
                  <a:pt x="1830802" y="582913"/>
                </a:cubicBezTo>
                <a:lnTo>
                  <a:pt x="58291" y="582913"/>
                </a:lnTo>
                <a:cubicBezTo>
                  <a:pt x="26098" y="582913"/>
                  <a:pt x="0" y="556815"/>
                  <a:pt x="0" y="524622"/>
                </a:cubicBezTo>
                <a:lnTo>
                  <a:pt x="0" y="5829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753" tIns="123753" rIns="123753" bIns="12375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HK" altLang="en-US" sz="2600" kern="1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7164038" y="2566246"/>
            <a:ext cx="1526295" cy="2109802"/>
          </a:xfrm>
          <a:custGeom>
            <a:avLst/>
            <a:gdLst>
              <a:gd name="connsiteX0" fmla="*/ 0 w 1980000"/>
              <a:gd name="connsiteY0" fmla="*/ 198000 h 2109802"/>
              <a:gd name="connsiteX1" fmla="*/ 198000 w 1980000"/>
              <a:gd name="connsiteY1" fmla="*/ 0 h 2109802"/>
              <a:gd name="connsiteX2" fmla="*/ 1782000 w 1980000"/>
              <a:gd name="connsiteY2" fmla="*/ 0 h 2109802"/>
              <a:gd name="connsiteX3" fmla="*/ 1980000 w 1980000"/>
              <a:gd name="connsiteY3" fmla="*/ 198000 h 2109802"/>
              <a:gd name="connsiteX4" fmla="*/ 1980000 w 1980000"/>
              <a:gd name="connsiteY4" fmla="*/ 1911802 h 2109802"/>
              <a:gd name="connsiteX5" fmla="*/ 1782000 w 1980000"/>
              <a:gd name="connsiteY5" fmla="*/ 2109802 h 2109802"/>
              <a:gd name="connsiteX6" fmla="*/ 198000 w 1980000"/>
              <a:gd name="connsiteY6" fmla="*/ 2109802 h 2109802"/>
              <a:gd name="connsiteX7" fmla="*/ 0 w 1980000"/>
              <a:gd name="connsiteY7" fmla="*/ 1911802 h 2109802"/>
              <a:gd name="connsiteX8" fmla="*/ 0 w 1980000"/>
              <a:gd name="connsiteY8" fmla="*/ 198000 h 210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000" h="2109802">
                <a:moveTo>
                  <a:pt x="0" y="198000"/>
                </a:moveTo>
                <a:cubicBezTo>
                  <a:pt x="0" y="88648"/>
                  <a:pt x="88648" y="0"/>
                  <a:pt x="198000" y="0"/>
                </a:cubicBezTo>
                <a:lnTo>
                  <a:pt x="1782000" y="0"/>
                </a:lnTo>
                <a:cubicBezTo>
                  <a:pt x="1891352" y="0"/>
                  <a:pt x="1980000" y="88648"/>
                  <a:pt x="1980000" y="198000"/>
                </a:cubicBezTo>
                <a:lnTo>
                  <a:pt x="1980000" y="1911802"/>
                </a:lnTo>
                <a:cubicBezTo>
                  <a:pt x="1980000" y="2021154"/>
                  <a:pt x="1891352" y="2109802"/>
                  <a:pt x="1782000" y="2109802"/>
                </a:cubicBezTo>
                <a:lnTo>
                  <a:pt x="198000" y="2109802"/>
                </a:lnTo>
                <a:cubicBezTo>
                  <a:pt x="88648" y="2109802"/>
                  <a:pt x="0" y="2021154"/>
                  <a:pt x="0" y="1911802"/>
                </a:cubicBezTo>
                <a:lnTo>
                  <a:pt x="0" y="19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5642" tIns="305642" rIns="305642" bIns="30564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HK" altLang="en-US" sz="6500" kern="1200" dirty="0"/>
          </a:p>
        </p:txBody>
      </p:sp>
      <p:cxnSp>
        <p:nvCxnSpPr>
          <p:cNvPr id="19462" name="直線接點 15"/>
          <p:cNvCxnSpPr>
            <a:cxnSpLocks noChangeShapeType="1"/>
          </p:cNvCxnSpPr>
          <p:nvPr/>
        </p:nvCxnSpPr>
        <p:spPr bwMode="auto">
          <a:xfrm>
            <a:off x="2916368" y="5238750"/>
            <a:ext cx="49680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圓角矩形 4"/>
          <p:cNvSpPr/>
          <p:nvPr/>
        </p:nvSpPr>
        <p:spPr>
          <a:xfrm>
            <a:off x="2522538" y="5629275"/>
            <a:ext cx="4624387" cy="7921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6200" tIns="76200" rIns="76200" bIns="76200" spcCol="1270" anchor="ctr"/>
          <a:lstStyle/>
          <a:p>
            <a:pPr algn="ctr" defTabSz="8890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HK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9464" name="五邊形 13"/>
          <p:cNvSpPr>
            <a:spLocks noChangeArrowheads="1"/>
          </p:cNvSpPr>
          <p:nvPr/>
        </p:nvSpPr>
        <p:spPr bwMode="auto">
          <a:xfrm>
            <a:off x="165101" y="156036"/>
            <a:ext cx="1598587" cy="852009"/>
          </a:xfrm>
          <a:prstGeom prst="homePlate">
            <a:avLst>
              <a:gd name="adj" fmla="val 50161"/>
            </a:avLst>
          </a:prstGeom>
          <a:solidFill>
            <a:srgbClr val="CCFFCC"/>
          </a:solidFill>
          <a:ln w="9525" algn="ctr">
            <a:solidFill>
              <a:srgbClr val="01AF3F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300" b="1" dirty="0">
                <a:solidFill>
                  <a:srgbClr val="7030A0"/>
                </a:solidFill>
                <a:latin typeface="標楷體" pitchFamily="65" charset="-120"/>
              </a:rPr>
              <a:t>總</a:t>
            </a:r>
            <a:r>
              <a:rPr lang="en-US" altLang="zh-TW" sz="2300" b="1" dirty="0">
                <a:latin typeface="標楷體" pitchFamily="65" charset="-120"/>
              </a:rPr>
              <a:t>︰</a:t>
            </a:r>
            <a:r>
              <a:rPr lang="zh-TW" altLang="en-US" sz="2300" b="1" dirty="0">
                <a:latin typeface="標楷體" pitchFamily="65" charset="-120"/>
              </a:rPr>
              <a:t>主題</a:t>
            </a:r>
            <a:endParaRPr lang="zh-HK" altLang="en-US" sz="2300" b="1" dirty="0">
              <a:latin typeface="標楷體" pitchFamily="65" charset="-120"/>
            </a:endParaRPr>
          </a:p>
        </p:txBody>
      </p:sp>
      <p:sp>
        <p:nvSpPr>
          <p:cNvPr id="19468" name="圓角矩形 2"/>
          <p:cNvSpPr>
            <a:spLocks noChangeArrowheads="1"/>
          </p:cNvSpPr>
          <p:nvPr/>
        </p:nvSpPr>
        <p:spPr bwMode="auto">
          <a:xfrm>
            <a:off x="3095313" y="5547169"/>
            <a:ext cx="4775200" cy="79216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8575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600" dirty="0">
                <a:latin typeface="標楷體" pitchFamily="65" charset="-120"/>
              </a:rPr>
              <a:t>愛護</a:t>
            </a:r>
            <a:r>
              <a:rPr lang="zh-TW" altLang="en-US" sz="2600" dirty="0" smtClean="0">
                <a:latin typeface="標楷體" pitchFamily="65" charset="-120"/>
              </a:rPr>
              <a:t>地球</a:t>
            </a:r>
            <a:r>
              <a:rPr lang="zh-TW" altLang="zh-HK" sz="2600" dirty="0">
                <a:latin typeface="標楷體" pitchFamily="65" charset="-120"/>
              </a:rPr>
              <a:t>人人有責</a:t>
            </a:r>
            <a:endParaRPr lang="zh-HK" altLang="en-US" sz="2600" dirty="0">
              <a:latin typeface="標楷體" pitchFamily="65" charset="-120"/>
            </a:endParaRPr>
          </a:p>
        </p:txBody>
      </p:sp>
      <p:sp>
        <p:nvSpPr>
          <p:cNvPr id="17" name="日期版面配置區 2"/>
          <p:cNvSpPr>
            <a:spLocks noGrp="1"/>
          </p:cNvSpPr>
          <p:nvPr>
            <p:ph type="dt" sz="quarter" idx="10"/>
          </p:nvPr>
        </p:nvSpPr>
        <p:spPr>
          <a:xfrm>
            <a:off x="685800" y="63563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HK" altLang="en-US" sz="1200" dirty="0" smtClean="0"/>
              <a:t>單元二 說明單元</a:t>
            </a:r>
            <a:r>
              <a:rPr kumimoji="0" lang="en-US" altLang="zh-HK" sz="1200" dirty="0" smtClean="0"/>
              <a:t>(</a:t>
            </a:r>
            <a:r>
              <a:rPr kumimoji="0" lang="zh-HK" altLang="en-US" sz="1200" dirty="0" smtClean="0"/>
              <a:t>寫作</a:t>
            </a:r>
            <a:r>
              <a:rPr kumimoji="0" lang="en-US" altLang="zh-HK" sz="1200" dirty="0" smtClean="0"/>
              <a:t>)</a:t>
            </a:r>
            <a:endParaRPr kumimoji="0" lang="en-US" altLang="zh-TW" sz="1200" dirty="0" smtClean="0"/>
          </a:p>
        </p:txBody>
      </p:sp>
      <p:sp>
        <p:nvSpPr>
          <p:cNvPr id="1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2700338" y="6356350"/>
            <a:ext cx="37433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200" dirty="0" smtClean="0"/>
              <a:t>教育局教育心理服務</a:t>
            </a:r>
            <a:r>
              <a:rPr kumimoji="0" lang="en-US" altLang="zh-TW" sz="1200" dirty="0" smtClean="0"/>
              <a:t>(</a:t>
            </a:r>
            <a:r>
              <a:rPr kumimoji="0" lang="zh-TW" altLang="en-US" sz="1200" dirty="0" smtClean="0"/>
              <a:t>新界東</a:t>
            </a:r>
            <a:r>
              <a:rPr kumimoji="0" lang="en-US" altLang="zh-TW" sz="1200" dirty="0" smtClean="0"/>
              <a:t>)</a:t>
            </a:r>
            <a:r>
              <a:rPr kumimoji="0" lang="zh-TW" altLang="en-US" sz="1200" dirty="0" smtClean="0"/>
              <a:t>組 </a:t>
            </a:r>
            <a:r>
              <a:rPr kumimoji="0" lang="en-US" altLang="zh-TW" sz="1200" dirty="0" smtClean="0"/>
              <a:t>©2019</a:t>
            </a:r>
          </a:p>
        </p:txBody>
      </p:sp>
      <p:sp>
        <p:nvSpPr>
          <p:cNvPr id="1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115BD7-00AE-4926-A92F-9274C32B1851}" type="slidenum">
              <a:rPr kumimoji="0" lang="en-US" altLang="zh-TW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kumimoji="0" lang="en-US" altLang="zh-TW" sz="1400"/>
          </a:p>
        </p:txBody>
      </p:sp>
      <p:sp>
        <p:nvSpPr>
          <p:cNvPr id="5" name="矩形 4"/>
          <p:cNvSpPr/>
          <p:nvPr/>
        </p:nvSpPr>
        <p:spPr bwMode="auto">
          <a:xfrm>
            <a:off x="3565697" y="2567878"/>
            <a:ext cx="1695962" cy="21278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182880" eaLnBrk="1" hangingPunct="1"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回收廢紙、塑膠及金屬</a:t>
            </a:r>
          </a:p>
          <a:p>
            <a:pPr marL="342900" indent="-182880" eaLnBrk="1" hangingPunct="1"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循環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再造成有用的物品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新細明體" pitchFamily="18" charset="-120"/>
            </a:endParaRPr>
          </a:p>
        </p:txBody>
      </p:sp>
      <p:grpSp>
        <p:nvGrpSpPr>
          <p:cNvPr id="28" name="Group 27"/>
          <p:cNvGrpSpPr/>
          <p:nvPr/>
        </p:nvGrpSpPr>
        <p:grpSpPr>
          <a:xfrm rot="20845720">
            <a:off x="6505011" y="1116975"/>
            <a:ext cx="401135" cy="382667"/>
            <a:chOff x="2983191" y="2239392"/>
            <a:chExt cx="583490" cy="452737"/>
          </a:xfrm>
          <a:solidFill>
            <a:srgbClr val="66FFFF"/>
          </a:solidFill>
        </p:grpSpPr>
        <p:sp>
          <p:nvSpPr>
            <p:cNvPr id="11" name="Teardrop 10"/>
            <p:cNvSpPr/>
            <p:nvPr/>
          </p:nvSpPr>
          <p:spPr bwMode="auto">
            <a:xfrm>
              <a:off x="3320619" y="2239392"/>
              <a:ext cx="246062" cy="330686"/>
            </a:xfrm>
            <a:prstGeom prst="teardrop">
              <a:avLst>
                <a:gd name="adj" fmla="val 189421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新細明體" pitchFamily="18" charset="-120"/>
              </a:endParaRPr>
            </a:p>
          </p:txBody>
        </p:sp>
        <p:sp>
          <p:nvSpPr>
            <p:cNvPr id="36" name="Teardrop 35"/>
            <p:cNvSpPr/>
            <p:nvPr/>
          </p:nvSpPr>
          <p:spPr bwMode="auto">
            <a:xfrm>
              <a:off x="2983191" y="2361443"/>
              <a:ext cx="246062" cy="330686"/>
            </a:xfrm>
            <a:prstGeom prst="teardrop">
              <a:avLst>
                <a:gd name="adj" fmla="val 189421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新細明體" pitchFamily="18" charset="-120"/>
              </a:endParaRPr>
            </a:p>
          </p:txBody>
        </p:sp>
      </p:grpSp>
      <p:sp>
        <p:nvSpPr>
          <p:cNvPr id="38" name="Freeform 37"/>
          <p:cNvSpPr/>
          <p:nvPr/>
        </p:nvSpPr>
        <p:spPr>
          <a:xfrm>
            <a:off x="5672608" y="1562165"/>
            <a:ext cx="1234395" cy="706057"/>
          </a:xfrm>
          <a:custGeom>
            <a:avLst/>
            <a:gdLst>
              <a:gd name="connsiteX0" fmla="*/ 0 w 1889093"/>
              <a:gd name="connsiteY0" fmla="*/ 58291 h 582913"/>
              <a:gd name="connsiteX1" fmla="*/ 58291 w 1889093"/>
              <a:gd name="connsiteY1" fmla="*/ 0 h 582913"/>
              <a:gd name="connsiteX2" fmla="*/ 1830802 w 1889093"/>
              <a:gd name="connsiteY2" fmla="*/ 0 h 582913"/>
              <a:gd name="connsiteX3" fmla="*/ 1889093 w 1889093"/>
              <a:gd name="connsiteY3" fmla="*/ 58291 h 582913"/>
              <a:gd name="connsiteX4" fmla="*/ 1889093 w 1889093"/>
              <a:gd name="connsiteY4" fmla="*/ 524622 h 582913"/>
              <a:gd name="connsiteX5" fmla="*/ 1830802 w 1889093"/>
              <a:gd name="connsiteY5" fmla="*/ 582913 h 582913"/>
              <a:gd name="connsiteX6" fmla="*/ 58291 w 1889093"/>
              <a:gd name="connsiteY6" fmla="*/ 582913 h 582913"/>
              <a:gd name="connsiteX7" fmla="*/ 0 w 1889093"/>
              <a:gd name="connsiteY7" fmla="*/ 524622 h 582913"/>
              <a:gd name="connsiteX8" fmla="*/ 0 w 1889093"/>
              <a:gd name="connsiteY8" fmla="*/ 58291 h 58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9093" h="582913">
                <a:moveTo>
                  <a:pt x="0" y="58291"/>
                </a:moveTo>
                <a:cubicBezTo>
                  <a:pt x="0" y="26098"/>
                  <a:pt x="26098" y="0"/>
                  <a:pt x="58291" y="0"/>
                </a:cubicBezTo>
                <a:lnTo>
                  <a:pt x="1830802" y="0"/>
                </a:lnTo>
                <a:cubicBezTo>
                  <a:pt x="1862995" y="0"/>
                  <a:pt x="1889093" y="26098"/>
                  <a:pt x="1889093" y="58291"/>
                </a:cubicBezTo>
                <a:lnTo>
                  <a:pt x="1889093" y="524622"/>
                </a:lnTo>
                <a:cubicBezTo>
                  <a:pt x="1889093" y="556815"/>
                  <a:pt x="1862995" y="582913"/>
                  <a:pt x="1830802" y="582913"/>
                </a:cubicBezTo>
                <a:lnTo>
                  <a:pt x="58291" y="582913"/>
                </a:lnTo>
                <a:cubicBezTo>
                  <a:pt x="26098" y="582913"/>
                  <a:pt x="0" y="556815"/>
                  <a:pt x="0" y="524622"/>
                </a:cubicBezTo>
                <a:lnTo>
                  <a:pt x="0" y="5829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753" tIns="123753" rIns="123753" bIns="12375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Aft>
                <a:spcPct val="35000"/>
              </a:spcAft>
            </a:pPr>
            <a:endParaRPr lang="zh-HK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5518973" y="2576882"/>
            <a:ext cx="1526295" cy="2109802"/>
          </a:xfrm>
          <a:custGeom>
            <a:avLst/>
            <a:gdLst>
              <a:gd name="connsiteX0" fmla="*/ 0 w 1980000"/>
              <a:gd name="connsiteY0" fmla="*/ 198000 h 2109802"/>
              <a:gd name="connsiteX1" fmla="*/ 198000 w 1980000"/>
              <a:gd name="connsiteY1" fmla="*/ 0 h 2109802"/>
              <a:gd name="connsiteX2" fmla="*/ 1782000 w 1980000"/>
              <a:gd name="connsiteY2" fmla="*/ 0 h 2109802"/>
              <a:gd name="connsiteX3" fmla="*/ 1980000 w 1980000"/>
              <a:gd name="connsiteY3" fmla="*/ 198000 h 2109802"/>
              <a:gd name="connsiteX4" fmla="*/ 1980000 w 1980000"/>
              <a:gd name="connsiteY4" fmla="*/ 1911802 h 2109802"/>
              <a:gd name="connsiteX5" fmla="*/ 1782000 w 1980000"/>
              <a:gd name="connsiteY5" fmla="*/ 2109802 h 2109802"/>
              <a:gd name="connsiteX6" fmla="*/ 198000 w 1980000"/>
              <a:gd name="connsiteY6" fmla="*/ 2109802 h 2109802"/>
              <a:gd name="connsiteX7" fmla="*/ 0 w 1980000"/>
              <a:gd name="connsiteY7" fmla="*/ 1911802 h 2109802"/>
              <a:gd name="connsiteX8" fmla="*/ 0 w 1980000"/>
              <a:gd name="connsiteY8" fmla="*/ 198000 h 210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000" h="2109802">
                <a:moveTo>
                  <a:pt x="0" y="198000"/>
                </a:moveTo>
                <a:cubicBezTo>
                  <a:pt x="0" y="88648"/>
                  <a:pt x="88648" y="0"/>
                  <a:pt x="198000" y="0"/>
                </a:cubicBezTo>
                <a:lnTo>
                  <a:pt x="1782000" y="0"/>
                </a:lnTo>
                <a:cubicBezTo>
                  <a:pt x="1891352" y="0"/>
                  <a:pt x="1980000" y="88648"/>
                  <a:pt x="1980000" y="198000"/>
                </a:cubicBezTo>
                <a:lnTo>
                  <a:pt x="1980000" y="1911802"/>
                </a:lnTo>
                <a:cubicBezTo>
                  <a:pt x="1980000" y="2021154"/>
                  <a:pt x="1891352" y="2109802"/>
                  <a:pt x="1782000" y="2109802"/>
                </a:cubicBezTo>
                <a:lnTo>
                  <a:pt x="198000" y="2109802"/>
                </a:lnTo>
                <a:cubicBezTo>
                  <a:pt x="88648" y="2109802"/>
                  <a:pt x="0" y="2021154"/>
                  <a:pt x="0" y="1911802"/>
                </a:cubicBezTo>
                <a:lnTo>
                  <a:pt x="0" y="19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5642" tIns="305642" rIns="305642" bIns="30564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HK" altLang="en-US" sz="6500" kern="1200" dirty="0"/>
          </a:p>
        </p:txBody>
      </p:sp>
      <p:sp>
        <p:nvSpPr>
          <p:cNvPr id="43" name="Freeform 42"/>
          <p:cNvSpPr/>
          <p:nvPr/>
        </p:nvSpPr>
        <p:spPr>
          <a:xfrm>
            <a:off x="2298361" y="1540792"/>
            <a:ext cx="1234395" cy="706057"/>
          </a:xfrm>
          <a:custGeom>
            <a:avLst/>
            <a:gdLst>
              <a:gd name="connsiteX0" fmla="*/ 0 w 1889093"/>
              <a:gd name="connsiteY0" fmla="*/ 58291 h 582913"/>
              <a:gd name="connsiteX1" fmla="*/ 58291 w 1889093"/>
              <a:gd name="connsiteY1" fmla="*/ 0 h 582913"/>
              <a:gd name="connsiteX2" fmla="*/ 1830802 w 1889093"/>
              <a:gd name="connsiteY2" fmla="*/ 0 h 582913"/>
              <a:gd name="connsiteX3" fmla="*/ 1889093 w 1889093"/>
              <a:gd name="connsiteY3" fmla="*/ 58291 h 582913"/>
              <a:gd name="connsiteX4" fmla="*/ 1889093 w 1889093"/>
              <a:gd name="connsiteY4" fmla="*/ 524622 h 582913"/>
              <a:gd name="connsiteX5" fmla="*/ 1830802 w 1889093"/>
              <a:gd name="connsiteY5" fmla="*/ 582913 h 582913"/>
              <a:gd name="connsiteX6" fmla="*/ 58291 w 1889093"/>
              <a:gd name="connsiteY6" fmla="*/ 582913 h 582913"/>
              <a:gd name="connsiteX7" fmla="*/ 0 w 1889093"/>
              <a:gd name="connsiteY7" fmla="*/ 524622 h 582913"/>
              <a:gd name="connsiteX8" fmla="*/ 0 w 1889093"/>
              <a:gd name="connsiteY8" fmla="*/ 58291 h 58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9093" h="582913">
                <a:moveTo>
                  <a:pt x="0" y="58291"/>
                </a:moveTo>
                <a:cubicBezTo>
                  <a:pt x="0" y="26098"/>
                  <a:pt x="26098" y="0"/>
                  <a:pt x="58291" y="0"/>
                </a:cubicBezTo>
                <a:lnTo>
                  <a:pt x="1830802" y="0"/>
                </a:lnTo>
                <a:cubicBezTo>
                  <a:pt x="1862995" y="0"/>
                  <a:pt x="1889093" y="26098"/>
                  <a:pt x="1889093" y="58291"/>
                </a:cubicBezTo>
                <a:lnTo>
                  <a:pt x="1889093" y="524622"/>
                </a:lnTo>
                <a:cubicBezTo>
                  <a:pt x="1889093" y="556815"/>
                  <a:pt x="1862995" y="582913"/>
                  <a:pt x="1830802" y="582913"/>
                </a:cubicBezTo>
                <a:lnTo>
                  <a:pt x="58291" y="582913"/>
                </a:lnTo>
                <a:cubicBezTo>
                  <a:pt x="26098" y="582913"/>
                  <a:pt x="0" y="556815"/>
                  <a:pt x="0" y="524622"/>
                </a:cubicBezTo>
                <a:lnTo>
                  <a:pt x="0" y="5829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753" tIns="123753" rIns="123753" bIns="123753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節約 用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電</a:t>
            </a:r>
            <a:endParaRPr lang="zh-HK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3993189" y="1556759"/>
            <a:ext cx="1234395" cy="706057"/>
          </a:xfrm>
          <a:custGeom>
            <a:avLst/>
            <a:gdLst>
              <a:gd name="connsiteX0" fmla="*/ 0 w 1889093"/>
              <a:gd name="connsiteY0" fmla="*/ 58291 h 582913"/>
              <a:gd name="connsiteX1" fmla="*/ 58291 w 1889093"/>
              <a:gd name="connsiteY1" fmla="*/ 0 h 582913"/>
              <a:gd name="connsiteX2" fmla="*/ 1830802 w 1889093"/>
              <a:gd name="connsiteY2" fmla="*/ 0 h 582913"/>
              <a:gd name="connsiteX3" fmla="*/ 1889093 w 1889093"/>
              <a:gd name="connsiteY3" fmla="*/ 58291 h 582913"/>
              <a:gd name="connsiteX4" fmla="*/ 1889093 w 1889093"/>
              <a:gd name="connsiteY4" fmla="*/ 524622 h 582913"/>
              <a:gd name="connsiteX5" fmla="*/ 1830802 w 1889093"/>
              <a:gd name="connsiteY5" fmla="*/ 582913 h 582913"/>
              <a:gd name="connsiteX6" fmla="*/ 58291 w 1889093"/>
              <a:gd name="connsiteY6" fmla="*/ 582913 h 582913"/>
              <a:gd name="connsiteX7" fmla="*/ 0 w 1889093"/>
              <a:gd name="connsiteY7" fmla="*/ 524622 h 582913"/>
              <a:gd name="connsiteX8" fmla="*/ 0 w 1889093"/>
              <a:gd name="connsiteY8" fmla="*/ 58291 h 58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9093" h="582913">
                <a:moveTo>
                  <a:pt x="0" y="58291"/>
                </a:moveTo>
                <a:cubicBezTo>
                  <a:pt x="0" y="26098"/>
                  <a:pt x="26098" y="0"/>
                  <a:pt x="58291" y="0"/>
                </a:cubicBezTo>
                <a:lnTo>
                  <a:pt x="1830802" y="0"/>
                </a:lnTo>
                <a:cubicBezTo>
                  <a:pt x="1862995" y="0"/>
                  <a:pt x="1889093" y="26098"/>
                  <a:pt x="1889093" y="58291"/>
                </a:cubicBezTo>
                <a:lnTo>
                  <a:pt x="1889093" y="524622"/>
                </a:lnTo>
                <a:cubicBezTo>
                  <a:pt x="1889093" y="556815"/>
                  <a:pt x="1862995" y="582913"/>
                  <a:pt x="1830802" y="582913"/>
                </a:cubicBezTo>
                <a:lnTo>
                  <a:pt x="58291" y="582913"/>
                </a:lnTo>
                <a:cubicBezTo>
                  <a:pt x="26098" y="582913"/>
                  <a:pt x="0" y="556815"/>
                  <a:pt x="0" y="524622"/>
                </a:cubicBezTo>
                <a:lnTo>
                  <a:pt x="0" y="5829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753" tIns="123753" rIns="123753" bIns="123753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回收 再造</a:t>
            </a:r>
            <a:endParaRPr lang="zh-HK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57" name="TextBox 19456"/>
          <p:cNvSpPr txBox="1"/>
          <p:nvPr/>
        </p:nvSpPr>
        <p:spPr>
          <a:xfrm>
            <a:off x="5838878" y="1515255"/>
            <a:ext cx="90185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44600">
              <a:lnSpc>
                <a:spcPct val="90000"/>
              </a:lnSpc>
              <a:spcAft>
                <a:spcPct val="35000"/>
              </a:spcAft>
            </a:pPr>
            <a:r>
              <a:rPr lang="zh-TW" altLang="en-US" sz="2400" dirty="0" smtClean="0">
                <a:solidFill>
                  <a:srgbClr val="2B51F5"/>
                </a:solidFill>
                <a:latin typeface="標楷體" pitchFamily="65" charset="-120"/>
                <a:ea typeface="標楷體" pitchFamily="65" charset="-120"/>
              </a:rPr>
              <a:t>珍惜 用水</a:t>
            </a:r>
            <a:endParaRPr lang="zh-HK" altLang="en-US" sz="2400" dirty="0">
              <a:solidFill>
                <a:srgbClr val="2B51F5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6289805" y="1325599"/>
            <a:ext cx="0" cy="245216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1908606" y="2575213"/>
            <a:ext cx="1691284" cy="2132754"/>
          </a:xfrm>
          <a:custGeom>
            <a:avLst/>
            <a:gdLst>
              <a:gd name="connsiteX0" fmla="*/ 0 w 1980000"/>
              <a:gd name="connsiteY0" fmla="*/ 198000 h 2035175"/>
              <a:gd name="connsiteX1" fmla="*/ 198000 w 1980000"/>
              <a:gd name="connsiteY1" fmla="*/ 0 h 2035175"/>
              <a:gd name="connsiteX2" fmla="*/ 1782000 w 1980000"/>
              <a:gd name="connsiteY2" fmla="*/ 0 h 2035175"/>
              <a:gd name="connsiteX3" fmla="*/ 1980000 w 1980000"/>
              <a:gd name="connsiteY3" fmla="*/ 198000 h 2035175"/>
              <a:gd name="connsiteX4" fmla="*/ 1980000 w 1980000"/>
              <a:gd name="connsiteY4" fmla="*/ 1837175 h 2035175"/>
              <a:gd name="connsiteX5" fmla="*/ 1782000 w 1980000"/>
              <a:gd name="connsiteY5" fmla="*/ 2035175 h 2035175"/>
              <a:gd name="connsiteX6" fmla="*/ 198000 w 1980000"/>
              <a:gd name="connsiteY6" fmla="*/ 2035175 h 2035175"/>
              <a:gd name="connsiteX7" fmla="*/ 0 w 1980000"/>
              <a:gd name="connsiteY7" fmla="*/ 1837175 h 2035175"/>
              <a:gd name="connsiteX8" fmla="*/ 0 w 1980000"/>
              <a:gd name="connsiteY8" fmla="*/ 198000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000" h="2035175">
                <a:moveTo>
                  <a:pt x="0" y="198000"/>
                </a:moveTo>
                <a:cubicBezTo>
                  <a:pt x="0" y="88648"/>
                  <a:pt x="88648" y="0"/>
                  <a:pt x="198000" y="0"/>
                </a:cubicBezTo>
                <a:lnTo>
                  <a:pt x="1782000" y="0"/>
                </a:lnTo>
                <a:cubicBezTo>
                  <a:pt x="1891352" y="0"/>
                  <a:pt x="1980000" y="88648"/>
                  <a:pt x="1980000" y="198000"/>
                </a:cubicBezTo>
                <a:lnTo>
                  <a:pt x="1980000" y="1837175"/>
                </a:lnTo>
                <a:cubicBezTo>
                  <a:pt x="1980000" y="1946527"/>
                  <a:pt x="1891352" y="2035175"/>
                  <a:pt x="1782000" y="2035175"/>
                </a:cubicBezTo>
                <a:lnTo>
                  <a:pt x="198000" y="2035175"/>
                </a:lnTo>
                <a:cubicBezTo>
                  <a:pt x="88648" y="2035175"/>
                  <a:pt x="0" y="1946527"/>
                  <a:pt x="0" y="1837175"/>
                </a:cubicBezTo>
                <a:lnTo>
                  <a:pt x="0" y="19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5642" tIns="305642" rIns="305642" bIns="30564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HK" altLang="en-US" sz="6500" kern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7243008" y="1536628"/>
            <a:ext cx="122642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44600">
              <a:lnSpc>
                <a:spcPct val="90000"/>
              </a:lnSpc>
              <a:spcAft>
                <a:spcPct val="35000"/>
              </a:spcAft>
            </a:pPr>
            <a:r>
              <a:rPr lang="zh-TW" altLang="en-US" sz="2400" dirty="0" smtClean="0">
                <a:solidFill>
                  <a:srgbClr val="2B51F5"/>
                </a:solidFill>
                <a:latin typeface="標楷體" pitchFamily="65" charset="-120"/>
                <a:ea typeface="標楷體" pitchFamily="65" charset="-120"/>
              </a:rPr>
              <a:t>少用即棄塑膠</a:t>
            </a:r>
            <a:endParaRPr lang="zh-HK" altLang="en-US" sz="2400" dirty="0">
              <a:solidFill>
                <a:srgbClr val="2B51F5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836208" y="2599431"/>
            <a:ext cx="1710489" cy="22231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182880" eaLnBrk="1" hangingPunct="1">
              <a:buFont typeface="Arial" panose="020B0604020202020204" pitchFamily="34" charset="0"/>
              <a:buChar char="•"/>
            </a:pPr>
            <a:r>
              <a:rPr lang="zh-TW" altLang="zh-HK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減少</a:t>
            </a:r>
            <a:r>
              <a:rPr lang="zh-TW" altLang="zh-HK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HK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</a:t>
            </a:r>
            <a:r>
              <a:rPr lang="zh-TW" altLang="zh-HK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風筒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182880" eaLnBrk="1" hangingPunct="1"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冷氣機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60020" eaLnBrk="1" hangingPunct="1"/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endParaRPr lang="zh-TW" altLang="zh-HK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182880" eaLnBrk="1" hangingPunct="1">
              <a:buFont typeface="Arial" panose="020B0604020202020204" pitchFamily="34" charset="0"/>
              <a:buChar char="•"/>
            </a:pPr>
            <a:r>
              <a:rPr lang="zh-TW" altLang="zh-HK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睡前</a:t>
            </a:r>
            <a:r>
              <a:rPr lang="zh-TW" altLang="zh-HK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關掉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HK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電源</a:t>
            </a:r>
            <a:endParaRPr lang="zh-TW" altLang="zh-HK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0" name="矩形 2"/>
          <p:cNvSpPr>
            <a:spLocks noChangeArrowheads="1"/>
          </p:cNvSpPr>
          <p:nvPr/>
        </p:nvSpPr>
        <p:spPr bwMode="auto">
          <a:xfrm>
            <a:off x="1837170" y="315957"/>
            <a:ext cx="2406650" cy="91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en-US" sz="2800" dirty="0">
              <a:latin typeface="標楷體" panose="03000509000000000000" pitchFamily="65" charset="-120"/>
            </a:endParaRPr>
          </a:p>
        </p:txBody>
      </p:sp>
      <p:sp>
        <p:nvSpPr>
          <p:cNvPr id="53" name="五邊形 24"/>
          <p:cNvSpPr/>
          <p:nvPr/>
        </p:nvSpPr>
        <p:spPr bwMode="auto">
          <a:xfrm>
            <a:off x="152727" y="1418674"/>
            <a:ext cx="1543193" cy="993355"/>
          </a:xfrm>
          <a:prstGeom prst="homePlate">
            <a:avLst>
              <a:gd name="adj" fmla="val 37654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rIns="36000" anchor="ctr"/>
          <a:lstStyle/>
          <a:p>
            <a:pPr algn="ctr" eaLnBrk="1" hangingPunct="1">
              <a:defRPr/>
            </a:pPr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sz="2300" b="1" dirty="0" smtClean="0">
                <a:latin typeface="標楷體" pitchFamily="65" charset="-120"/>
                <a:ea typeface="標楷體" pitchFamily="65" charset="-120"/>
              </a:rPr>
              <a:t>重點</a:t>
            </a:r>
            <a:endParaRPr lang="en-US" altLang="zh-TW" sz="2300" b="1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100" b="1" dirty="0" smtClean="0">
                <a:solidFill>
                  <a:srgbClr val="2B51F5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標示語</a:t>
            </a:r>
            <a:endParaRPr lang="en-US" altLang="zh-TW" sz="2100" b="1" dirty="0" smtClean="0">
              <a:solidFill>
                <a:srgbClr val="2B51F5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 eaLnBrk="1" hangingPunct="1">
              <a:defRPr/>
            </a:pPr>
            <a:r>
              <a:rPr lang="zh-TW" altLang="en-US" sz="2100" b="1" dirty="0" smtClean="0">
                <a:solidFill>
                  <a:srgbClr val="2B51F5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中心句</a:t>
            </a:r>
            <a:endParaRPr lang="en-US" altLang="zh-TW" sz="2100" b="1" dirty="0" smtClean="0">
              <a:solidFill>
                <a:srgbClr val="2B51F5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4" name="五邊形 28"/>
          <p:cNvSpPr/>
          <p:nvPr/>
        </p:nvSpPr>
        <p:spPr bwMode="auto">
          <a:xfrm>
            <a:off x="164960" y="2508963"/>
            <a:ext cx="1624736" cy="2312124"/>
          </a:xfrm>
          <a:prstGeom prst="homePlate">
            <a:avLst>
              <a:gd name="adj" fmla="val 2746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rIns="36000" anchor="ctr"/>
          <a:lstStyle/>
          <a:p>
            <a:pPr eaLnBrk="1" hangingPunct="1">
              <a:defRPr/>
            </a:pPr>
            <a:r>
              <a:rPr lang="zh-TW" altLang="en-US" sz="23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 sz="2300" b="1" dirty="0" smtClean="0"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sz="2300" b="1" dirty="0" smtClean="0">
                <a:latin typeface="標楷體" pitchFamily="65" charset="-120"/>
                <a:ea typeface="標楷體" pitchFamily="65" charset="-120"/>
              </a:rPr>
              <a:t>拓展</a:t>
            </a:r>
            <a:endParaRPr lang="en-US" altLang="zh-TW" sz="2300" b="1" spc="-300" dirty="0">
              <a:latin typeface="標楷體" pitchFamily="65" charset="-120"/>
              <a:ea typeface="標楷體" pitchFamily="65" charset="-120"/>
            </a:endParaRPr>
          </a:p>
          <a:p>
            <a:pPr marL="182563" indent="-18256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100" b="1" dirty="0" smtClean="0">
                <a:solidFill>
                  <a:srgbClr val="2B51F5"/>
                </a:solidFill>
                <a:latin typeface="標楷體" pitchFamily="65" charset="-120"/>
                <a:ea typeface="標楷體" pitchFamily="65" charset="-120"/>
              </a:rPr>
              <a:t>闡述內容</a:t>
            </a:r>
            <a:endParaRPr lang="en-US" altLang="zh-TW" sz="2100" b="1" dirty="0" smtClean="0">
              <a:solidFill>
                <a:srgbClr val="2B51F5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100" b="1" dirty="0" smtClean="0">
                <a:solidFill>
                  <a:srgbClr val="2B51F5"/>
                </a:solidFill>
                <a:latin typeface="標楷體" pitchFamily="65" charset="-120"/>
                <a:ea typeface="標楷體" pitchFamily="65" charset="-120"/>
              </a:rPr>
              <a:t>列舉例子</a:t>
            </a:r>
            <a:endParaRPr lang="en-US" altLang="zh-TW" sz="2100" b="1" dirty="0">
              <a:solidFill>
                <a:srgbClr val="2B51F5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100" b="1" dirty="0" smtClean="0">
                <a:solidFill>
                  <a:srgbClr val="2B51F5"/>
                </a:solidFill>
                <a:latin typeface="標楷體" pitchFamily="65" charset="-120"/>
                <a:ea typeface="標楷體" pitchFamily="65" charset="-120"/>
              </a:rPr>
              <a:t>說明方法</a:t>
            </a:r>
            <a:endParaRPr lang="zh-HK" altLang="en-US" sz="2100" b="1" dirty="0">
              <a:solidFill>
                <a:srgbClr val="2B51F5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5" name="五邊形 26"/>
          <p:cNvSpPr>
            <a:spLocks noChangeArrowheads="1"/>
          </p:cNvSpPr>
          <p:nvPr/>
        </p:nvSpPr>
        <p:spPr bwMode="auto">
          <a:xfrm>
            <a:off x="150795" y="5507079"/>
            <a:ext cx="1627197" cy="872342"/>
          </a:xfrm>
          <a:prstGeom prst="homePlate">
            <a:avLst>
              <a:gd name="adj" fmla="val 49968"/>
            </a:avLst>
          </a:prstGeom>
          <a:solidFill>
            <a:srgbClr val="CCFFFF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2400" b="1" dirty="0">
              <a:latin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300" b="1" dirty="0">
                <a:solidFill>
                  <a:srgbClr val="7030A0"/>
                </a:solidFill>
                <a:latin typeface="標楷體" pitchFamily="65" charset="-120"/>
              </a:rPr>
              <a:t>總</a:t>
            </a:r>
            <a:r>
              <a:rPr lang="en-US" altLang="zh-TW" sz="2300" b="1" dirty="0">
                <a:latin typeface="標楷體" pitchFamily="65" charset="-120"/>
              </a:rPr>
              <a:t>︰</a:t>
            </a:r>
            <a:r>
              <a:rPr lang="zh-TW" altLang="en-US" sz="2300" b="1" dirty="0">
                <a:latin typeface="標楷體" pitchFamily="65" charset="-120"/>
              </a:rPr>
              <a:t>主題</a:t>
            </a:r>
            <a:endParaRPr lang="en-US" altLang="zh-TW" sz="2300" b="1" dirty="0">
              <a:latin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100" b="1" dirty="0">
                <a:solidFill>
                  <a:srgbClr val="2B51F5"/>
                </a:solidFill>
                <a:latin typeface="標楷體" pitchFamily="65" charset="-120"/>
              </a:rPr>
              <a:t>首尾呼應</a:t>
            </a:r>
            <a:endParaRPr lang="zh-HK" altLang="en-US" sz="2100" b="1" dirty="0">
              <a:solidFill>
                <a:srgbClr val="2B51F5"/>
              </a:solidFill>
              <a:latin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en-US" dirty="0">
              <a:latin typeface="標楷體" pitchFamily="65" charset="-120"/>
            </a:endParaRPr>
          </a:p>
        </p:txBody>
      </p:sp>
      <p:sp>
        <p:nvSpPr>
          <p:cNvPr id="52" name="雲朵形圖說文字 4"/>
          <p:cNvSpPr/>
          <p:nvPr/>
        </p:nvSpPr>
        <p:spPr bwMode="auto">
          <a:xfrm>
            <a:off x="5495856" y="2590949"/>
            <a:ext cx="3453006" cy="2015848"/>
          </a:xfrm>
          <a:prstGeom prst="cloudCallout">
            <a:avLst>
              <a:gd name="adj1" fmla="val -48428"/>
              <a:gd name="adj2" fmla="val 56021"/>
            </a:avLst>
          </a:prstGeom>
          <a:solidFill>
            <a:schemeClr val="bg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與組員討論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寫甚麼  內容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kumimoji="1" lang="zh-HK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787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794" y="-69739"/>
            <a:ext cx="8229600" cy="1143000"/>
          </a:xfrm>
        </p:spPr>
        <p:txBody>
          <a:bodyPr/>
          <a:lstStyle/>
          <a:p>
            <a:endParaRPr lang="zh-HK" altLang="en-US" sz="6000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sz="1200" dirty="0" smtClean="0"/>
              <a:t>單元二 說明單元</a:t>
            </a:r>
            <a:r>
              <a:rPr lang="en-US" altLang="zh-HK" sz="1200" dirty="0" smtClean="0"/>
              <a:t>(</a:t>
            </a:r>
            <a:r>
              <a:rPr lang="zh-HK" altLang="en-US" sz="1200" dirty="0" smtClean="0"/>
              <a:t>寫作</a:t>
            </a:r>
            <a:r>
              <a:rPr lang="en-US" altLang="zh-HK" sz="1200" dirty="0" smtClean="0"/>
              <a:t>)</a:t>
            </a:r>
            <a:endParaRPr lang="en-US" altLang="zh-TW" sz="1200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en-US" altLang="zh-TW" sz="120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3042-1B68-4A89-8C9B-79C0116DA61C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318176"/>
              </p:ext>
            </p:extLst>
          </p:nvPr>
        </p:nvGraphicFramePr>
        <p:xfrm>
          <a:off x="483988" y="1052736"/>
          <a:ext cx="4160020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010">
                  <a:extLst>
                    <a:ext uri="{9D8B030D-6E8A-4147-A177-3AD203B41FA5}">
                      <a16:colId xmlns:a16="http://schemas.microsoft.com/office/drawing/2014/main" val="1417940503"/>
                    </a:ext>
                  </a:extLst>
                </a:gridCol>
                <a:gridCol w="2080010">
                  <a:extLst>
                    <a:ext uri="{9D8B030D-6E8A-4147-A177-3AD203B41FA5}">
                      <a16:colId xmlns:a16="http://schemas.microsoft.com/office/drawing/2014/main" val="3096647276"/>
                    </a:ext>
                  </a:extLst>
                </a:gridCol>
              </a:tblGrid>
              <a:tr h="560664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珍惜用水</a:t>
                      </a:r>
                      <a:endParaRPr lang="zh-HK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887307"/>
                  </a:ext>
                </a:extLst>
              </a:tr>
              <a:tr h="1447860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278847"/>
                  </a:ext>
                </a:extLst>
              </a:tr>
              <a:tr h="1447860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108490"/>
                  </a:ext>
                </a:extLst>
              </a:tr>
            </a:tbl>
          </a:graphicData>
        </a:graphic>
      </p:graphicFrame>
      <p:sp>
        <p:nvSpPr>
          <p:cNvPr id="14" name="雲朵形圖說文字 13"/>
          <p:cNvSpPr/>
          <p:nvPr/>
        </p:nvSpPr>
        <p:spPr bwMode="auto">
          <a:xfrm>
            <a:off x="4603791" y="4233298"/>
            <a:ext cx="4403304" cy="2015039"/>
          </a:xfrm>
          <a:prstGeom prst="cloudCallout">
            <a:avLst>
              <a:gd name="adj1" fmla="val -59988"/>
              <a:gd name="adj2" fmla="val 46957"/>
            </a:avLst>
          </a:prstGeom>
          <a:solidFill>
            <a:schemeClr val="bg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可以把重點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想像為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個小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畫面，再用簡單的圖畫或文字記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在四格內。</a:t>
            </a:r>
            <a:endParaRPr kumimoji="1" lang="zh-HK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8" name="Picture 4" descr="ç¸éåç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89" y="1768363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y 3"/>
          <p:cNvSpPr/>
          <p:nvPr/>
        </p:nvSpPr>
        <p:spPr bwMode="auto">
          <a:xfrm>
            <a:off x="755576" y="2060848"/>
            <a:ext cx="1423491" cy="1125464"/>
          </a:xfrm>
          <a:prstGeom prst="mathMultiply">
            <a:avLst>
              <a:gd name="adj1" fmla="val 14778"/>
            </a:avLst>
          </a:prstGeom>
          <a:solidFill>
            <a:schemeClr val="tx2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83988" y="1598865"/>
            <a:ext cx="468000" cy="46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endParaRPr kumimoji="1" lang="zh-HK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" name="圖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589" y="4783086"/>
            <a:ext cx="803821" cy="98593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904" y="4801259"/>
            <a:ext cx="1223392" cy="10636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16" y="1073261"/>
            <a:ext cx="4315739" cy="31495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392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sz="1200" dirty="0" smtClean="0"/>
              <a:t>單元二 說明單元</a:t>
            </a:r>
            <a:r>
              <a:rPr lang="en-US" altLang="zh-HK" sz="1200" dirty="0" smtClean="0"/>
              <a:t>(</a:t>
            </a:r>
            <a:r>
              <a:rPr lang="zh-HK" altLang="en-US" sz="1200" dirty="0" smtClean="0"/>
              <a:t>寫作</a:t>
            </a:r>
            <a:r>
              <a:rPr lang="en-US" altLang="zh-HK" sz="1200" dirty="0" smtClean="0"/>
              <a:t>)</a:t>
            </a:r>
            <a:endParaRPr lang="en-US" altLang="zh-TW" sz="1200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1200" dirty="0" smtClean="0"/>
              <a:t>教育局教育心理服務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新界東</a:t>
            </a:r>
            <a:r>
              <a:rPr lang="en-US" altLang="zh-TW" sz="1200" dirty="0" smtClean="0"/>
              <a:t>)</a:t>
            </a:r>
            <a:r>
              <a:rPr lang="zh-TW" altLang="en-US" sz="1200" dirty="0" smtClean="0"/>
              <a:t>組 </a:t>
            </a:r>
            <a:r>
              <a:rPr lang="en-US" altLang="zh-TW" sz="1200" dirty="0" smtClean="0"/>
              <a:t>©2019</a:t>
            </a:r>
            <a:endParaRPr lang="en-US" altLang="zh-TW" sz="1200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3042-1B68-4A89-8C9B-79C0116DA61C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graphicFrame>
        <p:nvGraphicFramePr>
          <p:cNvPr id="19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815873"/>
              </p:ext>
            </p:extLst>
          </p:nvPr>
        </p:nvGraphicFramePr>
        <p:xfrm>
          <a:off x="478908" y="1020917"/>
          <a:ext cx="4160020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010">
                  <a:extLst>
                    <a:ext uri="{9D8B030D-6E8A-4147-A177-3AD203B41FA5}">
                      <a16:colId xmlns:a16="http://schemas.microsoft.com/office/drawing/2014/main" val="1417940503"/>
                    </a:ext>
                  </a:extLst>
                </a:gridCol>
                <a:gridCol w="2080010">
                  <a:extLst>
                    <a:ext uri="{9D8B030D-6E8A-4147-A177-3AD203B41FA5}">
                      <a16:colId xmlns:a16="http://schemas.microsoft.com/office/drawing/2014/main" val="3096647276"/>
                    </a:ext>
                  </a:extLst>
                </a:gridCol>
              </a:tblGrid>
              <a:tr h="560664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少用塑膠</a:t>
                      </a:r>
                      <a:endParaRPr lang="zh-HK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887307"/>
                  </a:ext>
                </a:extLst>
              </a:tr>
              <a:tr h="1447860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278847"/>
                  </a:ext>
                </a:extLst>
              </a:tr>
              <a:tr h="1447860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10849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483988" y="1598865"/>
            <a:ext cx="468000" cy="46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endParaRPr kumimoji="1" lang="zh-HK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Picture 8" descr="Plastic bag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69" y="1924465"/>
            <a:ext cx="636927" cy="8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直線接點 17"/>
          <p:cNvCxnSpPr/>
          <p:nvPr/>
        </p:nvCxnSpPr>
        <p:spPr>
          <a:xfrm>
            <a:off x="1339869" y="1905690"/>
            <a:ext cx="684000" cy="82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8"/>
          <p:cNvSpPr/>
          <p:nvPr/>
        </p:nvSpPr>
        <p:spPr>
          <a:xfrm>
            <a:off x="1115616" y="1770971"/>
            <a:ext cx="1058440" cy="11177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Plastic bottle PNG imag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5334">
            <a:off x="830120" y="4596743"/>
            <a:ext cx="883920" cy="175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7655" y="4908955"/>
            <a:ext cx="1547330" cy="113389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 bwMode="auto">
          <a:xfrm>
            <a:off x="5436096" y="4579704"/>
            <a:ext cx="2447603" cy="1463141"/>
          </a:xfrm>
          <a:prstGeom prst="cloudCallout">
            <a:avLst>
              <a:gd name="adj1" fmla="val 69129"/>
              <a:gd name="adj2" fmla="val 576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「走塑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」行動</a:t>
            </a:r>
            <a:endParaRPr kumimoji="1" lang="zh-HK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16" y="1073261"/>
            <a:ext cx="4315739" cy="31495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65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內容版面配置區 1"/>
          <p:cNvSpPr>
            <a:spLocks noGrp="1"/>
          </p:cNvSpPr>
          <p:nvPr>
            <p:ph idx="1"/>
          </p:nvPr>
        </p:nvSpPr>
        <p:spPr>
          <a:xfrm>
            <a:off x="971600" y="680294"/>
            <a:ext cx="7634435" cy="5904656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kumimoji="0" lang="zh-TW" altLang="en-US" sz="6000" dirty="0" smtClean="0">
                <a:latin typeface="標楷體" panose="03000509000000000000" pitchFamily="65" charset="-120"/>
              </a:rPr>
              <a:t>二</a:t>
            </a:r>
            <a:r>
              <a:rPr kumimoji="0" lang="en-US" altLang="zh-TW" sz="6000" dirty="0" smtClean="0">
                <a:latin typeface="標楷體" panose="03000509000000000000" pitchFamily="65" charset="-120"/>
              </a:rPr>
              <a:t>. </a:t>
            </a:r>
            <a:r>
              <a:rPr kumimoji="0" lang="zh-TW" altLang="en-US" sz="6000" u="sng" dirty="0" smtClean="0">
                <a:latin typeface="標楷體" panose="03000509000000000000" pitchFamily="65" charset="-120"/>
              </a:rPr>
              <a:t>寫概念圖</a:t>
            </a:r>
          </a:p>
          <a:p>
            <a:pPr marL="0" indent="0" algn="ctr">
              <a:buFontTx/>
              <a:buNone/>
              <a:defRPr/>
            </a:pPr>
            <a:endParaRPr kumimoji="0" lang="zh-TW" altLang="en-US" sz="2000" u="sng" dirty="0" smtClean="0">
              <a:latin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38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根據討論結果，二人一組，完成工作紙的概念圖，為寫作做準備。</a:t>
            </a:r>
            <a:endParaRPr lang="en-US" altLang="zh-TW" sz="3800" dirty="0" smtClean="0">
              <a:solidFill>
                <a:srgbClr val="000000"/>
              </a:solidFill>
              <a:latin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3800" dirty="0" smtClean="0">
                <a:latin typeface="標楷體" pitchFamily="65" charset="-120"/>
              </a:rPr>
              <a:t>     </a:t>
            </a:r>
            <a:endParaRPr lang="en-US" altLang="zh-TW" sz="3800" dirty="0" smtClean="0">
              <a:latin typeface="標楷體" pitchFamily="65" charset="-120"/>
            </a:endParaRPr>
          </a:p>
          <a:p>
            <a:pPr marL="0" indent="0">
              <a:buNone/>
              <a:defRPr/>
            </a:pPr>
            <a:endParaRPr lang="en-US" altLang="zh-TW" sz="5500" dirty="0">
              <a:latin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endParaRPr lang="en-US" altLang="zh-TW" sz="5500" dirty="0" smtClean="0">
              <a:latin typeface="標楷體" panose="03000509000000000000" pitchFamily="65" charset="-120"/>
            </a:endParaRPr>
          </a:p>
        </p:txBody>
      </p:sp>
      <p:sp>
        <p:nvSpPr>
          <p:cNvPr id="7" name="日期版面配置區 2"/>
          <p:cNvSpPr>
            <a:spLocks noGrp="1"/>
          </p:cNvSpPr>
          <p:nvPr>
            <p:ph type="dt" sz="quarter" idx="10"/>
          </p:nvPr>
        </p:nvSpPr>
        <p:spPr>
          <a:xfrm>
            <a:off x="685800" y="63563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HK" altLang="en-US" sz="1200" dirty="0" smtClean="0"/>
              <a:t>單元二 說明單元</a:t>
            </a:r>
            <a:r>
              <a:rPr kumimoji="0" lang="en-US" altLang="zh-HK" sz="1200" dirty="0" smtClean="0"/>
              <a:t>(</a:t>
            </a:r>
            <a:r>
              <a:rPr kumimoji="0" lang="zh-HK" altLang="en-US" sz="1200" dirty="0" smtClean="0"/>
              <a:t>寫作</a:t>
            </a:r>
            <a:r>
              <a:rPr kumimoji="0" lang="en-US" altLang="zh-HK" sz="1200" dirty="0" smtClean="0"/>
              <a:t>)</a:t>
            </a:r>
            <a:endParaRPr kumimoji="0" lang="en-US" altLang="zh-TW" sz="1200" dirty="0" smtClean="0"/>
          </a:p>
        </p:txBody>
      </p:sp>
      <p:sp>
        <p:nvSpPr>
          <p:cNvPr id="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2700338" y="6356350"/>
            <a:ext cx="37433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200" dirty="0" smtClean="0"/>
              <a:t>教育局教育心理服務</a:t>
            </a:r>
            <a:r>
              <a:rPr kumimoji="0" lang="en-US" altLang="zh-TW" sz="1200" dirty="0" smtClean="0"/>
              <a:t>(</a:t>
            </a:r>
            <a:r>
              <a:rPr kumimoji="0" lang="zh-TW" altLang="en-US" sz="1200" dirty="0" smtClean="0"/>
              <a:t>新界東</a:t>
            </a:r>
            <a:r>
              <a:rPr kumimoji="0" lang="en-US" altLang="zh-TW" sz="1200" dirty="0" smtClean="0"/>
              <a:t>)</a:t>
            </a:r>
            <a:r>
              <a:rPr kumimoji="0" lang="zh-TW" altLang="en-US" sz="1200" dirty="0" smtClean="0"/>
              <a:t>組 </a:t>
            </a:r>
            <a:r>
              <a:rPr kumimoji="0" lang="en-US" altLang="zh-TW" sz="1200" dirty="0" smtClean="0"/>
              <a:t>©2019</a:t>
            </a: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115BD7-00AE-4926-A92F-9274C32B1851}" type="slidenum">
              <a:rPr kumimoji="0" lang="en-US" altLang="zh-TW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kumimoji="0"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82565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 bwMode="auto">
          <a:xfrm>
            <a:off x="4553419" y="2221156"/>
            <a:ext cx="0" cy="36000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4542335" y="1315818"/>
            <a:ext cx="0" cy="245216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>
            <a:off x="5495856" y="5229136"/>
            <a:ext cx="1080" cy="523683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接點 10"/>
          <p:cNvCxnSpPr>
            <a:cxnSpLocks noChangeShapeType="1"/>
          </p:cNvCxnSpPr>
          <p:nvPr/>
        </p:nvCxnSpPr>
        <p:spPr bwMode="auto">
          <a:xfrm>
            <a:off x="6295579" y="4653136"/>
            <a:ext cx="0" cy="57600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>
            <a:off x="7870513" y="2132856"/>
            <a:ext cx="0" cy="64800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>
            <a:off x="6282120" y="2132856"/>
            <a:ext cx="0" cy="64800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56" name="Straight Connector 19455"/>
          <p:cNvCxnSpPr/>
          <p:nvPr/>
        </p:nvCxnSpPr>
        <p:spPr bwMode="auto">
          <a:xfrm>
            <a:off x="2832257" y="2132856"/>
            <a:ext cx="0" cy="598407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59" name="直線接點 3"/>
          <p:cNvCxnSpPr>
            <a:cxnSpLocks noChangeShapeType="1"/>
          </p:cNvCxnSpPr>
          <p:nvPr/>
        </p:nvCxnSpPr>
        <p:spPr bwMode="auto">
          <a:xfrm>
            <a:off x="2915816" y="4699000"/>
            <a:ext cx="0" cy="53975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60" name="直線接點 10"/>
          <p:cNvCxnSpPr>
            <a:cxnSpLocks noChangeShapeType="1"/>
          </p:cNvCxnSpPr>
          <p:nvPr/>
        </p:nvCxnSpPr>
        <p:spPr bwMode="auto">
          <a:xfrm>
            <a:off x="4641131" y="4664075"/>
            <a:ext cx="0" cy="57600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61" name="直線接點 11"/>
          <p:cNvCxnSpPr>
            <a:cxnSpLocks noChangeShapeType="1"/>
          </p:cNvCxnSpPr>
          <p:nvPr/>
        </p:nvCxnSpPr>
        <p:spPr bwMode="auto">
          <a:xfrm>
            <a:off x="7884368" y="4699000"/>
            <a:ext cx="0" cy="53975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4250758" y="224518"/>
            <a:ext cx="2337463" cy="844952"/>
          </a:xfrm>
          <a:custGeom>
            <a:avLst/>
            <a:gdLst>
              <a:gd name="connsiteX0" fmla="*/ 0 w 2337463"/>
              <a:gd name="connsiteY0" fmla="*/ 84495 h 844952"/>
              <a:gd name="connsiteX1" fmla="*/ 84495 w 2337463"/>
              <a:gd name="connsiteY1" fmla="*/ 0 h 844952"/>
              <a:gd name="connsiteX2" fmla="*/ 2252968 w 2337463"/>
              <a:gd name="connsiteY2" fmla="*/ 0 h 844952"/>
              <a:gd name="connsiteX3" fmla="*/ 2337463 w 2337463"/>
              <a:gd name="connsiteY3" fmla="*/ 84495 h 844952"/>
              <a:gd name="connsiteX4" fmla="*/ 2337463 w 2337463"/>
              <a:gd name="connsiteY4" fmla="*/ 760457 h 844952"/>
              <a:gd name="connsiteX5" fmla="*/ 2252968 w 2337463"/>
              <a:gd name="connsiteY5" fmla="*/ 844952 h 844952"/>
              <a:gd name="connsiteX6" fmla="*/ 84495 w 2337463"/>
              <a:gd name="connsiteY6" fmla="*/ 844952 h 844952"/>
              <a:gd name="connsiteX7" fmla="*/ 0 w 2337463"/>
              <a:gd name="connsiteY7" fmla="*/ 760457 h 844952"/>
              <a:gd name="connsiteX8" fmla="*/ 0 w 2337463"/>
              <a:gd name="connsiteY8" fmla="*/ 84495 h 84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7463" h="844952">
                <a:moveTo>
                  <a:pt x="0" y="84495"/>
                </a:moveTo>
                <a:cubicBezTo>
                  <a:pt x="0" y="37830"/>
                  <a:pt x="37830" y="0"/>
                  <a:pt x="84495" y="0"/>
                </a:cubicBezTo>
                <a:lnTo>
                  <a:pt x="2252968" y="0"/>
                </a:lnTo>
                <a:cubicBezTo>
                  <a:pt x="2299633" y="0"/>
                  <a:pt x="2337463" y="37830"/>
                  <a:pt x="2337463" y="84495"/>
                </a:cubicBezTo>
                <a:lnTo>
                  <a:pt x="2337463" y="760457"/>
                </a:lnTo>
                <a:cubicBezTo>
                  <a:pt x="2337463" y="807122"/>
                  <a:pt x="2299633" y="844952"/>
                  <a:pt x="2252968" y="844952"/>
                </a:cubicBezTo>
                <a:lnTo>
                  <a:pt x="84495" y="844952"/>
                </a:lnTo>
                <a:cubicBezTo>
                  <a:pt x="37830" y="844952"/>
                  <a:pt x="0" y="807122"/>
                  <a:pt x="0" y="760457"/>
                </a:cubicBezTo>
                <a:lnTo>
                  <a:pt x="0" y="84495"/>
                </a:lnTo>
                <a:close/>
              </a:path>
            </a:pathLst>
          </a:cu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808" tIns="123808" rIns="123808" bIns="123808" numCol="1" spcCol="1270" anchor="ctr" anchorCtr="0">
            <a:noAutofit/>
          </a:bodyPr>
          <a:lstStyle/>
          <a:p>
            <a:pPr lvl="0" algn="ctr" defTabSz="1155700">
              <a:lnSpc>
                <a:spcPts val="3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sz="2600" kern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愛護地球</a:t>
            </a:r>
            <a:endParaRPr lang="en-US" altLang="zh-TW" sz="2600" kern="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1155700">
              <a:lnSpc>
                <a:spcPts val="3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綠色生活</a:t>
            </a:r>
            <a:endParaRPr lang="zh-HK" altLang="en-US" sz="2600" kern="1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832257" y="1069471"/>
            <a:ext cx="2587232" cy="49269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503930" y="0"/>
                </a:moveTo>
                <a:lnTo>
                  <a:pt x="2503930" y="246347"/>
                </a:lnTo>
                <a:lnTo>
                  <a:pt x="0" y="246347"/>
                </a:lnTo>
                <a:lnTo>
                  <a:pt x="0" y="492694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16" name="Freeform 15"/>
          <p:cNvSpPr/>
          <p:nvPr/>
        </p:nvSpPr>
        <p:spPr>
          <a:xfrm>
            <a:off x="3696693" y="2566246"/>
            <a:ext cx="1691284" cy="2132754"/>
          </a:xfrm>
          <a:custGeom>
            <a:avLst/>
            <a:gdLst>
              <a:gd name="connsiteX0" fmla="*/ 0 w 1980000"/>
              <a:gd name="connsiteY0" fmla="*/ 198000 h 2035175"/>
              <a:gd name="connsiteX1" fmla="*/ 198000 w 1980000"/>
              <a:gd name="connsiteY1" fmla="*/ 0 h 2035175"/>
              <a:gd name="connsiteX2" fmla="*/ 1782000 w 1980000"/>
              <a:gd name="connsiteY2" fmla="*/ 0 h 2035175"/>
              <a:gd name="connsiteX3" fmla="*/ 1980000 w 1980000"/>
              <a:gd name="connsiteY3" fmla="*/ 198000 h 2035175"/>
              <a:gd name="connsiteX4" fmla="*/ 1980000 w 1980000"/>
              <a:gd name="connsiteY4" fmla="*/ 1837175 h 2035175"/>
              <a:gd name="connsiteX5" fmla="*/ 1782000 w 1980000"/>
              <a:gd name="connsiteY5" fmla="*/ 2035175 h 2035175"/>
              <a:gd name="connsiteX6" fmla="*/ 198000 w 1980000"/>
              <a:gd name="connsiteY6" fmla="*/ 2035175 h 2035175"/>
              <a:gd name="connsiteX7" fmla="*/ 0 w 1980000"/>
              <a:gd name="connsiteY7" fmla="*/ 1837175 h 2035175"/>
              <a:gd name="connsiteX8" fmla="*/ 0 w 1980000"/>
              <a:gd name="connsiteY8" fmla="*/ 198000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000" h="2035175">
                <a:moveTo>
                  <a:pt x="0" y="198000"/>
                </a:moveTo>
                <a:cubicBezTo>
                  <a:pt x="0" y="88648"/>
                  <a:pt x="88648" y="0"/>
                  <a:pt x="198000" y="0"/>
                </a:cubicBezTo>
                <a:lnTo>
                  <a:pt x="1782000" y="0"/>
                </a:lnTo>
                <a:cubicBezTo>
                  <a:pt x="1891352" y="0"/>
                  <a:pt x="1980000" y="88648"/>
                  <a:pt x="1980000" y="198000"/>
                </a:cubicBezTo>
                <a:lnTo>
                  <a:pt x="1980000" y="1837175"/>
                </a:lnTo>
                <a:cubicBezTo>
                  <a:pt x="1980000" y="1946527"/>
                  <a:pt x="1891352" y="2035175"/>
                  <a:pt x="1782000" y="2035175"/>
                </a:cubicBezTo>
                <a:lnTo>
                  <a:pt x="198000" y="2035175"/>
                </a:lnTo>
                <a:cubicBezTo>
                  <a:pt x="88648" y="2035175"/>
                  <a:pt x="0" y="1946527"/>
                  <a:pt x="0" y="1837175"/>
                </a:cubicBezTo>
                <a:lnTo>
                  <a:pt x="0" y="19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5642" tIns="305642" rIns="305642" bIns="30564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HK" altLang="en-US" sz="65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5358921" y="1075783"/>
            <a:ext cx="3038710" cy="50134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2182"/>
                </a:lnTo>
                <a:lnTo>
                  <a:pt x="2461703" y="242182"/>
                </a:lnTo>
                <a:lnTo>
                  <a:pt x="2461703" y="484364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 20"/>
          <p:cNvSpPr/>
          <p:nvPr/>
        </p:nvSpPr>
        <p:spPr>
          <a:xfrm>
            <a:off x="7267168" y="1570815"/>
            <a:ext cx="1234395" cy="706057"/>
          </a:xfrm>
          <a:custGeom>
            <a:avLst/>
            <a:gdLst>
              <a:gd name="connsiteX0" fmla="*/ 0 w 1889093"/>
              <a:gd name="connsiteY0" fmla="*/ 58291 h 582913"/>
              <a:gd name="connsiteX1" fmla="*/ 58291 w 1889093"/>
              <a:gd name="connsiteY1" fmla="*/ 0 h 582913"/>
              <a:gd name="connsiteX2" fmla="*/ 1830802 w 1889093"/>
              <a:gd name="connsiteY2" fmla="*/ 0 h 582913"/>
              <a:gd name="connsiteX3" fmla="*/ 1889093 w 1889093"/>
              <a:gd name="connsiteY3" fmla="*/ 58291 h 582913"/>
              <a:gd name="connsiteX4" fmla="*/ 1889093 w 1889093"/>
              <a:gd name="connsiteY4" fmla="*/ 524622 h 582913"/>
              <a:gd name="connsiteX5" fmla="*/ 1830802 w 1889093"/>
              <a:gd name="connsiteY5" fmla="*/ 582913 h 582913"/>
              <a:gd name="connsiteX6" fmla="*/ 58291 w 1889093"/>
              <a:gd name="connsiteY6" fmla="*/ 582913 h 582913"/>
              <a:gd name="connsiteX7" fmla="*/ 0 w 1889093"/>
              <a:gd name="connsiteY7" fmla="*/ 524622 h 582913"/>
              <a:gd name="connsiteX8" fmla="*/ 0 w 1889093"/>
              <a:gd name="connsiteY8" fmla="*/ 58291 h 58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9093" h="582913">
                <a:moveTo>
                  <a:pt x="0" y="58291"/>
                </a:moveTo>
                <a:cubicBezTo>
                  <a:pt x="0" y="26098"/>
                  <a:pt x="26098" y="0"/>
                  <a:pt x="58291" y="0"/>
                </a:cubicBezTo>
                <a:lnTo>
                  <a:pt x="1830802" y="0"/>
                </a:lnTo>
                <a:cubicBezTo>
                  <a:pt x="1862995" y="0"/>
                  <a:pt x="1889093" y="26098"/>
                  <a:pt x="1889093" y="58291"/>
                </a:cubicBezTo>
                <a:lnTo>
                  <a:pt x="1889093" y="524622"/>
                </a:lnTo>
                <a:cubicBezTo>
                  <a:pt x="1889093" y="556815"/>
                  <a:pt x="1862995" y="582913"/>
                  <a:pt x="1830802" y="582913"/>
                </a:cubicBezTo>
                <a:lnTo>
                  <a:pt x="58291" y="582913"/>
                </a:lnTo>
                <a:cubicBezTo>
                  <a:pt x="26098" y="582913"/>
                  <a:pt x="0" y="556815"/>
                  <a:pt x="0" y="524622"/>
                </a:cubicBezTo>
                <a:lnTo>
                  <a:pt x="0" y="5829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753" tIns="123753" rIns="123753" bIns="12375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HK" altLang="en-US" sz="2600" kern="1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7164038" y="2566246"/>
            <a:ext cx="1526295" cy="2109802"/>
          </a:xfrm>
          <a:custGeom>
            <a:avLst/>
            <a:gdLst>
              <a:gd name="connsiteX0" fmla="*/ 0 w 1980000"/>
              <a:gd name="connsiteY0" fmla="*/ 198000 h 2109802"/>
              <a:gd name="connsiteX1" fmla="*/ 198000 w 1980000"/>
              <a:gd name="connsiteY1" fmla="*/ 0 h 2109802"/>
              <a:gd name="connsiteX2" fmla="*/ 1782000 w 1980000"/>
              <a:gd name="connsiteY2" fmla="*/ 0 h 2109802"/>
              <a:gd name="connsiteX3" fmla="*/ 1980000 w 1980000"/>
              <a:gd name="connsiteY3" fmla="*/ 198000 h 2109802"/>
              <a:gd name="connsiteX4" fmla="*/ 1980000 w 1980000"/>
              <a:gd name="connsiteY4" fmla="*/ 1911802 h 2109802"/>
              <a:gd name="connsiteX5" fmla="*/ 1782000 w 1980000"/>
              <a:gd name="connsiteY5" fmla="*/ 2109802 h 2109802"/>
              <a:gd name="connsiteX6" fmla="*/ 198000 w 1980000"/>
              <a:gd name="connsiteY6" fmla="*/ 2109802 h 2109802"/>
              <a:gd name="connsiteX7" fmla="*/ 0 w 1980000"/>
              <a:gd name="connsiteY7" fmla="*/ 1911802 h 2109802"/>
              <a:gd name="connsiteX8" fmla="*/ 0 w 1980000"/>
              <a:gd name="connsiteY8" fmla="*/ 198000 h 210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000" h="2109802">
                <a:moveTo>
                  <a:pt x="0" y="198000"/>
                </a:moveTo>
                <a:cubicBezTo>
                  <a:pt x="0" y="88648"/>
                  <a:pt x="88648" y="0"/>
                  <a:pt x="198000" y="0"/>
                </a:cubicBezTo>
                <a:lnTo>
                  <a:pt x="1782000" y="0"/>
                </a:lnTo>
                <a:cubicBezTo>
                  <a:pt x="1891352" y="0"/>
                  <a:pt x="1980000" y="88648"/>
                  <a:pt x="1980000" y="198000"/>
                </a:cubicBezTo>
                <a:lnTo>
                  <a:pt x="1980000" y="1911802"/>
                </a:lnTo>
                <a:cubicBezTo>
                  <a:pt x="1980000" y="2021154"/>
                  <a:pt x="1891352" y="2109802"/>
                  <a:pt x="1782000" y="2109802"/>
                </a:cubicBezTo>
                <a:lnTo>
                  <a:pt x="198000" y="2109802"/>
                </a:lnTo>
                <a:cubicBezTo>
                  <a:pt x="88648" y="2109802"/>
                  <a:pt x="0" y="2021154"/>
                  <a:pt x="0" y="1911802"/>
                </a:cubicBezTo>
                <a:lnTo>
                  <a:pt x="0" y="19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5642" tIns="305642" rIns="305642" bIns="30564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HK" altLang="en-US" sz="6500" kern="1200" dirty="0"/>
          </a:p>
        </p:txBody>
      </p:sp>
      <p:cxnSp>
        <p:nvCxnSpPr>
          <p:cNvPr id="19462" name="直線接點 15"/>
          <p:cNvCxnSpPr>
            <a:cxnSpLocks noChangeShapeType="1"/>
          </p:cNvCxnSpPr>
          <p:nvPr/>
        </p:nvCxnSpPr>
        <p:spPr bwMode="auto">
          <a:xfrm>
            <a:off x="2916368" y="5238750"/>
            <a:ext cx="49680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圓角矩形 4"/>
          <p:cNvSpPr/>
          <p:nvPr/>
        </p:nvSpPr>
        <p:spPr>
          <a:xfrm>
            <a:off x="2522538" y="5629275"/>
            <a:ext cx="4624387" cy="7921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6200" tIns="76200" rIns="76200" bIns="76200" spcCol="1270" anchor="ctr"/>
          <a:lstStyle/>
          <a:p>
            <a:pPr algn="ctr" defTabSz="8890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HK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9464" name="五邊形 13"/>
          <p:cNvSpPr>
            <a:spLocks noChangeArrowheads="1"/>
          </p:cNvSpPr>
          <p:nvPr/>
        </p:nvSpPr>
        <p:spPr bwMode="auto">
          <a:xfrm>
            <a:off x="165101" y="156036"/>
            <a:ext cx="1598587" cy="852009"/>
          </a:xfrm>
          <a:prstGeom prst="homePlate">
            <a:avLst>
              <a:gd name="adj" fmla="val 50161"/>
            </a:avLst>
          </a:prstGeom>
          <a:solidFill>
            <a:srgbClr val="CCFFCC"/>
          </a:solidFill>
          <a:ln w="9525" algn="ctr">
            <a:solidFill>
              <a:srgbClr val="01AF3F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300" b="1" dirty="0">
                <a:solidFill>
                  <a:srgbClr val="7030A0"/>
                </a:solidFill>
                <a:latin typeface="標楷體" pitchFamily="65" charset="-120"/>
              </a:rPr>
              <a:t>總</a:t>
            </a:r>
            <a:r>
              <a:rPr lang="en-US" altLang="zh-TW" sz="2300" b="1" dirty="0">
                <a:latin typeface="標楷體" pitchFamily="65" charset="-120"/>
              </a:rPr>
              <a:t>︰</a:t>
            </a:r>
            <a:r>
              <a:rPr lang="zh-TW" altLang="en-US" sz="2300" b="1" dirty="0">
                <a:latin typeface="標楷體" pitchFamily="65" charset="-120"/>
              </a:rPr>
              <a:t>主題</a:t>
            </a:r>
            <a:endParaRPr lang="zh-HK" altLang="en-US" sz="2300" b="1" dirty="0">
              <a:latin typeface="標楷體" pitchFamily="65" charset="-120"/>
            </a:endParaRPr>
          </a:p>
        </p:txBody>
      </p:sp>
      <p:sp>
        <p:nvSpPr>
          <p:cNvPr id="19468" name="圓角矩形 2"/>
          <p:cNvSpPr>
            <a:spLocks noChangeArrowheads="1"/>
          </p:cNvSpPr>
          <p:nvPr/>
        </p:nvSpPr>
        <p:spPr bwMode="auto">
          <a:xfrm>
            <a:off x="3095313" y="5547169"/>
            <a:ext cx="4775200" cy="79216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8575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600" dirty="0">
                <a:latin typeface="標楷體" pitchFamily="65" charset="-120"/>
              </a:rPr>
              <a:t>愛護</a:t>
            </a:r>
            <a:r>
              <a:rPr lang="zh-TW" altLang="en-US" sz="2600" dirty="0" smtClean="0">
                <a:latin typeface="標楷體" pitchFamily="65" charset="-120"/>
              </a:rPr>
              <a:t>地球</a:t>
            </a:r>
            <a:r>
              <a:rPr lang="zh-TW" altLang="zh-HK" sz="2600" dirty="0">
                <a:latin typeface="標楷體" pitchFamily="65" charset="-120"/>
              </a:rPr>
              <a:t>人人有責</a:t>
            </a:r>
            <a:endParaRPr lang="zh-HK" altLang="en-US" sz="2600" dirty="0">
              <a:latin typeface="標楷體" pitchFamily="65" charset="-120"/>
            </a:endParaRPr>
          </a:p>
        </p:txBody>
      </p:sp>
      <p:sp>
        <p:nvSpPr>
          <p:cNvPr id="17" name="日期版面配置區 2"/>
          <p:cNvSpPr>
            <a:spLocks noGrp="1"/>
          </p:cNvSpPr>
          <p:nvPr>
            <p:ph type="dt" sz="quarter" idx="10"/>
          </p:nvPr>
        </p:nvSpPr>
        <p:spPr>
          <a:xfrm>
            <a:off x="685800" y="63563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HK" altLang="en-US" sz="1200" dirty="0" smtClean="0"/>
              <a:t>單元二 說明單元</a:t>
            </a:r>
            <a:r>
              <a:rPr kumimoji="0" lang="en-US" altLang="zh-HK" sz="1200" dirty="0" smtClean="0"/>
              <a:t>(</a:t>
            </a:r>
            <a:r>
              <a:rPr kumimoji="0" lang="zh-HK" altLang="en-US" sz="1200" dirty="0" smtClean="0"/>
              <a:t>寫作</a:t>
            </a:r>
            <a:r>
              <a:rPr kumimoji="0" lang="en-US" altLang="zh-HK" sz="1200" dirty="0" smtClean="0"/>
              <a:t>)</a:t>
            </a:r>
            <a:endParaRPr kumimoji="0" lang="en-US" altLang="zh-TW" sz="1200" dirty="0" smtClean="0"/>
          </a:p>
        </p:txBody>
      </p:sp>
      <p:sp>
        <p:nvSpPr>
          <p:cNvPr id="1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2700338" y="6356350"/>
            <a:ext cx="37433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200" dirty="0" smtClean="0"/>
              <a:t>教育局教育心理服務</a:t>
            </a:r>
            <a:r>
              <a:rPr kumimoji="0" lang="en-US" altLang="zh-TW" sz="1200" dirty="0" smtClean="0"/>
              <a:t>(</a:t>
            </a:r>
            <a:r>
              <a:rPr kumimoji="0" lang="zh-TW" altLang="en-US" sz="1200" dirty="0" smtClean="0"/>
              <a:t>新界東</a:t>
            </a:r>
            <a:r>
              <a:rPr kumimoji="0" lang="en-US" altLang="zh-TW" sz="1200" dirty="0" smtClean="0"/>
              <a:t>)</a:t>
            </a:r>
            <a:r>
              <a:rPr kumimoji="0" lang="zh-TW" altLang="en-US" sz="1200" dirty="0" smtClean="0"/>
              <a:t>組 </a:t>
            </a:r>
            <a:r>
              <a:rPr kumimoji="0" lang="en-US" altLang="zh-TW" sz="1200" dirty="0" smtClean="0"/>
              <a:t>©2019</a:t>
            </a:r>
          </a:p>
        </p:txBody>
      </p:sp>
      <p:sp>
        <p:nvSpPr>
          <p:cNvPr id="1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115BD7-00AE-4926-A92F-9274C32B1851}" type="slidenum">
              <a:rPr kumimoji="0" lang="en-US" altLang="zh-TW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kumimoji="0" lang="en-US" altLang="zh-TW" sz="1400"/>
          </a:p>
        </p:txBody>
      </p:sp>
      <p:sp>
        <p:nvSpPr>
          <p:cNvPr id="5" name="矩形 4"/>
          <p:cNvSpPr/>
          <p:nvPr/>
        </p:nvSpPr>
        <p:spPr bwMode="auto">
          <a:xfrm>
            <a:off x="3565697" y="2567878"/>
            <a:ext cx="1695962" cy="21278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182880" eaLnBrk="1" hangingPunct="1"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回收廢紙、塑膠及金屬</a:t>
            </a:r>
          </a:p>
          <a:p>
            <a:pPr marL="342900" indent="-182880" eaLnBrk="1" hangingPunct="1"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循環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再造成有用的物品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新細明體" pitchFamily="18" charset="-120"/>
            </a:endParaRPr>
          </a:p>
        </p:txBody>
      </p:sp>
      <p:grpSp>
        <p:nvGrpSpPr>
          <p:cNvPr id="28" name="Group 27"/>
          <p:cNvGrpSpPr/>
          <p:nvPr/>
        </p:nvGrpSpPr>
        <p:grpSpPr>
          <a:xfrm rot="20845720">
            <a:off x="6505011" y="1116975"/>
            <a:ext cx="401135" cy="382667"/>
            <a:chOff x="2983191" y="2239392"/>
            <a:chExt cx="583490" cy="452737"/>
          </a:xfrm>
          <a:solidFill>
            <a:srgbClr val="66FFFF"/>
          </a:solidFill>
        </p:grpSpPr>
        <p:sp>
          <p:nvSpPr>
            <p:cNvPr id="11" name="Teardrop 10"/>
            <p:cNvSpPr/>
            <p:nvPr/>
          </p:nvSpPr>
          <p:spPr bwMode="auto">
            <a:xfrm>
              <a:off x="3320619" y="2239392"/>
              <a:ext cx="246062" cy="330686"/>
            </a:xfrm>
            <a:prstGeom prst="teardrop">
              <a:avLst>
                <a:gd name="adj" fmla="val 189421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新細明體" pitchFamily="18" charset="-120"/>
              </a:endParaRPr>
            </a:p>
          </p:txBody>
        </p:sp>
        <p:sp>
          <p:nvSpPr>
            <p:cNvPr id="36" name="Teardrop 35"/>
            <p:cNvSpPr/>
            <p:nvPr/>
          </p:nvSpPr>
          <p:spPr bwMode="auto">
            <a:xfrm>
              <a:off x="2983191" y="2361443"/>
              <a:ext cx="246062" cy="330686"/>
            </a:xfrm>
            <a:prstGeom prst="teardrop">
              <a:avLst>
                <a:gd name="adj" fmla="val 189421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新細明體" pitchFamily="18" charset="-120"/>
              </a:endParaRPr>
            </a:p>
          </p:txBody>
        </p:sp>
      </p:grpSp>
      <p:sp>
        <p:nvSpPr>
          <p:cNvPr id="38" name="Freeform 37"/>
          <p:cNvSpPr/>
          <p:nvPr/>
        </p:nvSpPr>
        <p:spPr>
          <a:xfrm>
            <a:off x="5672608" y="1562165"/>
            <a:ext cx="1234395" cy="706057"/>
          </a:xfrm>
          <a:custGeom>
            <a:avLst/>
            <a:gdLst>
              <a:gd name="connsiteX0" fmla="*/ 0 w 1889093"/>
              <a:gd name="connsiteY0" fmla="*/ 58291 h 582913"/>
              <a:gd name="connsiteX1" fmla="*/ 58291 w 1889093"/>
              <a:gd name="connsiteY1" fmla="*/ 0 h 582913"/>
              <a:gd name="connsiteX2" fmla="*/ 1830802 w 1889093"/>
              <a:gd name="connsiteY2" fmla="*/ 0 h 582913"/>
              <a:gd name="connsiteX3" fmla="*/ 1889093 w 1889093"/>
              <a:gd name="connsiteY3" fmla="*/ 58291 h 582913"/>
              <a:gd name="connsiteX4" fmla="*/ 1889093 w 1889093"/>
              <a:gd name="connsiteY4" fmla="*/ 524622 h 582913"/>
              <a:gd name="connsiteX5" fmla="*/ 1830802 w 1889093"/>
              <a:gd name="connsiteY5" fmla="*/ 582913 h 582913"/>
              <a:gd name="connsiteX6" fmla="*/ 58291 w 1889093"/>
              <a:gd name="connsiteY6" fmla="*/ 582913 h 582913"/>
              <a:gd name="connsiteX7" fmla="*/ 0 w 1889093"/>
              <a:gd name="connsiteY7" fmla="*/ 524622 h 582913"/>
              <a:gd name="connsiteX8" fmla="*/ 0 w 1889093"/>
              <a:gd name="connsiteY8" fmla="*/ 58291 h 58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9093" h="582913">
                <a:moveTo>
                  <a:pt x="0" y="58291"/>
                </a:moveTo>
                <a:cubicBezTo>
                  <a:pt x="0" y="26098"/>
                  <a:pt x="26098" y="0"/>
                  <a:pt x="58291" y="0"/>
                </a:cubicBezTo>
                <a:lnTo>
                  <a:pt x="1830802" y="0"/>
                </a:lnTo>
                <a:cubicBezTo>
                  <a:pt x="1862995" y="0"/>
                  <a:pt x="1889093" y="26098"/>
                  <a:pt x="1889093" y="58291"/>
                </a:cubicBezTo>
                <a:lnTo>
                  <a:pt x="1889093" y="524622"/>
                </a:lnTo>
                <a:cubicBezTo>
                  <a:pt x="1889093" y="556815"/>
                  <a:pt x="1862995" y="582913"/>
                  <a:pt x="1830802" y="582913"/>
                </a:cubicBezTo>
                <a:lnTo>
                  <a:pt x="58291" y="582913"/>
                </a:lnTo>
                <a:cubicBezTo>
                  <a:pt x="26098" y="582913"/>
                  <a:pt x="0" y="556815"/>
                  <a:pt x="0" y="524622"/>
                </a:cubicBezTo>
                <a:lnTo>
                  <a:pt x="0" y="5829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753" tIns="123753" rIns="123753" bIns="12375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Aft>
                <a:spcPct val="35000"/>
              </a:spcAft>
            </a:pPr>
            <a:endParaRPr lang="zh-HK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5518973" y="2576882"/>
            <a:ext cx="1526295" cy="2109802"/>
          </a:xfrm>
          <a:custGeom>
            <a:avLst/>
            <a:gdLst>
              <a:gd name="connsiteX0" fmla="*/ 0 w 1980000"/>
              <a:gd name="connsiteY0" fmla="*/ 198000 h 2109802"/>
              <a:gd name="connsiteX1" fmla="*/ 198000 w 1980000"/>
              <a:gd name="connsiteY1" fmla="*/ 0 h 2109802"/>
              <a:gd name="connsiteX2" fmla="*/ 1782000 w 1980000"/>
              <a:gd name="connsiteY2" fmla="*/ 0 h 2109802"/>
              <a:gd name="connsiteX3" fmla="*/ 1980000 w 1980000"/>
              <a:gd name="connsiteY3" fmla="*/ 198000 h 2109802"/>
              <a:gd name="connsiteX4" fmla="*/ 1980000 w 1980000"/>
              <a:gd name="connsiteY4" fmla="*/ 1911802 h 2109802"/>
              <a:gd name="connsiteX5" fmla="*/ 1782000 w 1980000"/>
              <a:gd name="connsiteY5" fmla="*/ 2109802 h 2109802"/>
              <a:gd name="connsiteX6" fmla="*/ 198000 w 1980000"/>
              <a:gd name="connsiteY6" fmla="*/ 2109802 h 2109802"/>
              <a:gd name="connsiteX7" fmla="*/ 0 w 1980000"/>
              <a:gd name="connsiteY7" fmla="*/ 1911802 h 2109802"/>
              <a:gd name="connsiteX8" fmla="*/ 0 w 1980000"/>
              <a:gd name="connsiteY8" fmla="*/ 198000 h 210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000" h="2109802">
                <a:moveTo>
                  <a:pt x="0" y="198000"/>
                </a:moveTo>
                <a:cubicBezTo>
                  <a:pt x="0" y="88648"/>
                  <a:pt x="88648" y="0"/>
                  <a:pt x="198000" y="0"/>
                </a:cubicBezTo>
                <a:lnTo>
                  <a:pt x="1782000" y="0"/>
                </a:lnTo>
                <a:cubicBezTo>
                  <a:pt x="1891352" y="0"/>
                  <a:pt x="1980000" y="88648"/>
                  <a:pt x="1980000" y="198000"/>
                </a:cubicBezTo>
                <a:lnTo>
                  <a:pt x="1980000" y="1911802"/>
                </a:lnTo>
                <a:cubicBezTo>
                  <a:pt x="1980000" y="2021154"/>
                  <a:pt x="1891352" y="2109802"/>
                  <a:pt x="1782000" y="2109802"/>
                </a:cubicBezTo>
                <a:lnTo>
                  <a:pt x="198000" y="2109802"/>
                </a:lnTo>
                <a:cubicBezTo>
                  <a:pt x="88648" y="2109802"/>
                  <a:pt x="0" y="2021154"/>
                  <a:pt x="0" y="1911802"/>
                </a:cubicBezTo>
                <a:lnTo>
                  <a:pt x="0" y="19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5642" tIns="305642" rIns="305642" bIns="30564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HK" altLang="en-US" sz="6500" kern="1200" dirty="0"/>
          </a:p>
        </p:txBody>
      </p:sp>
      <p:sp>
        <p:nvSpPr>
          <p:cNvPr id="43" name="Freeform 42"/>
          <p:cNvSpPr/>
          <p:nvPr/>
        </p:nvSpPr>
        <p:spPr>
          <a:xfrm>
            <a:off x="2298361" y="1540792"/>
            <a:ext cx="1234395" cy="706057"/>
          </a:xfrm>
          <a:custGeom>
            <a:avLst/>
            <a:gdLst>
              <a:gd name="connsiteX0" fmla="*/ 0 w 1889093"/>
              <a:gd name="connsiteY0" fmla="*/ 58291 h 582913"/>
              <a:gd name="connsiteX1" fmla="*/ 58291 w 1889093"/>
              <a:gd name="connsiteY1" fmla="*/ 0 h 582913"/>
              <a:gd name="connsiteX2" fmla="*/ 1830802 w 1889093"/>
              <a:gd name="connsiteY2" fmla="*/ 0 h 582913"/>
              <a:gd name="connsiteX3" fmla="*/ 1889093 w 1889093"/>
              <a:gd name="connsiteY3" fmla="*/ 58291 h 582913"/>
              <a:gd name="connsiteX4" fmla="*/ 1889093 w 1889093"/>
              <a:gd name="connsiteY4" fmla="*/ 524622 h 582913"/>
              <a:gd name="connsiteX5" fmla="*/ 1830802 w 1889093"/>
              <a:gd name="connsiteY5" fmla="*/ 582913 h 582913"/>
              <a:gd name="connsiteX6" fmla="*/ 58291 w 1889093"/>
              <a:gd name="connsiteY6" fmla="*/ 582913 h 582913"/>
              <a:gd name="connsiteX7" fmla="*/ 0 w 1889093"/>
              <a:gd name="connsiteY7" fmla="*/ 524622 h 582913"/>
              <a:gd name="connsiteX8" fmla="*/ 0 w 1889093"/>
              <a:gd name="connsiteY8" fmla="*/ 58291 h 58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9093" h="582913">
                <a:moveTo>
                  <a:pt x="0" y="58291"/>
                </a:moveTo>
                <a:cubicBezTo>
                  <a:pt x="0" y="26098"/>
                  <a:pt x="26098" y="0"/>
                  <a:pt x="58291" y="0"/>
                </a:cubicBezTo>
                <a:lnTo>
                  <a:pt x="1830802" y="0"/>
                </a:lnTo>
                <a:cubicBezTo>
                  <a:pt x="1862995" y="0"/>
                  <a:pt x="1889093" y="26098"/>
                  <a:pt x="1889093" y="58291"/>
                </a:cubicBezTo>
                <a:lnTo>
                  <a:pt x="1889093" y="524622"/>
                </a:lnTo>
                <a:cubicBezTo>
                  <a:pt x="1889093" y="556815"/>
                  <a:pt x="1862995" y="582913"/>
                  <a:pt x="1830802" y="582913"/>
                </a:cubicBezTo>
                <a:lnTo>
                  <a:pt x="58291" y="582913"/>
                </a:lnTo>
                <a:cubicBezTo>
                  <a:pt x="26098" y="582913"/>
                  <a:pt x="0" y="556815"/>
                  <a:pt x="0" y="524622"/>
                </a:cubicBezTo>
                <a:lnTo>
                  <a:pt x="0" y="5829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753" tIns="123753" rIns="123753" bIns="123753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節約 用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電</a:t>
            </a:r>
            <a:endParaRPr lang="zh-HK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3993189" y="1556759"/>
            <a:ext cx="1234395" cy="706057"/>
          </a:xfrm>
          <a:custGeom>
            <a:avLst/>
            <a:gdLst>
              <a:gd name="connsiteX0" fmla="*/ 0 w 1889093"/>
              <a:gd name="connsiteY0" fmla="*/ 58291 h 582913"/>
              <a:gd name="connsiteX1" fmla="*/ 58291 w 1889093"/>
              <a:gd name="connsiteY1" fmla="*/ 0 h 582913"/>
              <a:gd name="connsiteX2" fmla="*/ 1830802 w 1889093"/>
              <a:gd name="connsiteY2" fmla="*/ 0 h 582913"/>
              <a:gd name="connsiteX3" fmla="*/ 1889093 w 1889093"/>
              <a:gd name="connsiteY3" fmla="*/ 58291 h 582913"/>
              <a:gd name="connsiteX4" fmla="*/ 1889093 w 1889093"/>
              <a:gd name="connsiteY4" fmla="*/ 524622 h 582913"/>
              <a:gd name="connsiteX5" fmla="*/ 1830802 w 1889093"/>
              <a:gd name="connsiteY5" fmla="*/ 582913 h 582913"/>
              <a:gd name="connsiteX6" fmla="*/ 58291 w 1889093"/>
              <a:gd name="connsiteY6" fmla="*/ 582913 h 582913"/>
              <a:gd name="connsiteX7" fmla="*/ 0 w 1889093"/>
              <a:gd name="connsiteY7" fmla="*/ 524622 h 582913"/>
              <a:gd name="connsiteX8" fmla="*/ 0 w 1889093"/>
              <a:gd name="connsiteY8" fmla="*/ 58291 h 58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9093" h="582913">
                <a:moveTo>
                  <a:pt x="0" y="58291"/>
                </a:moveTo>
                <a:cubicBezTo>
                  <a:pt x="0" y="26098"/>
                  <a:pt x="26098" y="0"/>
                  <a:pt x="58291" y="0"/>
                </a:cubicBezTo>
                <a:lnTo>
                  <a:pt x="1830802" y="0"/>
                </a:lnTo>
                <a:cubicBezTo>
                  <a:pt x="1862995" y="0"/>
                  <a:pt x="1889093" y="26098"/>
                  <a:pt x="1889093" y="58291"/>
                </a:cubicBezTo>
                <a:lnTo>
                  <a:pt x="1889093" y="524622"/>
                </a:lnTo>
                <a:cubicBezTo>
                  <a:pt x="1889093" y="556815"/>
                  <a:pt x="1862995" y="582913"/>
                  <a:pt x="1830802" y="582913"/>
                </a:cubicBezTo>
                <a:lnTo>
                  <a:pt x="58291" y="582913"/>
                </a:lnTo>
                <a:cubicBezTo>
                  <a:pt x="26098" y="582913"/>
                  <a:pt x="0" y="556815"/>
                  <a:pt x="0" y="524622"/>
                </a:cubicBezTo>
                <a:lnTo>
                  <a:pt x="0" y="5829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753" tIns="123753" rIns="123753" bIns="123753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回收 再造</a:t>
            </a:r>
            <a:endParaRPr lang="zh-HK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57" name="TextBox 19456"/>
          <p:cNvSpPr txBox="1"/>
          <p:nvPr/>
        </p:nvSpPr>
        <p:spPr>
          <a:xfrm>
            <a:off x="5838878" y="1515255"/>
            <a:ext cx="90185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44600">
              <a:lnSpc>
                <a:spcPct val="90000"/>
              </a:lnSpc>
              <a:spcAft>
                <a:spcPct val="35000"/>
              </a:spcAft>
            </a:pPr>
            <a:r>
              <a:rPr lang="zh-TW" altLang="en-US" sz="2400" dirty="0" smtClean="0">
                <a:solidFill>
                  <a:srgbClr val="2B51F5"/>
                </a:solidFill>
                <a:latin typeface="標楷體" pitchFamily="65" charset="-120"/>
                <a:ea typeface="標楷體" pitchFamily="65" charset="-120"/>
              </a:rPr>
              <a:t>珍惜 用水</a:t>
            </a:r>
            <a:endParaRPr lang="zh-HK" altLang="en-US" sz="2400" dirty="0">
              <a:solidFill>
                <a:srgbClr val="2B51F5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6289805" y="1325599"/>
            <a:ext cx="0" cy="245216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1908606" y="2575213"/>
            <a:ext cx="1691284" cy="2132754"/>
          </a:xfrm>
          <a:custGeom>
            <a:avLst/>
            <a:gdLst>
              <a:gd name="connsiteX0" fmla="*/ 0 w 1980000"/>
              <a:gd name="connsiteY0" fmla="*/ 198000 h 2035175"/>
              <a:gd name="connsiteX1" fmla="*/ 198000 w 1980000"/>
              <a:gd name="connsiteY1" fmla="*/ 0 h 2035175"/>
              <a:gd name="connsiteX2" fmla="*/ 1782000 w 1980000"/>
              <a:gd name="connsiteY2" fmla="*/ 0 h 2035175"/>
              <a:gd name="connsiteX3" fmla="*/ 1980000 w 1980000"/>
              <a:gd name="connsiteY3" fmla="*/ 198000 h 2035175"/>
              <a:gd name="connsiteX4" fmla="*/ 1980000 w 1980000"/>
              <a:gd name="connsiteY4" fmla="*/ 1837175 h 2035175"/>
              <a:gd name="connsiteX5" fmla="*/ 1782000 w 1980000"/>
              <a:gd name="connsiteY5" fmla="*/ 2035175 h 2035175"/>
              <a:gd name="connsiteX6" fmla="*/ 198000 w 1980000"/>
              <a:gd name="connsiteY6" fmla="*/ 2035175 h 2035175"/>
              <a:gd name="connsiteX7" fmla="*/ 0 w 1980000"/>
              <a:gd name="connsiteY7" fmla="*/ 1837175 h 2035175"/>
              <a:gd name="connsiteX8" fmla="*/ 0 w 1980000"/>
              <a:gd name="connsiteY8" fmla="*/ 198000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000" h="2035175">
                <a:moveTo>
                  <a:pt x="0" y="198000"/>
                </a:moveTo>
                <a:cubicBezTo>
                  <a:pt x="0" y="88648"/>
                  <a:pt x="88648" y="0"/>
                  <a:pt x="198000" y="0"/>
                </a:cubicBezTo>
                <a:lnTo>
                  <a:pt x="1782000" y="0"/>
                </a:lnTo>
                <a:cubicBezTo>
                  <a:pt x="1891352" y="0"/>
                  <a:pt x="1980000" y="88648"/>
                  <a:pt x="1980000" y="198000"/>
                </a:cubicBezTo>
                <a:lnTo>
                  <a:pt x="1980000" y="1837175"/>
                </a:lnTo>
                <a:cubicBezTo>
                  <a:pt x="1980000" y="1946527"/>
                  <a:pt x="1891352" y="2035175"/>
                  <a:pt x="1782000" y="2035175"/>
                </a:cubicBezTo>
                <a:lnTo>
                  <a:pt x="198000" y="2035175"/>
                </a:lnTo>
                <a:cubicBezTo>
                  <a:pt x="88648" y="2035175"/>
                  <a:pt x="0" y="1946527"/>
                  <a:pt x="0" y="1837175"/>
                </a:cubicBezTo>
                <a:lnTo>
                  <a:pt x="0" y="19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5642" tIns="305642" rIns="305642" bIns="30564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HK" altLang="en-US" sz="6500" kern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7243008" y="1536628"/>
            <a:ext cx="122642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44600">
              <a:lnSpc>
                <a:spcPct val="90000"/>
              </a:lnSpc>
              <a:spcAft>
                <a:spcPct val="35000"/>
              </a:spcAft>
            </a:pPr>
            <a:r>
              <a:rPr lang="zh-TW" altLang="en-US" sz="2400" dirty="0" smtClean="0">
                <a:solidFill>
                  <a:srgbClr val="2B51F5"/>
                </a:solidFill>
                <a:latin typeface="標楷體" pitchFamily="65" charset="-120"/>
                <a:ea typeface="標楷體" pitchFamily="65" charset="-120"/>
              </a:rPr>
              <a:t>少用即棄塑膠</a:t>
            </a:r>
            <a:endParaRPr lang="zh-HK" altLang="en-US" sz="2400" dirty="0">
              <a:solidFill>
                <a:srgbClr val="2B51F5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836208" y="2599431"/>
            <a:ext cx="1710489" cy="22231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182880" eaLnBrk="1" hangingPunct="1">
              <a:buFont typeface="Arial" panose="020B0604020202020204" pitchFamily="34" charset="0"/>
              <a:buChar char="•"/>
            </a:pPr>
            <a:r>
              <a:rPr lang="zh-TW" altLang="zh-HK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減少</a:t>
            </a:r>
            <a:r>
              <a:rPr lang="zh-TW" altLang="zh-HK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HK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</a:t>
            </a:r>
            <a:r>
              <a:rPr lang="zh-TW" altLang="zh-HK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風筒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182880" eaLnBrk="1" hangingPunct="1"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冷氣機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60020" eaLnBrk="1" hangingPunct="1"/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endParaRPr lang="zh-TW" altLang="zh-HK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182880" eaLnBrk="1" hangingPunct="1">
              <a:buFont typeface="Arial" panose="020B0604020202020204" pitchFamily="34" charset="0"/>
              <a:buChar char="•"/>
            </a:pPr>
            <a:r>
              <a:rPr lang="zh-TW" altLang="zh-HK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睡前</a:t>
            </a:r>
            <a:r>
              <a:rPr lang="zh-TW" altLang="zh-HK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關掉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HK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電源</a:t>
            </a:r>
            <a:endParaRPr lang="zh-TW" altLang="zh-HK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0" name="矩形 2"/>
          <p:cNvSpPr>
            <a:spLocks noChangeArrowheads="1"/>
          </p:cNvSpPr>
          <p:nvPr/>
        </p:nvSpPr>
        <p:spPr bwMode="auto">
          <a:xfrm>
            <a:off x="1837170" y="315957"/>
            <a:ext cx="2406650" cy="91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en-US" sz="2800" dirty="0">
              <a:latin typeface="標楷體" panose="03000509000000000000" pitchFamily="65" charset="-120"/>
            </a:endParaRPr>
          </a:p>
        </p:txBody>
      </p:sp>
      <p:sp>
        <p:nvSpPr>
          <p:cNvPr id="53" name="五邊形 24"/>
          <p:cNvSpPr/>
          <p:nvPr/>
        </p:nvSpPr>
        <p:spPr bwMode="auto">
          <a:xfrm>
            <a:off x="152727" y="1418674"/>
            <a:ext cx="1543193" cy="993355"/>
          </a:xfrm>
          <a:prstGeom prst="homePlate">
            <a:avLst>
              <a:gd name="adj" fmla="val 37654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rIns="36000" anchor="ctr"/>
          <a:lstStyle/>
          <a:p>
            <a:pPr algn="ctr" eaLnBrk="1" hangingPunct="1">
              <a:defRPr/>
            </a:pPr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sz="2300" b="1" dirty="0" smtClean="0">
                <a:latin typeface="標楷體" pitchFamily="65" charset="-120"/>
                <a:ea typeface="標楷體" pitchFamily="65" charset="-120"/>
              </a:rPr>
              <a:t>重點</a:t>
            </a:r>
            <a:endParaRPr lang="en-US" altLang="zh-TW" sz="2300" b="1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100" b="1" dirty="0" smtClean="0">
                <a:solidFill>
                  <a:srgbClr val="2B51F5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標示語</a:t>
            </a:r>
            <a:endParaRPr lang="en-US" altLang="zh-TW" sz="2100" b="1" dirty="0" smtClean="0">
              <a:solidFill>
                <a:srgbClr val="2B51F5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 eaLnBrk="1" hangingPunct="1">
              <a:defRPr/>
            </a:pPr>
            <a:r>
              <a:rPr lang="zh-TW" altLang="en-US" sz="2100" b="1" dirty="0" smtClean="0">
                <a:solidFill>
                  <a:srgbClr val="2B51F5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中心句</a:t>
            </a:r>
            <a:endParaRPr lang="en-US" altLang="zh-TW" sz="2100" b="1" dirty="0" smtClean="0">
              <a:solidFill>
                <a:srgbClr val="2B51F5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4" name="五邊形 28"/>
          <p:cNvSpPr/>
          <p:nvPr/>
        </p:nvSpPr>
        <p:spPr bwMode="auto">
          <a:xfrm>
            <a:off x="164960" y="2508963"/>
            <a:ext cx="1624736" cy="2312124"/>
          </a:xfrm>
          <a:prstGeom prst="homePlate">
            <a:avLst>
              <a:gd name="adj" fmla="val 2746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rIns="36000" anchor="ctr"/>
          <a:lstStyle/>
          <a:p>
            <a:pPr eaLnBrk="1" hangingPunct="1">
              <a:defRPr/>
            </a:pPr>
            <a:r>
              <a:rPr lang="zh-TW" altLang="en-US" sz="23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 sz="2300" b="1" dirty="0" smtClean="0"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sz="2300" b="1" dirty="0" smtClean="0">
                <a:latin typeface="標楷體" pitchFamily="65" charset="-120"/>
                <a:ea typeface="標楷體" pitchFamily="65" charset="-120"/>
              </a:rPr>
              <a:t>拓展</a:t>
            </a:r>
            <a:endParaRPr lang="en-US" altLang="zh-TW" sz="2300" b="1" spc="-300" dirty="0">
              <a:latin typeface="標楷體" pitchFamily="65" charset="-120"/>
              <a:ea typeface="標楷體" pitchFamily="65" charset="-120"/>
            </a:endParaRPr>
          </a:p>
          <a:p>
            <a:pPr marL="182563" indent="-18256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100" b="1" dirty="0" smtClean="0">
                <a:solidFill>
                  <a:srgbClr val="2B51F5"/>
                </a:solidFill>
                <a:latin typeface="標楷體" pitchFamily="65" charset="-120"/>
                <a:ea typeface="標楷體" pitchFamily="65" charset="-120"/>
              </a:rPr>
              <a:t>闡述內容</a:t>
            </a:r>
            <a:endParaRPr lang="en-US" altLang="zh-TW" sz="2100" b="1" dirty="0" smtClean="0">
              <a:solidFill>
                <a:srgbClr val="2B51F5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100" b="1" dirty="0" smtClean="0">
                <a:solidFill>
                  <a:srgbClr val="2B51F5"/>
                </a:solidFill>
                <a:latin typeface="標楷體" pitchFamily="65" charset="-120"/>
                <a:ea typeface="標楷體" pitchFamily="65" charset="-120"/>
              </a:rPr>
              <a:t>列舉例子</a:t>
            </a:r>
            <a:endParaRPr lang="en-US" altLang="zh-TW" sz="2100" b="1" dirty="0">
              <a:solidFill>
                <a:srgbClr val="2B51F5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100" b="1" dirty="0" smtClean="0">
                <a:solidFill>
                  <a:srgbClr val="2B51F5"/>
                </a:solidFill>
                <a:latin typeface="標楷體" pitchFamily="65" charset="-120"/>
                <a:ea typeface="標楷體" pitchFamily="65" charset="-120"/>
              </a:rPr>
              <a:t>說明方法</a:t>
            </a:r>
            <a:endParaRPr lang="zh-HK" altLang="en-US" sz="2100" b="1" dirty="0">
              <a:solidFill>
                <a:srgbClr val="2B51F5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5" name="五邊形 26"/>
          <p:cNvSpPr>
            <a:spLocks noChangeArrowheads="1"/>
          </p:cNvSpPr>
          <p:nvPr/>
        </p:nvSpPr>
        <p:spPr bwMode="auto">
          <a:xfrm>
            <a:off x="150795" y="5507079"/>
            <a:ext cx="1627197" cy="872342"/>
          </a:xfrm>
          <a:prstGeom prst="homePlate">
            <a:avLst>
              <a:gd name="adj" fmla="val 49968"/>
            </a:avLst>
          </a:prstGeom>
          <a:solidFill>
            <a:srgbClr val="CCFFFF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2400" b="1" dirty="0">
              <a:latin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300" b="1" dirty="0">
                <a:solidFill>
                  <a:srgbClr val="7030A0"/>
                </a:solidFill>
                <a:latin typeface="標楷體" pitchFamily="65" charset="-120"/>
              </a:rPr>
              <a:t>總</a:t>
            </a:r>
            <a:r>
              <a:rPr lang="en-US" altLang="zh-TW" sz="2300" b="1" dirty="0">
                <a:latin typeface="標楷體" pitchFamily="65" charset="-120"/>
              </a:rPr>
              <a:t>︰</a:t>
            </a:r>
            <a:r>
              <a:rPr lang="zh-TW" altLang="en-US" sz="2300" b="1" dirty="0">
                <a:latin typeface="標楷體" pitchFamily="65" charset="-120"/>
              </a:rPr>
              <a:t>主題</a:t>
            </a:r>
            <a:endParaRPr lang="en-US" altLang="zh-TW" sz="2300" b="1" dirty="0">
              <a:latin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100" b="1" dirty="0">
                <a:solidFill>
                  <a:srgbClr val="2B51F5"/>
                </a:solidFill>
                <a:latin typeface="標楷體" pitchFamily="65" charset="-120"/>
              </a:rPr>
              <a:t>首尾呼應</a:t>
            </a:r>
            <a:endParaRPr lang="zh-HK" altLang="en-US" sz="2100" b="1" dirty="0">
              <a:solidFill>
                <a:srgbClr val="2B51F5"/>
              </a:solidFill>
              <a:latin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en-US" dirty="0">
              <a:latin typeface="標楷體" pitchFamily="65" charset="-12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831" y="2862963"/>
            <a:ext cx="1452850" cy="139806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538" y="2868264"/>
            <a:ext cx="1418241" cy="144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5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矩形 2"/>
          <p:cNvSpPr>
            <a:spLocks noChangeArrowheads="1"/>
          </p:cNvSpPr>
          <p:nvPr/>
        </p:nvSpPr>
        <p:spPr bwMode="auto">
          <a:xfrm>
            <a:off x="1043608" y="980728"/>
            <a:ext cx="705678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en-US" altLang="zh-TW" sz="6000" dirty="0">
                <a:latin typeface="標楷體" panose="03000509000000000000" pitchFamily="65" charset="-120"/>
              </a:rPr>
              <a:t>3. </a:t>
            </a:r>
            <a:r>
              <a:rPr kumimoji="0" lang="zh-TW" altLang="en-US" sz="6000" u="sng" dirty="0">
                <a:latin typeface="標楷體" panose="03000509000000000000" pitchFamily="65" charset="-120"/>
              </a:rPr>
              <a:t>寫作</a:t>
            </a:r>
            <a:endParaRPr kumimoji="0" lang="en-US" altLang="zh-TW" sz="6000" u="sng" dirty="0">
              <a:latin typeface="標楷體" panose="03000509000000000000" pitchFamily="65" charset="-12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zh-TW" sz="5400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5400" dirty="0" smtClean="0"/>
              <a:t>〈</a:t>
            </a:r>
            <a:r>
              <a:rPr lang="zh-TW" altLang="en-US" sz="5400" dirty="0" smtClean="0"/>
              <a:t>愛護地球</a:t>
            </a:r>
            <a:r>
              <a:rPr lang="en-US" altLang="zh-TW" sz="5400" dirty="0" smtClean="0"/>
              <a:t>〉</a:t>
            </a:r>
            <a:endParaRPr lang="zh-TW" altLang="zh-HK" sz="5400" dirty="0"/>
          </a:p>
        </p:txBody>
      </p:sp>
      <p:sp>
        <p:nvSpPr>
          <p:cNvPr id="7" name="日期版面配置區 2"/>
          <p:cNvSpPr>
            <a:spLocks noGrp="1"/>
          </p:cNvSpPr>
          <p:nvPr>
            <p:ph type="dt" sz="quarter" idx="10"/>
          </p:nvPr>
        </p:nvSpPr>
        <p:spPr>
          <a:xfrm>
            <a:off x="685800" y="63563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HK" altLang="en-US" sz="1200" dirty="0" smtClean="0"/>
              <a:t>單元二 說明單元</a:t>
            </a:r>
            <a:r>
              <a:rPr kumimoji="0" lang="en-US" altLang="zh-HK" sz="1200" dirty="0" smtClean="0"/>
              <a:t>(</a:t>
            </a:r>
            <a:r>
              <a:rPr kumimoji="0" lang="zh-HK" altLang="en-US" sz="1200" dirty="0" smtClean="0"/>
              <a:t>寫作</a:t>
            </a:r>
            <a:r>
              <a:rPr kumimoji="0" lang="en-US" altLang="zh-HK" sz="1200" dirty="0" smtClean="0"/>
              <a:t>)</a:t>
            </a:r>
            <a:endParaRPr kumimoji="0" lang="en-US" altLang="zh-TW" sz="1200" dirty="0" smtClean="0"/>
          </a:p>
        </p:txBody>
      </p:sp>
      <p:sp>
        <p:nvSpPr>
          <p:cNvPr id="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2700338" y="6356350"/>
            <a:ext cx="37433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200" smtClean="0"/>
              <a:t>教育局教育心理服務</a:t>
            </a:r>
            <a:r>
              <a:rPr kumimoji="0" lang="en-US" altLang="zh-TW" sz="1200" smtClean="0"/>
              <a:t>(</a:t>
            </a:r>
            <a:r>
              <a:rPr kumimoji="0" lang="zh-TW" altLang="en-US" sz="1200" smtClean="0"/>
              <a:t>新界東</a:t>
            </a:r>
            <a:r>
              <a:rPr kumimoji="0" lang="en-US" altLang="zh-TW" sz="1200" smtClean="0"/>
              <a:t>)</a:t>
            </a:r>
            <a:r>
              <a:rPr kumimoji="0" lang="zh-TW" altLang="en-US" sz="1200" smtClean="0"/>
              <a:t>組 </a:t>
            </a:r>
            <a:r>
              <a:rPr kumimoji="0" lang="en-US" altLang="zh-TW" sz="1200" smtClean="0"/>
              <a:t>©2019</a:t>
            </a: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115BD7-00AE-4926-A92F-9274C32B1851}" type="slidenum">
              <a:rPr kumimoji="0" lang="en-US" altLang="zh-TW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kumimoji="0" lang="en-US" altLang="zh-TW" sz="1400"/>
          </a:p>
        </p:txBody>
      </p:sp>
      <p:sp>
        <p:nvSpPr>
          <p:cNvPr id="10" name="Cloud Callout 9"/>
          <p:cNvSpPr/>
          <p:nvPr/>
        </p:nvSpPr>
        <p:spPr bwMode="auto">
          <a:xfrm>
            <a:off x="395536" y="3728999"/>
            <a:ext cx="8496944" cy="2603199"/>
          </a:xfrm>
          <a:prstGeom prst="cloudCallout">
            <a:avLst>
              <a:gd name="adj1" fmla="val 43189"/>
              <a:gd name="adj2" fmla="val 50421"/>
            </a:avLst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我要為文章擴寫</a:t>
            </a:r>
            <a:r>
              <a:rPr lang="zh-TW" altLang="en-US" sz="3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第四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3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五段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，而第一段的內容也不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合用了，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/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我同時要重寫</a:t>
            </a:r>
            <a:r>
              <a:rPr lang="zh-TW" altLang="en-US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第一段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呢。</a:t>
            </a:r>
            <a:endParaRPr kumimoji="1" lang="zh-HK" altLang="en-US" sz="3000" i="0" u="none" strike="noStrike" cap="none" normalizeH="0" baseline="0" dirty="0" smtClean="0">
              <a:ln>
                <a:noFill/>
              </a:ln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sz="1200" dirty="0" smtClean="0"/>
              <a:t>單元二 說明單元</a:t>
            </a:r>
            <a:r>
              <a:rPr lang="en-US" altLang="zh-HK" sz="1200" dirty="0" smtClean="0"/>
              <a:t>(</a:t>
            </a:r>
            <a:r>
              <a:rPr lang="zh-HK" altLang="en-US" sz="1200" dirty="0" smtClean="0"/>
              <a:t>寫作</a:t>
            </a:r>
            <a:r>
              <a:rPr lang="en-US" altLang="zh-HK" sz="1200" dirty="0" smtClean="0"/>
              <a:t>)</a:t>
            </a:r>
            <a:endParaRPr lang="en-US" altLang="zh-TW" sz="1200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1200" dirty="0" smtClean="0"/>
              <a:t>教育局教育心理服務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新界東</a:t>
            </a:r>
            <a:r>
              <a:rPr lang="en-US" altLang="zh-TW" sz="1200" dirty="0" smtClean="0"/>
              <a:t>)</a:t>
            </a:r>
            <a:r>
              <a:rPr lang="zh-TW" altLang="en-US" sz="1200" dirty="0" smtClean="0"/>
              <a:t>組 </a:t>
            </a:r>
            <a:r>
              <a:rPr lang="en-US" altLang="zh-TW" sz="1200" dirty="0" smtClean="0"/>
              <a:t>©2019</a:t>
            </a:r>
            <a:endParaRPr lang="en-US" altLang="zh-TW" sz="1200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3042-1B68-4A89-8C9B-79C0116DA61C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539552" y="4359488"/>
            <a:ext cx="7920880" cy="1414865"/>
          </a:xfrm>
          <a:prstGeom prst="wedgeRoundRectCallout">
            <a:avLst>
              <a:gd name="adj1" fmla="val 47106"/>
              <a:gd name="adj2" fmla="val 6901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zh-TW" altLang="en-US" sz="23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根據</a:t>
            </a:r>
            <a:r>
              <a:rPr lang="zh-TW" altLang="en-US" sz="2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完成的「概念圖」自行寫作，為文章擴寫</a:t>
            </a:r>
            <a:r>
              <a:rPr lang="zh-TW" altLang="en-US" sz="23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新段落。</a:t>
            </a:r>
            <a:endParaRPr lang="en-US" altLang="zh-TW" sz="23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zh-TW" altLang="en-US" sz="2400" dirty="0">
              <a:ea typeface="標楷體" panose="03000509000000000000" pitchFamily="65" charset="-120"/>
            </a:endParaRPr>
          </a:p>
        </p:txBody>
      </p:sp>
      <p:pic>
        <p:nvPicPr>
          <p:cNvPr id="15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1"/>
          <a:stretch/>
        </p:blipFill>
        <p:spPr>
          <a:xfrm>
            <a:off x="1218825" y="4869874"/>
            <a:ext cx="5962101" cy="797586"/>
          </a:xfrm>
          <a:prstGeom prst="rect">
            <a:avLst/>
          </a:prstGeom>
        </p:spPr>
      </p:pic>
      <p:pic>
        <p:nvPicPr>
          <p:cNvPr id="16" name="圖片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9511" y="5192356"/>
            <a:ext cx="1013914" cy="12923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161081"/>
            <a:ext cx="5585423" cy="40761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5729" y="2116232"/>
            <a:ext cx="902575" cy="720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4088" y="2116232"/>
            <a:ext cx="9164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hambur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260350"/>
            <a:ext cx="5245100" cy="679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587376" y="1557338"/>
            <a:ext cx="4211638" cy="1511300"/>
          </a:xfrm>
          <a:prstGeom prst="rightArrowCallout">
            <a:avLst>
              <a:gd name="adj1" fmla="val 32853"/>
              <a:gd name="adj2" fmla="val 31507"/>
              <a:gd name="adj3" fmla="val 50987"/>
              <a:gd name="adj4" fmla="val 75551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3000" dirty="0">
                <a:solidFill>
                  <a:srgbClr val="FF0000"/>
                </a:solidFill>
              </a:rPr>
              <a:t>「總」</a:t>
            </a:r>
            <a:r>
              <a:rPr kumimoji="0" lang="en-US" altLang="zh-TW" sz="3000" dirty="0">
                <a:solidFill>
                  <a:srgbClr val="FF0000"/>
                </a:solidFill>
              </a:rPr>
              <a:t>(</a:t>
            </a:r>
            <a:r>
              <a:rPr kumimoji="0" lang="zh-TW" altLang="en-US" sz="3000" dirty="0">
                <a:solidFill>
                  <a:srgbClr val="FF0000"/>
                </a:solidFill>
              </a:rPr>
              <a:t>第一段</a:t>
            </a:r>
            <a:r>
              <a:rPr kumimoji="0" lang="en-US" altLang="zh-TW" sz="3000" dirty="0">
                <a:solidFill>
                  <a:srgbClr val="FF0000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500" dirty="0">
                <a:solidFill>
                  <a:srgbClr val="7030A0"/>
                </a:solidFill>
              </a:rPr>
              <a:t>概</a:t>
            </a:r>
            <a:r>
              <a:rPr lang="zh-TW" altLang="en-US" sz="2500" dirty="0">
                <a:solidFill>
                  <a:srgbClr val="7030A0"/>
                </a:solidFill>
              </a:rPr>
              <a:t>括</a:t>
            </a:r>
            <a:r>
              <a:rPr lang="zh-TW" altLang="en-US" sz="2500" dirty="0"/>
              <a:t>地寫出文章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500" dirty="0"/>
              <a:t>最重要的訊息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587375" y="4836816"/>
            <a:ext cx="4211639" cy="1440000"/>
          </a:xfrm>
          <a:prstGeom prst="rightArrowCallout">
            <a:avLst>
              <a:gd name="adj1" fmla="val 33597"/>
              <a:gd name="adj2" fmla="val 34591"/>
              <a:gd name="adj3" fmla="val 51915"/>
              <a:gd name="adj4" fmla="val 76191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3000" dirty="0">
                <a:solidFill>
                  <a:srgbClr val="FF0000"/>
                </a:solidFill>
              </a:rPr>
              <a:t>「總」</a:t>
            </a:r>
            <a:r>
              <a:rPr kumimoji="0" lang="en-US" altLang="zh-TW" sz="3000" dirty="0">
                <a:solidFill>
                  <a:srgbClr val="FF0000"/>
                </a:solidFill>
              </a:rPr>
              <a:t>(</a:t>
            </a:r>
            <a:r>
              <a:rPr kumimoji="0" lang="zh-TW" altLang="en-US" sz="3000" dirty="0">
                <a:solidFill>
                  <a:srgbClr val="FF0000"/>
                </a:solidFill>
              </a:rPr>
              <a:t>最後一段</a:t>
            </a:r>
            <a:r>
              <a:rPr kumimoji="0" lang="en-US" altLang="zh-TW" sz="3000" dirty="0">
                <a:solidFill>
                  <a:srgbClr val="FF0000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500" dirty="0"/>
              <a:t>作出</a:t>
            </a:r>
            <a:r>
              <a:rPr kumimoji="0" lang="zh-TW" altLang="en-US" sz="2500" dirty="0">
                <a:solidFill>
                  <a:srgbClr val="7030A0"/>
                </a:solidFill>
              </a:rPr>
              <a:t>總結</a:t>
            </a:r>
            <a:r>
              <a:rPr kumimoji="0" lang="zh-TW" altLang="en-US" sz="2500" dirty="0"/>
              <a:t>，</a:t>
            </a:r>
            <a:endParaRPr lang="zh-TW" altLang="en-US" sz="25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500" dirty="0"/>
              <a:t>與首段的內容相呼應</a:t>
            </a:r>
          </a:p>
        </p:txBody>
      </p:sp>
      <p:sp>
        <p:nvSpPr>
          <p:cNvPr id="18439" name="日期版面配置區 10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dirty="0" smtClean="0"/>
              <a:t>單元二 說明單元</a:t>
            </a:r>
            <a:r>
              <a:rPr lang="en-US" altLang="zh-HK" sz="1200" dirty="0" smtClean="0"/>
              <a:t>(</a:t>
            </a:r>
            <a:r>
              <a:rPr lang="zh-HK" altLang="en-US" sz="1200" dirty="0" smtClean="0"/>
              <a:t>寫作</a:t>
            </a:r>
            <a:r>
              <a:rPr lang="en-US" altLang="zh-HK" sz="1200" dirty="0" smtClean="0"/>
              <a:t>)</a:t>
            </a:r>
            <a:endParaRPr lang="en-US" altLang="zh-TW" sz="1200" dirty="0" smtClean="0"/>
          </a:p>
        </p:txBody>
      </p:sp>
      <p:sp>
        <p:nvSpPr>
          <p:cNvPr id="18440" name="頁尾版面配置區 1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dirty="0" smtClean="0"/>
              <a:t>教育局教育心理服務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新界東</a:t>
            </a:r>
            <a:r>
              <a:rPr lang="en-US" altLang="zh-TW" sz="1200" dirty="0" smtClean="0"/>
              <a:t>)</a:t>
            </a:r>
            <a:r>
              <a:rPr lang="zh-TW" altLang="en-US" sz="1200" dirty="0" smtClean="0"/>
              <a:t>組 </a:t>
            </a:r>
            <a:r>
              <a:rPr lang="en-US" altLang="zh-TW" sz="1200" dirty="0" smtClean="0"/>
              <a:t>©2019</a:t>
            </a:r>
          </a:p>
        </p:txBody>
      </p:sp>
      <p:sp>
        <p:nvSpPr>
          <p:cNvPr id="18441" name="投影片編號版面配置區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9BC403-81A1-4859-91BA-7CA3CAEFD6C3}" type="slidenum">
              <a:rPr lang="en-US" altLang="zh-TW" sz="12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200" smtClean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587376" y="3199306"/>
            <a:ext cx="4211638" cy="1511300"/>
          </a:xfrm>
          <a:prstGeom prst="rightArrowCallout">
            <a:avLst>
              <a:gd name="adj1" fmla="val 32853"/>
              <a:gd name="adj2" fmla="val 31507"/>
              <a:gd name="adj3" fmla="val 50987"/>
              <a:gd name="adj4" fmla="val 75551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zh-TW" altLang="en-US" sz="3000" dirty="0">
                <a:solidFill>
                  <a:srgbClr val="FF0000"/>
                </a:solidFill>
              </a:rPr>
              <a:t>「分」</a:t>
            </a:r>
            <a:r>
              <a:rPr kumimoji="0" lang="en-US" altLang="zh-TW" sz="3000" dirty="0">
                <a:solidFill>
                  <a:srgbClr val="FF0000"/>
                </a:solidFill>
              </a:rPr>
              <a:t>(</a:t>
            </a:r>
            <a:r>
              <a:rPr kumimoji="0" lang="zh-TW" altLang="en-US" sz="3000" dirty="0">
                <a:solidFill>
                  <a:srgbClr val="FF0000"/>
                </a:solidFill>
              </a:rPr>
              <a:t>中間段落</a:t>
            </a:r>
            <a:r>
              <a:rPr kumimoji="0" lang="en-US" altLang="zh-TW" sz="3000" dirty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ct val="0"/>
              </a:spcBef>
              <a:buNone/>
            </a:pPr>
            <a:r>
              <a:rPr lang="zh-TW" altLang="en-US" sz="2500" dirty="0"/>
              <a:t>分段</a:t>
            </a:r>
            <a:r>
              <a:rPr kumimoji="0" lang="zh-TW" altLang="en-US" sz="2500" dirty="0">
                <a:solidFill>
                  <a:srgbClr val="7030A0"/>
                </a:solidFill>
              </a:rPr>
              <a:t>具體說明</a:t>
            </a:r>
            <a:r>
              <a:rPr lang="zh-TW" altLang="en-US" sz="2500" dirty="0" smtClean="0"/>
              <a:t>內容</a:t>
            </a:r>
            <a:endParaRPr lang="zh-TW" altLang="en-US" sz="25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40148" y="266943"/>
            <a:ext cx="6662169" cy="909647"/>
          </a:xfrm>
          <a:prstGeom prst="wedgeRoundRectCallout">
            <a:avLst>
              <a:gd name="adj1" fmla="val 62682"/>
              <a:gd name="adj2" fmla="val -906"/>
              <a:gd name="adj3" fmla="val 16667"/>
            </a:avLst>
          </a:prstGeom>
          <a:gradFill flip="none" rotWithShape="0">
            <a:gsLst>
              <a:gs pos="0">
                <a:srgbClr val="99CCFF"/>
              </a:gs>
              <a:gs pos="0">
                <a:schemeClr val="accent5">
                  <a:tint val="30000"/>
                  <a:satMod val="150000"/>
                </a:schemeClr>
              </a:gs>
              <a:gs pos="0">
                <a:srgbClr val="CCFFCC"/>
              </a:gs>
            </a:gsLst>
            <a:path path="circle">
              <a:fillToRect l="50000" t="150000" r="50000"/>
            </a:path>
            <a:tileRect/>
          </a:gradFill>
          <a:ln w="9525" cap="flat" cmpd="sng" algn="ctr">
            <a:solidFill>
              <a:srgbClr val="7030A0"/>
            </a:solidFill>
            <a:prstDash val="soli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這</a:t>
            </a:r>
            <a:r>
              <a:rPr lang="zh-TW" altLang="en-US" kern="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是說明文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甚麼</a:t>
            </a:r>
            <a:r>
              <a:rPr lang="zh-TW" altLang="en-US" kern="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結構</a:t>
            </a:r>
            <a:r>
              <a:rPr lang="en-US" altLang="zh-TW" kern="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﹖</a:t>
            </a:r>
            <a:endParaRPr lang="zh-TW" altLang="en-US" kern="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爆炸 1 1"/>
          <p:cNvSpPr>
            <a:spLocks noChangeArrowheads="1"/>
          </p:cNvSpPr>
          <p:nvPr/>
        </p:nvSpPr>
        <p:spPr bwMode="auto">
          <a:xfrm rot="-377389">
            <a:off x="127029" y="90668"/>
            <a:ext cx="1731140" cy="1382720"/>
          </a:xfrm>
          <a:prstGeom prst="irregularSeal1">
            <a:avLst/>
          </a:prstGeom>
          <a:solidFill>
            <a:schemeClr val="accent5">
              <a:lumMod val="90000"/>
            </a:schemeClr>
          </a:solidFill>
          <a:ln w="9525" algn="ctr">
            <a:solidFill>
              <a:srgbClr val="01AF3F"/>
            </a:solidFill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</a:rPr>
              <a:t>重溫</a:t>
            </a:r>
            <a:endParaRPr lang="en-GB" altLang="en-US" sz="2800" dirty="0">
              <a:solidFill>
                <a:srgbClr val="FF0000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549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4" grpId="0" animBg="1"/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5536" y="431286"/>
            <a:ext cx="4040188" cy="580144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sz="1200" dirty="0" smtClean="0"/>
              <a:t>單元二 說明單元</a:t>
            </a:r>
            <a:r>
              <a:rPr lang="en-US" altLang="zh-HK" sz="1200" dirty="0" smtClean="0"/>
              <a:t>(</a:t>
            </a:r>
            <a:r>
              <a:rPr lang="zh-HK" altLang="en-US" sz="1200" dirty="0" smtClean="0"/>
              <a:t>寫作</a:t>
            </a:r>
            <a:r>
              <a:rPr lang="en-US" altLang="zh-HK" sz="1200" dirty="0" smtClean="0"/>
              <a:t>)</a:t>
            </a:r>
            <a:endParaRPr lang="en-US" altLang="zh-TW" sz="1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1200" dirty="0" smtClean="0"/>
              <a:t>教育局教育心理服務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新界東</a:t>
            </a:r>
            <a:r>
              <a:rPr lang="en-US" altLang="zh-TW" sz="1200" dirty="0" smtClean="0"/>
              <a:t>)</a:t>
            </a:r>
            <a:r>
              <a:rPr lang="zh-TW" altLang="en-US" sz="1200" dirty="0" smtClean="0"/>
              <a:t>組 </a:t>
            </a:r>
            <a:r>
              <a:rPr lang="en-US" altLang="zh-TW" sz="1200" dirty="0" smtClean="0"/>
              <a:t>©2019</a:t>
            </a:r>
            <a:endParaRPr lang="en-US" altLang="zh-TW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3042-1B68-4A89-8C9B-79C0116DA61C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31286"/>
            <a:ext cx="4132312" cy="580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HK" altLang="en-US" sz="1200" dirty="0" smtClean="0"/>
              <a:t>單元二 說明單元</a:t>
            </a:r>
            <a:r>
              <a:rPr lang="en-US" altLang="zh-HK" sz="1200" dirty="0" smtClean="0"/>
              <a:t>(</a:t>
            </a:r>
            <a:r>
              <a:rPr lang="zh-HK" altLang="en-US" sz="1200" dirty="0" smtClean="0"/>
              <a:t>寫作</a:t>
            </a:r>
            <a:r>
              <a:rPr lang="en-US" altLang="zh-HK" sz="1200" dirty="0" smtClean="0"/>
              <a:t>)</a:t>
            </a:r>
            <a:endParaRPr lang="en-US" altLang="zh-TW" sz="1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1200" dirty="0" smtClean="0"/>
              <a:t>教育局教育心理服務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新界東</a:t>
            </a:r>
            <a:r>
              <a:rPr lang="en-US" altLang="zh-TW" sz="1200" dirty="0" smtClean="0"/>
              <a:t>)</a:t>
            </a:r>
            <a:r>
              <a:rPr lang="zh-TW" altLang="en-US" sz="1200" dirty="0" smtClean="0"/>
              <a:t>組 </a:t>
            </a:r>
            <a:r>
              <a:rPr lang="en-US" altLang="zh-TW" sz="1200" dirty="0" smtClean="0"/>
              <a:t>©2019</a:t>
            </a:r>
            <a:endParaRPr lang="en-US" altLang="zh-TW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3042-1B68-4A89-8C9B-79C0116DA61C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413" y="209475"/>
            <a:ext cx="4625030" cy="61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0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版面配置區 2"/>
          <p:cNvSpPr>
            <a:spLocks noGrp="1"/>
          </p:cNvSpPr>
          <p:nvPr>
            <p:ph type="dt" sz="quarter" idx="10"/>
          </p:nvPr>
        </p:nvSpPr>
        <p:spPr>
          <a:xfrm>
            <a:off x="685800" y="63563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HK" altLang="en-US" sz="1200" dirty="0" smtClean="0"/>
              <a:t>單元二 說明單元</a:t>
            </a:r>
            <a:r>
              <a:rPr kumimoji="0" lang="en-US" altLang="zh-HK" sz="1200" dirty="0" smtClean="0"/>
              <a:t>(</a:t>
            </a:r>
            <a:r>
              <a:rPr kumimoji="0" lang="zh-HK" altLang="en-US" sz="1200" dirty="0" smtClean="0"/>
              <a:t>寫作</a:t>
            </a:r>
            <a:r>
              <a:rPr kumimoji="0" lang="en-US" altLang="zh-HK" sz="1200" dirty="0" smtClean="0"/>
              <a:t>)</a:t>
            </a:r>
            <a:endParaRPr kumimoji="0" lang="en-US" altLang="zh-TW" sz="1200" dirty="0" smtClean="0"/>
          </a:p>
        </p:txBody>
      </p:sp>
      <p:sp>
        <p:nvSpPr>
          <p:cNvPr id="9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2700338" y="6356350"/>
            <a:ext cx="37433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200" dirty="0" smtClean="0"/>
              <a:t>教育局教育心理服務</a:t>
            </a:r>
            <a:r>
              <a:rPr kumimoji="0" lang="en-US" altLang="zh-TW" sz="1200" dirty="0" smtClean="0"/>
              <a:t>(</a:t>
            </a:r>
            <a:r>
              <a:rPr kumimoji="0" lang="zh-TW" altLang="en-US" sz="1200" dirty="0" smtClean="0"/>
              <a:t>新界東</a:t>
            </a:r>
            <a:r>
              <a:rPr kumimoji="0" lang="en-US" altLang="zh-TW" sz="1200" dirty="0" smtClean="0"/>
              <a:t>)</a:t>
            </a:r>
            <a:r>
              <a:rPr kumimoji="0" lang="zh-TW" altLang="en-US" sz="1200" dirty="0" smtClean="0"/>
              <a:t>組 </a:t>
            </a:r>
            <a:r>
              <a:rPr kumimoji="0" lang="en-US" altLang="zh-TW" sz="1200" dirty="0" smtClean="0"/>
              <a:t>©2019</a:t>
            </a:r>
          </a:p>
        </p:txBody>
      </p:sp>
      <p:sp>
        <p:nvSpPr>
          <p:cNvPr id="10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115BD7-00AE-4926-A92F-9274C32B1851}" type="slidenum">
              <a:rPr kumimoji="0" lang="en-US" altLang="zh-TW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kumimoji="0" lang="en-US" altLang="zh-TW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16" y="404664"/>
            <a:ext cx="8591568" cy="5700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hambur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260350"/>
            <a:ext cx="5245100" cy="679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587376" y="1557338"/>
            <a:ext cx="4211638" cy="1511300"/>
          </a:xfrm>
          <a:prstGeom prst="rightArrowCallout">
            <a:avLst>
              <a:gd name="adj1" fmla="val 32853"/>
              <a:gd name="adj2" fmla="val 31507"/>
              <a:gd name="adj3" fmla="val 50987"/>
              <a:gd name="adj4" fmla="val 75551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3000" dirty="0">
                <a:solidFill>
                  <a:srgbClr val="FF0000"/>
                </a:solidFill>
              </a:rPr>
              <a:t>「總」</a:t>
            </a:r>
            <a:r>
              <a:rPr kumimoji="0" lang="en-US" altLang="zh-TW" sz="3000" dirty="0">
                <a:solidFill>
                  <a:srgbClr val="FF0000"/>
                </a:solidFill>
              </a:rPr>
              <a:t>(</a:t>
            </a:r>
            <a:r>
              <a:rPr kumimoji="0" lang="zh-TW" altLang="en-US" sz="3000" dirty="0">
                <a:solidFill>
                  <a:srgbClr val="FF0000"/>
                </a:solidFill>
              </a:rPr>
              <a:t>第一段</a:t>
            </a:r>
            <a:r>
              <a:rPr kumimoji="0" lang="en-US" altLang="zh-TW" sz="3000" dirty="0">
                <a:solidFill>
                  <a:srgbClr val="FF0000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500" dirty="0">
                <a:solidFill>
                  <a:srgbClr val="7030A0"/>
                </a:solidFill>
              </a:rPr>
              <a:t>概</a:t>
            </a:r>
            <a:r>
              <a:rPr lang="zh-TW" altLang="en-US" sz="2500" dirty="0">
                <a:solidFill>
                  <a:srgbClr val="7030A0"/>
                </a:solidFill>
              </a:rPr>
              <a:t>括</a:t>
            </a:r>
            <a:r>
              <a:rPr lang="zh-TW" altLang="en-US" sz="2500" dirty="0"/>
              <a:t>地寫出文章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500" dirty="0"/>
              <a:t>最重要的訊息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587375" y="4836816"/>
            <a:ext cx="4211639" cy="1440000"/>
          </a:xfrm>
          <a:prstGeom prst="rightArrowCallout">
            <a:avLst>
              <a:gd name="adj1" fmla="val 33597"/>
              <a:gd name="adj2" fmla="val 34591"/>
              <a:gd name="adj3" fmla="val 51915"/>
              <a:gd name="adj4" fmla="val 76191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3000" dirty="0">
                <a:solidFill>
                  <a:srgbClr val="FF0000"/>
                </a:solidFill>
              </a:rPr>
              <a:t>「總」</a:t>
            </a:r>
            <a:r>
              <a:rPr kumimoji="0" lang="en-US" altLang="zh-TW" sz="3000" dirty="0">
                <a:solidFill>
                  <a:srgbClr val="FF0000"/>
                </a:solidFill>
              </a:rPr>
              <a:t>(</a:t>
            </a:r>
            <a:r>
              <a:rPr kumimoji="0" lang="zh-TW" altLang="en-US" sz="3000" dirty="0">
                <a:solidFill>
                  <a:srgbClr val="FF0000"/>
                </a:solidFill>
              </a:rPr>
              <a:t>最後一段</a:t>
            </a:r>
            <a:r>
              <a:rPr kumimoji="0" lang="en-US" altLang="zh-TW" sz="3000" dirty="0">
                <a:solidFill>
                  <a:srgbClr val="FF0000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500" dirty="0"/>
              <a:t>作出</a:t>
            </a:r>
            <a:r>
              <a:rPr kumimoji="0" lang="zh-TW" altLang="en-US" sz="2500" dirty="0">
                <a:solidFill>
                  <a:srgbClr val="7030A0"/>
                </a:solidFill>
              </a:rPr>
              <a:t>總結</a:t>
            </a:r>
            <a:r>
              <a:rPr kumimoji="0" lang="zh-TW" altLang="en-US" sz="2500" dirty="0"/>
              <a:t>，</a:t>
            </a:r>
            <a:endParaRPr lang="zh-TW" altLang="en-US" sz="25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500" dirty="0"/>
              <a:t>與首段的內容相呼應</a:t>
            </a:r>
          </a:p>
        </p:txBody>
      </p:sp>
      <p:sp>
        <p:nvSpPr>
          <p:cNvPr id="18439" name="日期版面配置區 10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dirty="0" smtClean="0"/>
              <a:t>單元二 說明單元</a:t>
            </a:r>
            <a:r>
              <a:rPr lang="en-US" altLang="zh-HK" sz="1200" dirty="0" smtClean="0"/>
              <a:t>(</a:t>
            </a:r>
            <a:r>
              <a:rPr lang="zh-HK" altLang="en-US" sz="1200" dirty="0" smtClean="0"/>
              <a:t>寫作</a:t>
            </a:r>
            <a:r>
              <a:rPr lang="en-US" altLang="zh-HK" sz="1200" dirty="0" smtClean="0"/>
              <a:t>)</a:t>
            </a:r>
            <a:endParaRPr lang="en-US" altLang="zh-TW" sz="1200" dirty="0" smtClean="0"/>
          </a:p>
        </p:txBody>
      </p:sp>
      <p:sp>
        <p:nvSpPr>
          <p:cNvPr id="18440" name="頁尾版面配置區 1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dirty="0" smtClean="0"/>
              <a:t>教育局教育心理服務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新界東</a:t>
            </a:r>
            <a:r>
              <a:rPr lang="en-US" altLang="zh-TW" sz="1200" dirty="0" smtClean="0"/>
              <a:t>)</a:t>
            </a:r>
            <a:r>
              <a:rPr lang="zh-TW" altLang="en-US" sz="1200" dirty="0" smtClean="0"/>
              <a:t>組 </a:t>
            </a:r>
            <a:r>
              <a:rPr lang="en-US" altLang="zh-TW" sz="1200" dirty="0" smtClean="0"/>
              <a:t>©2019</a:t>
            </a:r>
          </a:p>
        </p:txBody>
      </p:sp>
      <p:sp>
        <p:nvSpPr>
          <p:cNvPr id="18441" name="投影片編號版面配置區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9BC403-81A1-4859-91BA-7CA3CAEFD6C3}" type="slidenum">
              <a:rPr lang="en-US" altLang="zh-TW" sz="12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200" smtClean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587376" y="3199306"/>
            <a:ext cx="4211638" cy="1511300"/>
          </a:xfrm>
          <a:prstGeom prst="rightArrowCallout">
            <a:avLst>
              <a:gd name="adj1" fmla="val 32853"/>
              <a:gd name="adj2" fmla="val 31507"/>
              <a:gd name="adj3" fmla="val 50987"/>
              <a:gd name="adj4" fmla="val 75551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zh-TW" altLang="en-US" sz="3000" dirty="0">
                <a:solidFill>
                  <a:srgbClr val="FF0000"/>
                </a:solidFill>
              </a:rPr>
              <a:t>「分」</a:t>
            </a:r>
            <a:r>
              <a:rPr kumimoji="0" lang="en-US" altLang="zh-TW" sz="3000" dirty="0">
                <a:solidFill>
                  <a:srgbClr val="FF0000"/>
                </a:solidFill>
              </a:rPr>
              <a:t>(</a:t>
            </a:r>
            <a:r>
              <a:rPr kumimoji="0" lang="zh-TW" altLang="en-US" sz="3000" dirty="0">
                <a:solidFill>
                  <a:srgbClr val="FF0000"/>
                </a:solidFill>
              </a:rPr>
              <a:t>中間段落</a:t>
            </a:r>
            <a:r>
              <a:rPr kumimoji="0" lang="en-US" altLang="zh-TW" sz="3000" dirty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ct val="0"/>
              </a:spcBef>
              <a:buNone/>
            </a:pPr>
            <a:r>
              <a:rPr lang="zh-TW" altLang="en-US" sz="2500" dirty="0"/>
              <a:t>分段</a:t>
            </a:r>
            <a:r>
              <a:rPr kumimoji="0" lang="zh-TW" altLang="en-US" sz="2500" dirty="0">
                <a:solidFill>
                  <a:srgbClr val="7030A0"/>
                </a:solidFill>
              </a:rPr>
              <a:t>具體說明</a:t>
            </a:r>
            <a:r>
              <a:rPr lang="zh-TW" altLang="en-US" sz="2500" dirty="0" smtClean="0"/>
              <a:t>內容</a:t>
            </a:r>
            <a:endParaRPr lang="zh-TW" altLang="en-US" sz="25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425396" y="260648"/>
            <a:ext cx="6676921" cy="929453"/>
          </a:xfrm>
          <a:prstGeom prst="wedgeRoundRectCallout">
            <a:avLst>
              <a:gd name="adj1" fmla="val 62937"/>
              <a:gd name="adj2" fmla="val -2774"/>
              <a:gd name="adj3" fmla="val 16667"/>
            </a:avLst>
          </a:prstGeom>
          <a:solidFill>
            <a:srgbClr val="E9E1FB"/>
          </a:solidFill>
          <a:ln w="9525" cap="flat" cmpd="sng" algn="ctr">
            <a:solidFill>
              <a:srgbClr val="7030A0"/>
            </a:solidFill>
            <a:prstDash val="soli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這</a:t>
            </a:r>
            <a:r>
              <a:rPr lang="zh-TW" altLang="en-US" kern="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「總─分─總」</a:t>
            </a:r>
            <a:r>
              <a:rPr lang="zh-TW" altLang="en-US" kern="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結構</a:t>
            </a:r>
            <a:endParaRPr lang="zh-TW" altLang="en-US" kern="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爆炸 1 1"/>
          <p:cNvSpPr>
            <a:spLocks noChangeArrowheads="1"/>
          </p:cNvSpPr>
          <p:nvPr/>
        </p:nvSpPr>
        <p:spPr bwMode="auto">
          <a:xfrm rot="-377389">
            <a:off x="127029" y="90668"/>
            <a:ext cx="1731140" cy="1382720"/>
          </a:xfrm>
          <a:prstGeom prst="irregularSeal1">
            <a:avLst/>
          </a:prstGeom>
          <a:solidFill>
            <a:schemeClr val="accent5">
              <a:lumMod val="90000"/>
            </a:schemeClr>
          </a:solidFill>
          <a:ln w="9525" algn="ctr">
            <a:solidFill>
              <a:srgbClr val="01AF3F"/>
            </a:solidFill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</a:rPr>
              <a:t>重溫</a:t>
            </a:r>
            <a:endParaRPr lang="en-GB" altLang="en-US" sz="2800" dirty="0">
              <a:solidFill>
                <a:srgbClr val="FF0000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66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43608" y="639191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zh-HK" altLang="en-US" sz="1200" dirty="0" smtClean="0"/>
              <a:t>單元二 說明單元</a:t>
            </a:r>
            <a:r>
              <a:rPr lang="en-US" altLang="zh-HK" sz="1200" dirty="0" smtClean="0"/>
              <a:t>(</a:t>
            </a:r>
            <a:r>
              <a:rPr lang="zh-HK" altLang="en-US" sz="1200" dirty="0" smtClean="0"/>
              <a:t>寫作</a:t>
            </a:r>
            <a:r>
              <a:rPr lang="en-US" altLang="zh-HK" sz="1200" dirty="0" smtClean="0"/>
              <a:t>)</a:t>
            </a:r>
            <a:endParaRPr lang="en-US" altLang="zh-TW" sz="120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en-US" altLang="zh-TW" sz="12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37D8E-F64E-4C6E-886C-2FB8528E3D2F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7" name="圓角矩形圖說文字 6"/>
          <p:cNvSpPr/>
          <p:nvPr/>
        </p:nvSpPr>
        <p:spPr>
          <a:xfrm>
            <a:off x="467544" y="1628800"/>
            <a:ext cx="6579302" cy="1327398"/>
          </a:xfrm>
          <a:prstGeom prst="wedgeRoundRectCallout">
            <a:avLst>
              <a:gd name="adj1" fmla="val 52499"/>
              <a:gd name="adj2" fmla="val 92761"/>
              <a:gd name="adj3" fmla="val 16667"/>
            </a:avLst>
          </a:prstGeom>
          <a:solidFill>
            <a:srgbClr val="CC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記得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愛護地球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篇文章嗎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200" dirty="0">
              <a:solidFill>
                <a:schemeClr val="tx2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3284984"/>
            <a:ext cx="15541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1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6" name="Group 26"/>
          <p:cNvGraphicFramePr>
            <a:graphicFrameLocks noGrp="1"/>
          </p:cNvGraphicFramePr>
          <p:nvPr/>
        </p:nvGraphicFramePr>
        <p:xfrm>
          <a:off x="323850" y="666750"/>
          <a:ext cx="8648700" cy="5930900"/>
        </p:xfrm>
        <a:graphic>
          <a:graphicData uri="http://schemas.openxmlformats.org/drawingml/2006/table">
            <a:tbl>
              <a:tblPr/>
              <a:tblGrid>
                <a:gridCol w="1303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4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89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91441" marR="91441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</a:rPr>
                        <a:t>       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7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91441" marR="91441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HK" sz="2000" kern="12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2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91441" marR="91441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</a:t>
                      </a:r>
                      <a:endParaRPr lang="zh-TW" altLang="zh-HK" sz="2000" kern="12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34" name="矩形 15"/>
          <p:cNvSpPr>
            <a:spLocks noChangeArrowheads="1"/>
          </p:cNvSpPr>
          <p:nvPr/>
        </p:nvSpPr>
        <p:spPr bwMode="auto">
          <a:xfrm>
            <a:off x="1731812" y="5625793"/>
            <a:ext cx="7056437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buFontTx/>
              <a:buNone/>
            </a:pPr>
            <a:r>
              <a:rPr lang="zh-TW" altLang="en-US" sz="2000" dirty="0">
                <a:latin typeface="標楷體" panose="03000509000000000000" pitchFamily="65" charset="-120"/>
              </a:rPr>
              <a:t>    </a:t>
            </a:r>
            <a:r>
              <a:rPr lang="zh-TW" altLang="zh-HK" sz="2000" dirty="0">
                <a:latin typeface="標楷體" panose="03000509000000000000" pitchFamily="65" charset="-120"/>
              </a:rPr>
              <a:t>總括而言，愛護地球人人有責，我們只要在衣食住行各方面做些小改變，便能為環保出一分力。</a:t>
            </a:r>
          </a:p>
        </p:txBody>
      </p:sp>
      <p:sp>
        <p:nvSpPr>
          <p:cNvPr id="18435" name="矩形 14"/>
          <p:cNvSpPr>
            <a:spLocks noChangeArrowheads="1"/>
          </p:cNvSpPr>
          <p:nvPr/>
        </p:nvSpPr>
        <p:spPr bwMode="auto">
          <a:xfrm>
            <a:off x="1763713" y="3235325"/>
            <a:ext cx="7056437" cy="22812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000" dirty="0">
                <a:latin typeface="標楷體" panose="03000509000000000000" pitchFamily="65" charset="-120"/>
              </a:rPr>
              <a:t>    此外，</a:t>
            </a:r>
            <a:r>
              <a:rPr lang="zh-TW" altLang="en-US" sz="2000" dirty="0" smtClean="0">
                <a:latin typeface="標楷體" panose="03000509000000000000" pitchFamily="65" charset="-120"/>
              </a:rPr>
              <a:t>我們可以把</a:t>
            </a:r>
            <a:r>
              <a:rPr lang="zh-TW" altLang="en-US" sz="2000" dirty="0">
                <a:latin typeface="標楷體" panose="03000509000000000000" pitchFamily="65" charset="-120"/>
              </a:rPr>
              <a:t>廢物分類後放</a:t>
            </a:r>
            <a:r>
              <a:rPr lang="zh-TW" altLang="en-US" sz="2000" dirty="0" smtClean="0">
                <a:latin typeface="標楷體" panose="03000509000000000000" pitchFamily="65" charset="-120"/>
              </a:rPr>
              <a:t>進回收桶，讓環保生產商廢物回收，循環</a:t>
            </a:r>
            <a:r>
              <a:rPr lang="zh-TW" altLang="en-US" sz="2000" dirty="0">
                <a:latin typeface="標楷體" panose="03000509000000000000" pitchFamily="65" charset="-120"/>
              </a:rPr>
              <a:t>再造成有用的物品。第一類是</a:t>
            </a:r>
            <a:r>
              <a:rPr lang="zh-TW" altLang="en-US" sz="2000" dirty="0" smtClean="0">
                <a:latin typeface="標楷體" panose="03000509000000000000" pitchFamily="65" charset="-120"/>
              </a:rPr>
              <a:t>廢紙，</a:t>
            </a:r>
            <a:r>
              <a:rPr lang="zh-TW" altLang="en-US" sz="2000" dirty="0">
                <a:latin typeface="標楷體" panose="03000509000000000000" pitchFamily="65" charset="-120"/>
              </a:rPr>
              <a:t>舊報紙、宣傳單張、物件包裝</a:t>
            </a:r>
            <a:r>
              <a:rPr lang="zh-TW" altLang="en-US" sz="2000" dirty="0" smtClean="0">
                <a:latin typeface="標楷體" panose="03000509000000000000" pitchFamily="65" charset="-120"/>
              </a:rPr>
              <a:t>紙盒等回收後，經過科學處理，便可製成再造紙。</a:t>
            </a:r>
            <a:r>
              <a:rPr lang="zh-TW" altLang="en-US" sz="2000" dirty="0">
                <a:latin typeface="標楷體" panose="03000509000000000000" pitchFamily="65" charset="-120"/>
              </a:rPr>
              <a:t>第二類是</a:t>
            </a:r>
            <a:r>
              <a:rPr lang="zh-TW" altLang="en-US" sz="2000" dirty="0" smtClean="0">
                <a:latin typeface="標楷體" panose="03000509000000000000" pitchFamily="65" charset="-120"/>
              </a:rPr>
              <a:t>塑膠，把清潔</a:t>
            </a:r>
            <a:r>
              <a:rPr lang="zh-TW" altLang="en-US" sz="2000" dirty="0">
                <a:latin typeface="標楷體" panose="03000509000000000000" pitchFamily="65" charset="-120"/>
              </a:rPr>
              <a:t>的膠</a:t>
            </a:r>
            <a:r>
              <a:rPr lang="zh-TW" altLang="en-US" sz="2000" dirty="0" smtClean="0">
                <a:latin typeface="標楷體" panose="03000509000000000000" pitchFamily="65" charset="-120"/>
              </a:rPr>
              <a:t>瓶器皿、購物</a:t>
            </a:r>
            <a:r>
              <a:rPr lang="zh-TW" altLang="en-US" sz="2000" dirty="0">
                <a:latin typeface="標楷體" panose="03000509000000000000" pitchFamily="65" charset="-120"/>
              </a:rPr>
              <a:t>膠</a:t>
            </a:r>
            <a:r>
              <a:rPr lang="zh-TW" altLang="en-US" sz="2000" dirty="0" smtClean="0">
                <a:latin typeface="標楷體" panose="03000509000000000000" pitchFamily="65" charset="-120"/>
              </a:rPr>
              <a:t>袋等物品回收、清洗及加工，可製成有用的塑粒</a:t>
            </a:r>
            <a:r>
              <a:rPr lang="zh-TW" altLang="en-US" sz="2000" dirty="0">
                <a:latin typeface="標楷體" panose="03000509000000000000" pitchFamily="65" charset="-120"/>
              </a:rPr>
              <a:t>原料</a:t>
            </a:r>
            <a:r>
              <a:rPr lang="zh-TW" altLang="en-US" sz="2000" dirty="0" smtClean="0">
                <a:latin typeface="標楷體" panose="03000509000000000000" pitchFamily="65" charset="-120"/>
              </a:rPr>
              <a:t>。</a:t>
            </a:r>
            <a:r>
              <a:rPr lang="zh-TW" altLang="en-US" sz="2000" dirty="0">
                <a:latin typeface="標楷體" panose="03000509000000000000" pitchFamily="65" charset="-120"/>
              </a:rPr>
              <a:t>第三類是</a:t>
            </a:r>
            <a:r>
              <a:rPr lang="zh-TW" altLang="en-US" sz="2000" dirty="0" smtClean="0">
                <a:latin typeface="標楷體" panose="03000509000000000000" pitchFamily="65" charset="-120"/>
              </a:rPr>
              <a:t>金屬，</a:t>
            </a:r>
            <a:r>
              <a:rPr lang="zh-TW" altLang="en-US" sz="2000" dirty="0">
                <a:latin typeface="標楷體" panose="03000509000000000000" pitchFamily="65" charset="-120"/>
              </a:rPr>
              <a:t>已清洗的汽</a:t>
            </a:r>
            <a:r>
              <a:rPr lang="zh-TW" altLang="en-US" sz="2000" dirty="0" smtClean="0">
                <a:latin typeface="標楷體" panose="03000509000000000000" pitchFamily="65" charset="-120"/>
              </a:rPr>
              <a:t>水罐和月餅罐同樣可回收及</a:t>
            </a:r>
            <a:r>
              <a:rPr lang="zh-TW" altLang="en-US" sz="2000" dirty="0">
                <a:latin typeface="標楷體" panose="03000509000000000000" pitchFamily="65" charset="-120"/>
              </a:rPr>
              <a:t>再造</a:t>
            </a:r>
            <a:r>
              <a:rPr lang="zh-TW" altLang="en-US" sz="2000" dirty="0" smtClean="0">
                <a:latin typeface="標楷體" panose="03000509000000000000" pitchFamily="65" charset="-120"/>
              </a:rPr>
              <a:t>。我們</a:t>
            </a:r>
            <a:r>
              <a:rPr lang="zh-TW" altLang="en-US" sz="2000" dirty="0">
                <a:latin typeface="標楷體" panose="03000509000000000000" pitchFamily="65" charset="-120"/>
              </a:rPr>
              <a:t>只要花</a:t>
            </a:r>
            <a:r>
              <a:rPr lang="zh-TW" altLang="en-US" sz="2000" dirty="0" smtClean="0">
                <a:latin typeface="標楷體" panose="03000509000000000000" pitchFamily="65" charset="-120"/>
              </a:rPr>
              <a:t>少許時間</a:t>
            </a:r>
            <a:r>
              <a:rPr lang="zh-TW" altLang="en-US" sz="2000" dirty="0">
                <a:latin typeface="標楷體" panose="03000509000000000000" pitchFamily="65" charset="-120"/>
              </a:rPr>
              <a:t>進行垃圾分類</a:t>
            </a:r>
            <a:r>
              <a:rPr lang="zh-TW" altLang="en-US" sz="2000" dirty="0" smtClean="0">
                <a:latin typeface="標楷體" panose="03000509000000000000" pitchFamily="65" charset="-120"/>
              </a:rPr>
              <a:t>，協助推動</a:t>
            </a:r>
            <a:r>
              <a:rPr lang="zh-TW" altLang="en-US" sz="2000" dirty="0">
                <a:latin typeface="標楷體" panose="03000509000000000000" pitchFamily="65" charset="-120"/>
              </a:rPr>
              <a:t>循環</a:t>
            </a:r>
            <a:r>
              <a:rPr lang="zh-TW" altLang="en-US" sz="2000" dirty="0" smtClean="0">
                <a:latin typeface="標楷體" panose="03000509000000000000" pitchFamily="65" charset="-120"/>
              </a:rPr>
              <a:t>再造，就「減廢」在望呢！</a:t>
            </a:r>
            <a:endParaRPr lang="zh-TW" altLang="en-US" sz="2000" dirty="0">
              <a:latin typeface="標楷體" panose="03000509000000000000" pitchFamily="65" charset="-120"/>
            </a:endParaRPr>
          </a:p>
        </p:txBody>
      </p:sp>
      <p:sp>
        <p:nvSpPr>
          <p:cNvPr id="18436" name="矩形 13"/>
          <p:cNvSpPr>
            <a:spLocks noChangeArrowheads="1"/>
          </p:cNvSpPr>
          <p:nvPr/>
        </p:nvSpPr>
        <p:spPr bwMode="auto">
          <a:xfrm>
            <a:off x="1763713" y="1570038"/>
            <a:ext cx="7056437" cy="15986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buFontTx/>
              <a:buNone/>
              <a:defRPr/>
            </a:pPr>
            <a:r>
              <a:rPr lang="zh-TW" altLang="en-US" sz="2000" dirty="0" smtClean="0">
                <a:latin typeface="標楷體" pitchFamily="65" charset="-120"/>
              </a:rPr>
              <a:t>    </a:t>
            </a:r>
            <a:r>
              <a:rPr lang="zh-TW" altLang="zh-HK" sz="2000" dirty="0" smtClean="0">
                <a:latin typeface="標楷體" pitchFamily="65" charset="-120"/>
              </a:rPr>
              <a:t>首先，要在生活中節</a:t>
            </a:r>
            <a:r>
              <a:rPr lang="zh-TW" altLang="en-US" sz="2000" dirty="0">
                <a:latin typeface="標楷體" panose="03000509000000000000" pitchFamily="65" charset="-120"/>
              </a:rPr>
              <a:t>約</a:t>
            </a:r>
            <a:r>
              <a:rPr lang="zh-TW" altLang="zh-HK" sz="2000" dirty="0" smtClean="0">
                <a:latin typeface="標楷體" pitchFamily="65" charset="-120"/>
              </a:rPr>
              <a:t>用電其實十分簡單，</a:t>
            </a:r>
            <a:r>
              <a:rPr lang="zh-TW" altLang="en-US" sz="2000" dirty="0" smtClean="0">
                <a:latin typeface="標楷體" pitchFamily="65" charset="-120"/>
              </a:rPr>
              <a:t>例</a:t>
            </a:r>
            <a:r>
              <a:rPr lang="zh-TW" altLang="zh-HK" sz="2000" dirty="0" smtClean="0">
                <a:latin typeface="標楷體" pitchFamily="65" charset="-120"/>
              </a:rPr>
              <a:t>如我們不要在睡前才洗頭，</a:t>
            </a:r>
            <a:r>
              <a:rPr lang="zh-TW" altLang="en-US" sz="2000" dirty="0" smtClean="0">
                <a:latin typeface="標楷體" pitchFamily="65" charset="-120"/>
              </a:rPr>
              <a:t>應</a:t>
            </a:r>
            <a:r>
              <a:rPr lang="zh-TW" altLang="zh-HK" sz="2000" dirty="0" smtClean="0">
                <a:latin typeface="標楷體" pitchFamily="65" charset="-120"/>
              </a:rPr>
              <a:t>讓濕髮有足</a:t>
            </a:r>
            <a:r>
              <a:rPr lang="zh-TW" altLang="en-US" sz="2000" dirty="0" smtClean="0">
                <a:latin typeface="標楷體" pitchFamily="65" charset="-120"/>
              </a:rPr>
              <a:t>夠的</a:t>
            </a:r>
            <a:r>
              <a:rPr lang="zh-TW" altLang="zh-HK" sz="2000" dirty="0" smtClean="0">
                <a:latin typeface="標楷體" pitchFamily="65" charset="-120"/>
              </a:rPr>
              <a:t>時間自然</a:t>
            </a:r>
            <a:r>
              <a:rPr lang="zh-TW" altLang="en-US" sz="2000" dirty="0" smtClean="0">
                <a:latin typeface="標楷體" pitchFamily="65" charset="-120"/>
              </a:rPr>
              <a:t>風</a:t>
            </a:r>
            <a:r>
              <a:rPr lang="zh-TW" altLang="zh-HK" sz="2000" dirty="0" smtClean="0">
                <a:latin typeface="標楷體" pitchFamily="65" charset="-120"/>
              </a:rPr>
              <a:t>乾，減少使用電風筒吹</a:t>
            </a:r>
            <a:r>
              <a:rPr lang="zh-TW" altLang="en-US" sz="2000" dirty="0" smtClean="0">
                <a:latin typeface="標楷體" pitchFamily="65" charset="-120"/>
              </a:rPr>
              <a:t>乾</a:t>
            </a:r>
            <a:r>
              <a:rPr lang="zh-TW" altLang="zh-HK" sz="2000" dirty="0" smtClean="0">
                <a:latin typeface="標楷體" pitchFamily="65" charset="-120"/>
              </a:rPr>
              <a:t>頭</a:t>
            </a:r>
            <a:r>
              <a:rPr lang="zh-TW" altLang="en-US" sz="2000" dirty="0" smtClean="0">
                <a:latin typeface="標楷體" pitchFamily="65" charset="-120"/>
              </a:rPr>
              <a:t>髮</a:t>
            </a:r>
            <a:r>
              <a:rPr lang="zh-TW" altLang="zh-HK" sz="2000" dirty="0" smtClean="0">
                <a:latin typeface="標楷體" pitchFamily="65" charset="-120"/>
              </a:rPr>
              <a:t>；又比如我們</a:t>
            </a:r>
            <a:r>
              <a:rPr lang="zh-TW" altLang="zh-HK" sz="2000" kern="100" dirty="0" smtClean="0">
                <a:latin typeface="Times New Roman"/>
                <a:ea typeface="標楷體"/>
                <a:cs typeface="Times New Roman"/>
              </a:rPr>
              <a:t>使用冷氣機時可將溫度調較至二十五度</a:t>
            </a:r>
            <a:r>
              <a:rPr lang="zh-TW" altLang="zh-HK" sz="2000" dirty="0" smtClean="0">
                <a:latin typeface="標楷體" pitchFamily="65" charset="-120"/>
              </a:rPr>
              <a:t>；我們還可以在睡覺前</a:t>
            </a:r>
            <a:r>
              <a:rPr lang="zh-TW" altLang="zh-HK" sz="2000" kern="100" dirty="0" smtClean="0">
                <a:latin typeface="Times New Roman"/>
                <a:ea typeface="標楷體"/>
                <a:cs typeface="Times New Roman"/>
              </a:rPr>
              <a:t>關掉電腦和電視機的電源</a:t>
            </a:r>
            <a:r>
              <a:rPr lang="zh-TW" altLang="zh-HK" sz="2000" dirty="0" smtClean="0">
                <a:latin typeface="標楷體" pitchFamily="65" charset="-120"/>
              </a:rPr>
              <a:t>，減少不必要的電力消耗。</a:t>
            </a:r>
            <a:endParaRPr lang="en-US" altLang="zh-TW" sz="2000" dirty="0" smtClean="0">
              <a:latin typeface="標楷體" pitchFamily="65" charset="-120"/>
            </a:endParaRPr>
          </a:p>
        </p:txBody>
      </p:sp>
      <p:sp>
        <p:nvSpPr>
          <p:cNvPr id="18437" name="矩形 4"/>
          <p:cNvSpPr>
            <a:spLocks noChangeArrowheads="1"/>
          </p:cNvSpPr>
          <p:nvPr/>
        </p:nvSpPr>
        <p:spPr bwMode="auto">
          <a:xfrm>
            <a:off x="1763713" y="732478"/>
            <a:ext cx="7056437" cy="7096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1800" dirty="0">
                <a:latin typeface="Comic Sans MS" panose="030F0702030302020204" pitchFamily="66" charset="0"/>
                <a:ea typeface="新細明體" panose="02020500000000000000" pitchFamily="18" charset="-120"/>
              </a:rPr>
              <a:t>       </a:t>
            </a:r>
            <a:r>
              <a:rPr lang="zh-TW" altLang="en-US" sz="2000" dirty="0">
                <a:latin typeface="標楷體" panose="03000509000000000000" pitchFamily="65" charset="-120"/>
              </a:rPr>
              <a:t>愛護地球由綠色生活做起，我們就從</a:t>
            </a:r>
            <a:r>
              <a:rPr lang="zh-TW" altLang="en-US" sz="2000" dirty="0" smtClean="0">
                <a:latin typeface="標楷體" panose="03000509000000000000" pitchFamily="65" charset="-120"/>
              </a:rPr>
              <a:t>節約用</a:t>
            </a:r>
            <a:r>
              <a:rPr lang="zh-TW" altLang="en-US" sz="2000" dirty="0">
                <a:latin typeface="標楷體" panose="03000509000000000000" pitchFamily="65" charset="-120"/>
              </a:rPr>
              <a:t>電</a:t>
            </a:r>
            <a:r>
              <a:rPr lang="zh-TW" altLang="en-US" sz="2000" dirty="0" smtClean="0">
                <a:latin typeface="標楷體" panose="03000509000000000000" pitchFamily="65" charset="-120"/>
              </a:rPr>
              <a:t>和回收再造起步吧！</a:t>
            </a:r>
            <a:endParaRPr lang="zh-HK" altLang="en-US" sz="2000" dirty="0">
              <a:latin typeface="標楷體" panose="03000509000000000000" pitchFamily="65" charset="-120"/>
            </a:endParaRPr>
          </a:p>
        </p:txBody>
      </p:sp>
      <p:pic>
        <p:nvPicPr>
          <p:cNvPr id="3074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793750"/>
            <a:ext cx="9636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B800"/>
                  </a:outerShdw>
                </a:effectLst>
              </a14:hiddenEffects>
            </a:ext>
          </a:extLst>
        </p:spPr>
      </p:pic>
      <p:pic>
        <p:nvPicPr>
          <p:cNvPr id="3074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068638"/>
            <a:ext cx="10080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B800"/>
                  </a:outerShdw>
                </a:effectLst>
              </a14:hiddenEffects>
            </a:ext>
          </a:extLst>
        </p:spPr>
      </p:pic>
      <p:pic>
        <p:nvPicPr>
          <p:cNvPr id="30743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707063"/>
            <a:ext cx="100806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B800"/>
                  </a:outerShdw>
                </a:effectLst>
              </a14:hiddenEffects>
            </a:ext>
          </a:extLst>
        </p:spPr>
      </p:pic>
      <p:sp>
        <p:nvSpPr>
          <p:cNvPr id="30744" name="矩形 1"/>
          <p:cNvSpPr>
            <a:spLocks noChangeArrowheads="1"/>
          </p:cNvSpPr>
          <p:nvPr/>
        </p:nvSpPr>
        <p:spPr bwMode="auto">
          <a:xfrm>
            <a:off x="323850" y="33556"/>
            <a:ext cx="8648700" cy="584775"/>
          </a:xfrm>
          <a:prstGeom prst="rect">
            <a:avLst/>
          </a:prstGeom>
          <a:solidFill>
            <a:srgbClr val="E9E1FB"/>
          </a:soli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dirty="0"/>
              <a:t>〈</a:t>
            </a:r>
            <a:r>
              <a:rPr lang="zh-TW" altLang="en-US" dirty="0" smtClean="0"/>
              <a:t>愛護地球</a:t>
            </a:r>
            <a:r>
              <a:rPr lang="en-US" altLang="zh-TW" dirty="0" smtClean="0"/>
              <a:t>〉</a:t>
            </a:r>
            <a:endParaRPr lang="en-GB" altLang="zh-HK" dirty="0"/>
          </a:p>
        </p:txBody>
      </p:sp>
      <p:sp>
        <p:nvSpPr>
          <p:cNvPr id="30745" name="日期版面配置區 13"/>
          <p:cNvSpPr>
            <a:spLocks noGrp="1"/>
          </p:cNvSpPr>
          <p:nvPr>
            <p:ph type="dt" sz="quarter" idx="10"/>
          </p:nvPr>
        </p:nvSpPr>
        <p:spPr bwMode="auto">
          <a:xfrm>
            <a:off x="251520" y="6552588"/>
            <a:ext cx="1831504" cy="28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dirty="0" smtClean="0"/>
              <a:t>單元二 說明單元</a:t>
            </a:r>
            <a:r>
              <a:rPr lang="en-US" altLang="zh-HK" sz="1200" dirty="0" smtClean="0"/>
              <a:t>(</a:t>
            </a:r>
            <a:r>
              <a:rPr lang="zh-HK" altLang="en-US" sz="1200" dirty="0" smtClean="0"/>
              <a:t>寫作</a:t>
            </a:r>
            <a:r>
              <a:rPr lang="en-US" altLang="zh-HK" sz="1200" dirty="0" smtClean="0"/>
              <a:t>)</a:t>
            </a:r>
            <a:endParaRPr lang="en-US" altLang="zh-TW" sz="1200" dirty="0" smtClean="0"/>
          </a:p>
        </p:txBody>
      </p:sp>
      <p:sp>
        <p:nvSpPr>
          <p:cNvPr id="30746" name="頁尾版面配置區 14"/>
          <p:cNvSpPr>
            <a:spLocks noGrp="1"/>
          </p:cNvSpPr>
          <p:nvPr>
            <p:ph type="ftr" sz="quarter" idx="11"/>
          </p:nvPr>
        </p:nvSpPr>
        <p:spPr bwMode="auto">
          <a:xfrm>
            <a:off x="2781300" y="6561655"/>
            <a:ext cx="3733800" cy="28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en-US" altLang="zh-TW" sz="1200" dirty="0" smtClean="0"/>
          </a:p>
        </p:txBody>
      </p:sp>
      <p:sp>
        <p:nvSpPr>
          <p:cNvPr id="30747" name="投影片編號版面配置區 15"/>
          <p:cNvSpPr>
            <a:spLocks noGrp="1"/>
          </p:cNvSpPr>
          <p:nvPr>
            <p:ph type="sldNum" sz="quarter" idx="12"/>
          </p:nvPr>
        </p:nvSpPr>
        <p:spPr bwMode="auto">
          <a:xfrm>
            <a:off x="7740352" y="6545904"/>
            <a:ext cx="914400" cy="2834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6BC64D-26B7-4CDA-8EB8-E393838034FD}" type="slidenum">
              <a:rPr lang="en-US" altLang="zh-TW" sz="12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200" dirty="0" smtClean="0"/>
          </a:p>
        </p:txBody>
      </p:sp>
    </p:spTree>
    <p:extLst>
      <p:ext uri="{BB962C8B-B14F-4D97-AF65-F5344CB8AC3E}">
        <p14:creationId xmlns:p14="http://schemas.microsoft.com/office/powerpoint/2010/main" val="34956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557338"/>
            <a:ext cx="2087563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日期版面配置區 1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/>
              <a:t>單元二 說明單元</a:t>
            </a:r>
            <a:r>
              <a:rPr lang="en-US" altLang="zh-HK" sz="1200" smtClean="0"/>
              <a:t>(</a:t>
            </a:r>
            <a:r>
              <a:rPr lang="zh-HK" altLang="en-US" sz="1200" smtClean="0"/>
              <a:t>寫作</a:t>
            </a:r>
            <a:r>
              <a:rPr lang="en-US" altLang="zh-HK" sz="1200" smtClean="0"/>
              <a:t>)</a:t>
            </a:r>
            <a:endParaRPr lang="en-US" altLang="zh-TW" sz="1200" smtClean="0"/>
          </a:p>
        </p:txBody>
      </p:sp>
      <p:sp>
        <p:nvSpPr>
          <p:cNvPr id="32777" name="頁尾版面配置區 1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</a:p>
        </p:txBody>
      </p:sp>
      <p:sp>
        <p:nvSpPr>
          <p:cNvPr id="32778" name="投影片編號版面配置區 1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DF5B6E-F022-4AEE-9A8A-8DC54237CC34}" type="slidenum">
              <a:rPr lang="en-US" altLang="zh-TW" sz="12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1200" smtClean="0"/>
          </a:p>
        </p:txBody>
      </p:sp>
      <p:sp>
        <p:nvSpPr>
          <p:cNvPr id="12" name="圓角矩形圖說文字 4"/>
          <p:cNvSpPr>
            <a:spLocks noChangeArrowheads="1"/>
          </p:cNvSpPr>
          <p:nvPr/>
        </p:nvSpPr>
        <p:spPr bwMode="auto">
          <a:xfrm>
            <a:off x="944542" y="280199"/>
            <a:ext cx="5643583" cy="2212697"/>
          </a:xfrm>
          <a:prstGeom prst="wedgeRoundRectCallout">
            <a:avLst>
              <a:gd name="adj1" fmla="val 62720"/>
              <a:gd name="adj2" fmla="val 44175"/>
              <a:gd name="adj3" fmla="val 16667"/>
            </a:avLst>
          </a:prstGeom>
          <a:solidFill>
            <a:srgbClr val="FFE9FF"/>
          </a:solidFill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 smtClean="0"/>
              <a:t>你們可以用概念圖把</a:t>
            </a:r>
            <a:r>
              <a:rPr lang="en-US" altLang="zh-TW" sz="2800" dirty="0"/>
              <a:t>〈</a:t>
            </a:r>
            <a:r>
              <a:rPr lang="zh-TW" altLang="en-US" sz="2800" dirty="0"/>
              <a:t>愛護地球</a:t>
            </a:r>
            <a:r>
              <a:rPr lang="en-US" altLang="zh-TW" sz="2800" dirty="0"/>
              <a:t>〉</a:t>
            </a:r>
            <a:endParaRPr lang="en-GB" altLang="zh-HK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/>
              <a:t>的文章重點</a:t>
            </a:r>
            <a:r>
              <a:rPr lang="zh-TW" altLang="en-US" sz="2800" dirty="0" smtClean="0"/>
              <a:t>整理出來嗎</a:t>
            </a:r>
            <a:r>
              <a:rPr lang="en-US" altLang="zh-TW" sz="2800" dirty="0" smtClean="0"/>
              <a:t>﹖</a:t>
            </a:r>
          </a:p>
          <a:p>
            <a:pPr>
              <a:spcBef>
                <a:spcPct val="0"/>
              </a:spcBef>
              <a:buNone/>
            </a:pP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下面是你們在說明文閱讀單元  見過的</a:t>
            </a:r>
            <a:r>
              <a:rPr lang="zh-TW" altLang="en-US" sz="2800" dirty="0"/>
              <a:t>概念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圖。</a:t>
            </a:r>
            <a:endParaRPr lang="zh-HK" altLang="en-US" sz="3000" dirty="0">
              <a:solidFill>
                <a:srgbClr val="000000"/>
              </a:solidFill>
              <a:latin typeface="標楷體" panose="03000509000000000000" pitchFamily="65" charset="-12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230" y="2762742"/>
            <a:ext cx="4968552" cy="3120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41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796" name="直線接點 11"/>
          <p:cNvCxnSpPr>
            <a:cxnSpLocks noChangeShapeType="1"/>
          </p:cNvCxnSpPr>
          <p:nvPr/>
        </p:nvCxnSpPr>
        <p:spPr bwMode="auto">
          <a:xfrm flipH="1">
            <a:off x="6660232" y="3825353"/>
            <a:ext cx="0" cy="395735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809" name="直線接點 11"/>
          <p:cNvCxnSpPr>
            <a:cxnSpLocks noChangeShapeType="1"/>
          </p:cNvCxnSpPr>
          <p:nvPr/>
        </p:nvCxnSpPr>
        <p:spPr bwMode="auto">
          <a:xfrm>
            <a:off x="4355976" y="3789044"/>
            <a:ext cx="0" cy="39600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" name="資料庫圖表 1"/>
          <p:cNvGraphicFramePr/>
          <p:nvPr>
            <p:extLst/>
          </p:nvPr>
        </p:nvGraphicFramePr>
        <p:xfrm>
          <a:off x="2111506" y="95340"/>
          <a:ext cx="6410265" cy="369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3795" name="直線接點 10"/>
          <p:cNvCxnSpPr>
            <a:cxnSpLocks noChangeShapeType="1"/>
          </p:cNvCxnSpPr>
          <p:nvPr/>
        </p:nvCxnSpPr>
        <p:spPr bwMode="auto">
          <a:xfrm>
            <a:off x="5424770" y="4221088"/>
            <a:ext cx="0" cy="31541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797" name="直線接點 15"/>
          <p:cNvCxnSpPr>
            <a:cxnSpLocks noChangeShapeType="1"/>
          </p:cNvCxnSpPr>
          <p:nvPr/>
        </p:nvCxnSpPr>
        <p:spPr bwMode="auto">
          <a:xfrm>
            <a:off x="4355976" y="4195296"/>
            <a:ext cx="2299811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圓角矩形 21"/>
          <p:cNvSpPr/>
          <p:nvPr/>
        </p:nvSpPr>
        <p:spPr bwMode="auto">
          <a:xfrm>
            <a:off x="3022791" y="4453824"/>
            <a:ext cx="4756150" cy="687923"/>
          </a:xfrm>
          <a:prstGeom prst="roundRect">
            <a:avLst>
              <a:gd name="adj" fmla="val 10000"/>
            </a:avLst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pic>
        <p:nvPicPr>
          <p:cNvPr id="16397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05" y="319829"/>
            <a:ext cx="122396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B800"/>
                  </a:outerShdw>
                </a:effectLst>
              </a14:hiddenEffects>
            </a:ext>
          </a:extLst>
        </p:spPr>
      </p:pic>
      <p:pic>
        <p:nvPicPr>
          <p:cNvPr id="16398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54" y="2252685"/>
            <a:ext cx="10080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B800"/>
                  </a:outerShdw>
                </a:effectLst>
              </a14:hiddenEffects>
            </a:ext>
          </a:extLst>
        </p:spPr>
      </p:pic>
      <p:pic>
        <p:nvPicPr>
          <p:cNvPr id="16399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439" y="4221088"/>
            <a:ext cx="100806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B800"/>
                  </a:outerShdw>
                </a:effectLst>
              </a14:hiddenEffects>
            </a:ext>
          </a:extLst>
        </p:spPr>
      </p:pic>
      <p:sp>
        <p:nvSpPr>
          <p:cNvPr id="33804" name="日期版面配置區 2"/>
          <p:cNvSpPr>
            <a:spLocks noGrp="1"/>
          </p:cNvSpPr>
          <p:nvPr>
            <p:ph type="dt" sz="quarter" idx="10"/>
          </p:nvPr>
        </p:nvSpPr>
        <p:spPr bwMode="auto">
          <a:xfrm>
            <a:off x="685800" y="63563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HK" altLang="en-US" sz="1200" dirty="0" smtClean="0"/>
              <a:t>單元二 說明單元</a:t>
            </a:r>
            <a:r>
              <a:rPr kumimoji="0" lang="en-US" altLang="zh-HK" sz="1200" dirty="0" smtClean="0"/>
              <a:t>(</a:t>
            </a:r>
            <a:r>
              <a:rPr kumimoji="0" lang="zh-HK" altLang="en-US" sz="1200" dirty="0" smtClean="0"/>
              <a:t>寫作</a:t>
            </a:r>
            <a:r>
              <a:rPr kumimoji="0" lang="en-US" altLang="zh-HK" sz="1200" dirty="0" smtClean="0"/>
              <a:t>)</a:t>
            </a:r>
            <a:endParaRPr kumimoji="0" lang="en-US" altLang="zh-TW" sz="1200" dirty="0" smtClean="0"/>
          </a:p>
        </p:txBody>
      </p:sp>
      <p:sp>
        <p:nvSpPr>
          <p:cNvPr id="33805" name="頁尾版面配置區 3"/>
          <p:cNvSpPr>
            <a:spLocks noGrp="1"/>
          </p:cNvSpPr>
          <p:nvPr>
            <p:ph type="ftr" sz="quarter" idx="11"/>
          </p:nvPr>
        </p:nvSpPr>
        <p:spPr bwMode="auto">
          <a:xfrm>
            <a:off x="2700338" y="6356350"/>
            <a:ext cx="37433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200" dirty="0" smtClean="0"/>
              <a:t>教育局教育心理服務</a:t>
            </a:r>
            <a:r>
              <a:rPr kumimoji="0" lang="en-US" altLang="zh-TW" sz="1200" dirty="0" smtClean="0"/>
              <a:t>(</a:t>
            </a:r>
            <a:r>
              <a:rPr kumimoji="0" lang="zh-TW" altLang="en-US" sz="1200" dirty="0" smtClean="0"/>
              <a:t>新界東</a:t>
            </a:r>
            <a:r>
              <a:rPr kumimoji="0" lang="en-US" altLang="zh-TW" sz="1200" dirty="0" smtClean="0"/>
              <a:t>)</a:t>
            </a:r>
            <a:r>
              <a:rPr kumimoji="0" lang="zh-TW" altLang="en-US" sz="1200" dirty="0" smtClean="0"/>
              <a:t>組 </a:t>
            </a:r>
            <a:r>
              <a:rPr kumimoji="0" lang="en-US" altLang="zh-TW" sz="1200" dirty="0" smtClean="0"/>
              <a:t>©2019</a:t>
            </a:r>
          </a:p>
        </p:txBody>
      </p:sp>
      <p:sp>
        <p:nvSpPr>
          <p:cNvPr id="33806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66ED0C-ACCF-4B7F-A3F4-E1AB5F26634C}" type="slidenum">
              <a:rPr kumimoji="0" lang="en-US" altLang="zh-TW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kumimoji="0" lang="en-US" altLang="zh-TW" sz="1400" smtClean="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34975" y="136315"/>
            <a:ext cx="2406650" cy="91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en-US" sz="2800" dirty="0">
              <a:latin typeface="標楷體" panose="03000509000000000000" pitchFamily="65" charset="-120"/>
            </a:endParaRPr>
          </a:p>
        </p:txBody>
      </p: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216027" y="136315"/>
            <a:ext cx="2654304" cy="954107"/>
          </a:xfrm>
          <a:prstGeom prst="rect">
            <a:avLst/>
          </a:prstGeom>
          <a:solidFill>
            <a:srgbClr val="E9E1FB"/>
          </a:soli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800" dirty="0"/>
              <a:t>〈</a:t>
            </a:r>
            <a:r>
              <a:rPr lang="zh-TW" altLang="en-US" sz="2800" dirty="0" smtClean="0"/>
              <a:t>愛護地球</a:t>
            </a:r>
            <a:r>
              <a:rPr lang="en-US" altLang="zh-TW" sz="2800" dirty="0" smtClean="0"/>
              <a:t>〉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800" dirty="0" smtClean="0"/>
              <a:t>概念圖</a:t>
            </a:r>
            <a:endParaRPr lang="en-GB" altLang="zh-HK" sz="2800" dirty="0"/>
          </a:p>
        </p:txBody>
      </p:sp>
    </p:spTree>
    <p:extLst>
      <p:ext uri="{BB962C8B-B14F-4D97-AF65-F5344CB8AC3E}">
        <p14:creationId xmlns:p14="http://schemas.microsoft.com/office/powerpoint/2010/main" val="18578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796" name="直線接點 11"/>
          <p:cNvCxnSpPr>
            <a:cxnSpLocks noChangeShapeType="1"/>
          </p:cNvCxnSpPr>
          <p:nvPr/>
        </p:nvCxnSpPr>
        <p:spPr bwMode="auto">
          <a:xfrm flipH="1">
            <a:off x="6660232" y="3825353"/>
            <a:ext cx="0" cy="395735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809" name="直線接點 11"/>
          <p:cNvCxnSpPr>
            <a:cxnSpLocks noChangeShapeType="1"/>
          </p:cNvCxnSpPr>
          <p:nvPr/>
        </p:nvCxnSpPr>
        <p:spPr bwMode="auto">
          <a:xfrm>
            <a:off x="4355976" y="3789044"/>
            <a:ext cx="0" cy="39600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985675362"/>
              </p:ext>
            </p:extLst>
          </p:nvPr>
        </p:nvGraphicFramePr>
        <p:xfrm>
          <a:off x="2111506" y="95340"/>
          <a:ext cx="6410265" cy="369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3795" name="直線接點 10"/>
          <p:cNvCxnSpPr>
            <a:cxnSpLocks noChangeShapeType="1"/>
          </p:cNvCxnSpPr>
          <p:nvPr/>
        </p:nvCxnSpPr>
        <p:spPr bwMode="auto">
          <a:xfrm>
            <a:off x="5424770" y="4221088"/>
            <a:ext cx="0" cy="31541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797" name="直線接點 15"/>
          <p:cNvCxnSpPr>
            <a:cxnSpLocks noChangeShapeType="1"/>
          </p:cNvCxnSpPr>
          <p:nvPr/>
        </p:nvCxnSpPr>
        <p:spPr bwMode="auto">
          <a:xfrm>
            <a:off x="4355976" y="4195296"/>
            <a:ext cx="2299811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圓角矩形 21"/>
          <p:cNvSpPr/>
          <p:nvPr/>
        </p:nvSpPr>
        <p:spPr bwMode="auto">
          <a:xfrm>
            <a:off x="3022791" y="4453824"/>
            <a:ext cx="4756150" cy="687923"/>
          </a:xfrm>
          <a:prstGeom prst="roundRect">
            <a:avLst>
              <a:gd name="adj" fmla="val 10000"/>
            </a:avLst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pic>
        <p:nvPicPr>
          <p:cNvPr id="16397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05" y="319829"/>
            <a:ext cx="122396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B800"/>
                  </a:outerShdw>
                </a:effectLst>
              </a14:hiddenEffects>
            </a:ext>
          </a:extLst>
        </p:spPr>
      </p:pic>
      <p:pic>
        <p:nvPicPr>
          <p:cNvPr id="16398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54" y="2252685"/>
            <a:ext cx="10080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B800"/>
                  </a:outerShdw>
                </a:effectLst>
              </a14:hiddenEffects>
            </a:ext>
          </a:extLst>
        </p:spPr>
      </p:pic>
      <p:pic>
        <p:nvPicPr>
          <p:cNvPr id="16399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439" y="4221088"/>
            <a:ext cx="100806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B800"/>
                  </a:outerShdw>
                </a:effectLst>
              </a14:hiddenEffects>
            </a:ext>
          </a:extLst>
        </p:spPr>
      </p:pic>
      <p:sp>
        <p:nvSpPr>
          <p:cNvPr id="33804" name="日期版面配置區 2"/>
          <p:cNvSpPr>
            <a:spLocks noGrp="1"/>
          </p:cNvSpPr>
          <p:nvPr>
            <p:ph type="dt" sz="quarter" idx="10"/>
          </p:nvPr>
        </p:nvSpPr>
        <p:spPr bwMode="auto">
          <a:xfrm>
            <a:off x="685800" y="63563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HK" altLang="en-US" sz="1200" dirty="0" smtClean="0"/>
              <a:t>單元二 說明單元</a:t>
            </a:r>
            <a:r>
              <a:rPr kumimoji="0" lang="en-US" altLang="zh-HK" sz="1200" dirty="0" smtClean="0"/>
              <a:t>(</a:t>
            </a:r>
            <a:r>
              <a:rPr kumimoji="0" lang="zh-HK" altLang="en-US" sz="1200" dirty="0" smtClean="0"/>
              <a:t>寫作</a:t>
            </a:r>
            <a:r>
              <a:rPr kumimoji="0" lang="en-US" altLang="zh-HK" sz="1200" dirty="0" smtClean="0"/>
              <a:t>)</a:t>
            </a:r>
            <a:endParaRPr kumimoji="0" lang="en-US" altLang="zh-TW" sz="1200" dirty="0" smtClean="0"/>
          </a:p>
        </p:txBody>
      </p:sp>
      <p:sp>
        <p:nvSpPr>
          <p:cNvPr id="33805" name="頁尾版面配置區 3"/>
          <p:cNvSpPr>
            <a:spLocks noGrp="1"/>
          </p:cNvSpPr>
          <p:nvPr>
            <p:ph type="ftr" sz="quarter" idx="11"/>
          </p:nvPr>
        </p:nvSpPr>
        <p:spPr bwMode="auto">
          <a:xfrm>
            <a:off x="2700338" y="6356350"/>
            <a:ext cx="37433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200" dirty="0" smtClean="0"/>
              <a:t>教育局教育心理服務</a:t>
            </a:r>
            <a:r>
              <a:rPr kumimoji="0" lang="en-US" altLang="zh-TW" sz="1200" dirty="0" smtClean="0"/>
              <a:t>(</a:t>
            </a:r>
            <a:r>
              <a:rPr kumimoji="0" lang="zh-TW" altLang="en-US" sz="1200" dirty="0" smtClean="0"/>
              <a:t>新界東</a:t>
            </a:r>
            <a:r>
              <a:rPr kumimoji="0" lang="en-US" altLang="zh-TW" sz="1200" dirty="0" smtClean="0"/>
              <a:t>)</a:t>
            </a:r>
            <a:r>
              <a:rPr kumimoji="0" lang="zh-TW" altLang="en-US" sz="1200" dirty="0" smtClean="0"/>
              <a:t>組 </a:t>
            </a:r>
            <a:r>
              <a:rPr kumimoji="0" lang="en-US" altLang="zh-TW" sz="1200" dirty="0" smtClean="0"/>
              <a:t>©2019</a:t>
            </a:r>
          </a:p>
        </p:txBody>
      </p:sp>
      <p:sp>
        <p:nvSpPr>
          <p:cNvPr id="33806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66ED0C-ACCF-4B7F-A3F4-E1AB5F26634C}" type="slidenum">
              <a:rPr kumimoji="0" lang="en-US" altLang="zh-TW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kumimoji="0" lang="en-US" altLang="zh-TW" sz="1400" smtClean="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34975" y="136315"/>
            <a:ext cx="2406650" cy="91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en-US" sz="2800" dirty="0">
              <a:latin typeface="標楷體" panose="03000509000000000000" pitchFamily="65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873772" y="4543271"/>
            <a:ext cx="3268663" cy="576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HK" sz="2800" dirty="0">
                <a:latin typeface="標楷體" panose="03000509000000000000" pitchFamily="65" charset="-120"/>
              </a:rPr>
              <a:t>愛護</a:t>
            </a:r>
            <a:r>
              <a:rPr lang="zh-TW" altLang="zh-HK" sz="2800" dirty="0" smtClean="0">
                <a:latin typeface="標楷體" panose="03000509000000000000" pitchFamily="65" charset="-120"/>
              </a:rPr>
              <a:t>地球</a:t>
            </a:r>
            <a:r>
              <a:rPr lang="en-US" altLang="zh-TW" sz="2800" dirty="0" smtClean="0">
                <a:latin typeface="標楷體" panose="03000509000000000000" pitchFamily="65" charset="-120"/>
              </a:rPr>
              <a:t> </a:t>
            </a:r>
            <a:r>
              <a:rPr lang="zh-TW" altLang="zh-HK" sz="2800" dirty="0" smtClean="0">
                <a:latin typeface="標楷體" panose="03000509000000000000" pitchFamily="65" charset="-120"/>
              </a:rPr>
              <a:t>人人</a:t>
            </a:r>
            <a:r>
              <a:rPr lang="zh-TW" altLang="zh-HK" sz="2800" dirty="0">
                <a:latin typeface="標楷體" panose="03000509000000000000" pitchFamily="65" charset="-120"/>
              </a:rPr>
              <a:t>有責</a:t>
            </a:r>
            <a:endParaRPr lang="zh-HK" altLang="en-US" sz="2800" dirty="0">
              <a:latin typeface="標楷體" panose="03000509000000000000" pitchFamily="65" charset="-12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5682415" y="2177943"/>
            <a:ext cx="1954213" cy="16748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182880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回收廢紙、塑膠及金屬</a:t>
            </a:r>
          </a:p>
          <a:p>
            <a:pPr marL="342900" indent="-182880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循環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再造成有用的物品</a:t>
            </a:r>
          </a:p>
          <a:p>
            <a:pPr eaLnBrk="1" hangingPunct="1">
              <a:defRPr/>
            </a:pPr>
            <a:endParaRPr lang="zh-HK" altLang="en-US" sz="2000" dirty="0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550011" y="1279030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電</a:t>
            </a: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947901" y="1240745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回收再造</a:t>
            </a: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2698" y="2136695"/>
            <a:ext cx="1923358" cy="14671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TW"/>
            </a:defPPr>
            <a:lvl1pPr marL="342900" indent="-182880">
              <a:buFont typeface="Arial" panose="020B0604020202020204" pitchFamily="34" charset="0"/>
              <a:buChar char="•"/>
              <a:defRPr sz="2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zh-HK" sz="2000" dirty="0"/>
              <a:t>減少使用電風</a:t>
            </a:r>
            <a:r>
              <a:rPr lang="zh-TW" altLang="zh-HK" sz="2000" dirty="0" smtClean="0"/>
              <a:t>筒</a:t>
            </a:r>
            <a:endParaRPr lang="en-US" altLang="zh-TW" sz="2000" dirty="0" smtClean="0"/>
          </a:p>
          <a:p>
            <a:r>
              <a:rPr lang="zh-TW" altLang="en-US" sz="2000" spc="-150" dirty="0" smtClean="0"/>
              <a:t>冷氣機</a:t>
            </a:r>
            <a:r>
              <a:rPr lang="en-US" altLang="zh-TW" sz="1400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zh-TW" sz="2000" spc="-15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TW" sz="2000" spc="-150" dirty="0" smtClean="0"/>
              <a:t>25</a:t>
            </a:r>
            <a:r>
              <a:rPr lang="zh-TW" altLang="en-US" sz="2000" spc="-150" dirty="0" smtClean="0"/>
              <a:t>度</a:t>
            </a:r>
            <a:endParaRPr lang="en-US" altLang="zh-TW" sz="2000" spc="-150" dirty="0"/>
          </a:p>
          <a:p>
            <a:r>
              <a:rPr lang="zh-TW" altLang="zh-HK" sz="2000" dirty="0" smtClean="0"/>
              <a:t>睡</a:t>
            </a:r>
            <a:r>
              <a:rPr lang="zh-TW" altLang="zh-HK" sz="2000" dirty="0"/>
              <a:t>前關掉電源</a:t>
            </a:r>
          </a:p>
          <a:p>
            <a:endParaRPr lang="zh-HK" altLang="en-US" sz="2000" dirty="0"/>
          </a:p>
        </p:txBody>
      </p:sp>
      <p:sp>
        <p:nvSpPr>
          <p:cNvPr id="26" name="圓角矩形圖說文字 5"/>
          <p:cNvSpPr/>
          <p:nvPr/>
        </p:nvSpPr>
        <p:spPr>
          <a:xfrm>
            <a:off x="2458356" y="5249547"/>
            <a:ext cx="6434123" cy="948928"/>
          </a:xfrm>
          <a:prstGeom prst="wedgeRoundRectCallout">
            <a:avLst>
              <a:gd name="adj1" fmla="val -61221"/>
              <a:gd name="adj2" fmla="val -14476"/>
              <a:gd name="adj3" fmla="val 16667"/>
            </a:avLst>
          </a:prstGeom>
          <a:solidFill>
            <a:srgbClr val="CC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運用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概念圖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，不論閱讀或寫作說明文，就變得一目了然，簡單清晰。</a:t>
            </a:r>
            <a:endParaRPr lang="en-US" altLang="zh-TW" sz="2800" dirty="0">
              <a:solidFill>
                <a:schemeClr val="tx2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4933" y="183870"/>
            <a:ext cx="1971867" cy="679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ts val="1700"/>
              </a:lnSpc>
            </a:pP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愛護地球</a:t>
            </a:r>
            <a:endParaRPr lang="en-US" altLang="zh-HK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綠色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生活</a:t>
            </a: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五邊形 13"/>
          <p:cNvSpPr>
            <a:spLocks noChangeArrowheads="1"/>
          </p:cNvSpPr>
          <p:nvPr/>
        </p:nvSpPr>
        <p:spPr bwMode="auto">
          <a:xfrm>
            <a:off x="667543" y="106710"/>
            <a:ext cx="1908000" cy="852009"/>
          </a:xfrm>
          <a:prstGeom prst="homePlate">
            <a:avLst>
              <a:gd name="adj" fmla="val 50161"/>
            </a:avLst>
          </a:prstGeom>
          <a:solidFill>
            <a:srgbClr val="CCFFCC"/>
          </a:solidFill>
          <a:ln w="9525" algn="ctr">
            <a:solidFill>
              <a:srgbClr val="01AF3F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7030A0"/>
                </a:solidFill>
                <a:latin typeface="標楷體" pitchFamily="65" charset="-120"/>
              </a:rPr>
              <a:t>總</a:t>
            </a:r>
            <a:r>
              <a:rPr lang="en-US" altLang="zh-TW" sz="2800" b="1" dirty="0">
                <a:latin typeface="標楷體" pitchFamily="65" charset="-120"/>
              </a:rPr>
              <a:t>︰</a:t>
            </a:r>
            <a:r>
              <a:rPr lang="zh-TW" altLang="en-US" sz="2800" b="1" dirty="0">
                <a:latin typeface="標楷體" pitchFamily="65" charset="-120"/>
              </a:rPr>
              <a:t>主題</a:t>
            </a:r>
            <a:endParaRPr lang="zh-HK" altLang="en-US" sz="2800" b="1" dirty="0">
              <a:latin typeface="標楷體" pitchFamily="65" charset="-120"/>
            </a:endParaRPr>
          </a:p>
        </p:txBody>
      </p:sp>
      <p:sp>
        <p:nvSpPr>
          <p:cNvPr id="30" name="五邊形 24"/>
          <p:cNvSpPr/>
          <p:nvPr/>
        </p:nvSpPr>
        <p:spPr bwMode="auto">
          <a:xfrm>
            <a:off x="667542" y="1049442"/>
            <a:ext cx="1790814" cy="993355"/>
          </a:xfrm>
          <a:prstGeom prst="homePlate">
            <a:avLst>
              <a:gd name="adj" fmla="val 37654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rIns="36000" anchor="ctr"/>
          <a:lstStyle/>
          <a:p>
            <a:pPr algn="ctr" eaLnBrk="1" hangingPunct="1">
              <a:defRPr/>
            </a:pPr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重點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200" b="1" dirty="0" smtClean="0">
                <a:solidFill>
                  <a:srgbClr val="2B51F5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標示語</a:t>
            </a:r>
            <a:endParaRPr lang="en-US" altLang="zh-TW" sz="2200" b="1" dirty="0" smtClean="0">
              <a:solidFill>
                <a:srgbClr val="2B51F5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 eaLnBrk="1" hangingPunct="1">
              <a:defRPr/>
            </a:pPr>
            <a:r>
              <a:rPr lang="zh-TW" altLang="en-US" sz="2200" b="1" dirty="0" smtClean="0">
                <a:solidFill>
                  <a:srgbClr val="2B51F5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中心句</a:t>
            </a:r>
            <a:endParaRPr lang="en-US" altLang="zh-TW" sz="2200" b="1" dirty="0" smtClean="0">
              <a:solidFill>
                <a:srgbClr val="2B51F5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" name="五邊形 28"/>
          <p:cNvSpPr/>
          <p:nvPr/>
        </p:nvSpPr>
        <p:spPr bwMode="auto">
          <a:xfrm>
            <a:off x="685711" y="2131946"/>
            <a:ext cx="1871663" cy="1720858"/>
          </a:xfrm>
          <a:prstGeom prst="homePlate">
            <a:avLst>
              <a:gd name="adj" fmla="val 2746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rIns="36000" anchor="ctr"/>
          <a:lstStyle/>
          <a:p>
            <a:pPr eaLnBrk="1" hangingPunct="1">
              <a:defRPr/>
            </a:pPr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拓展</a:t>
            </a:r>
            <a:endParaRPr lang="en-US" altLang="zh-TW" sz="2400" b="1" spc="-300" dirty="0">
              <a:latin typeface="標楷體" pitchFamily="65" charset="-120"/>
              <a:ea typeface="標楷體" pitchFamily="65" charset="-120"/>
            </a:endParaRPr>
          </a:p>
          <a:p>
            <a:pPr marL="182563" indent="-182563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2100" b="1" dirty="0" smtClean="0">
                <a:solidFill>
                  <a:srgbClr val="2B51F5"/>
                </a:solidFill>
                <a:latin typeface="標楷體" pitchFamily="65" charset="-120"/>
                <a:ea typeface="標楷體" pitchFamily="65" charset="-120"/>
              </a:rPr>
              <a:t>闡述內容</a:t>
            </a:r>
            <a:endParaRPr lang="en-US" altLang="zh-TW" sz="2100" b="1" dirty="0" smtClean="0">
              <a:solidFill>
                <a:srgbClr val="2B51F5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2100" b="1" dirty="0" smtClean="0">
                <a:solidFill>
                  <a:srgbClr val="2B51F5"/>
                </a:solidFill>
                <a:latin typeface="標楷體" pitchFamily="65" charset="-120"/>
                <a:ea typeface="標楷體" pitchFamily="65" charset="-120"/>
              </a:rPr>
              <a:t>列舉例子</a:t>
            </a:r>
            <a:endParaRPr lang="en-US" altLang="zh-TW" sz="2100" b="1" dirty="0">
              <a:solidFill>
                <a:srgbClr val="2B51F5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2100" b="1" dirty="0" smtClean="0">
                <a:solidFill>
                  <a:srgbClr val="2B51F5"/>
                </a:solidFill>
                <a:latin typeface="標楷體" pitchFamily="65" charset="-120"/>
                <a:ea typeface="標楷體" pitchFamily="65" charset="-120"/>
              </a:rPr>
              <a:t>說明方法</a:t>
            </a:r>
            <a:endParaRPr lang="zh-HK" altLang="en-US" sz="2100" b="1" dirty="0">
              <a:solidFill>
                <a:srgbClr val="2B51F5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" name="五邊形 26"/>
          <p:cNvSpPr>
            <a:spLocks noChangeArrowheads="1"/>
          </p:cNvSpPr>
          <p:nvPr/>
        </p:nvSpPr>
        <p:spPr bwMode="auto">
          <a:xfrm>
            <a:off x="685710" y="4269405"/>
            <a:ext cx="1871663" cy="872342"/>
          </a:xfrm>
          <a:prstGeom prst="homePlate">
            <a:avLst>
              <a:gd name="adj" fmla="val 49968"/>
            </a:avLst>
          </a:prstGeom>
          <a:solidFill>
            <a:srgbClr val="CCFFFF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2400" b="1" dirty="0">
              <a:latin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</a:rPr>
              <a:t>總</a:t>
            </a:r>
            <a:r>
              <a:rPr lang="en-US" altLang="zh-TW" sz="2400" b="1" dirty="0">
                <a:latin typeface="標楷體" pitchFamily="65" charset="-120"/>
              </a:rPr>
              <a:t>︰</a:t>
            </a:r>
            <a:r>
              <a:rPr lang="zh-TW" altLang="en-US" sz="2400" b="1" dirty="0">
                <a:latin typeface="標楷體" pitchFamily="65" charset="-120"/>
              </a:rPr>
              <a:t>主題</a:t>
            </a:r>
            <a:endParaRPr lang="en-US" altLang="zh-TW" sz="2400" b="1" dirty="0">
              <a:latin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 b="1" dirty="0">
                <a:solidFill>
                  <a:srgbClr val="2B51F5"/>
                </a:solidFill>
                <a:latin typeface="標楷體" pitchFamily="65" charset="-120"/>
              </a:rPr>
              <a:t>首尾呼應</a:t>
            </a:r>
            <a:endParaRPr lang="zh-HK" altLang="en-US" sz="2200" b="1" dirty="0">
              <a:solidFill>
                <a:srgbClr val="2B51F5"/>
              </a:solidFill>
              <a:latin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en-US" dirty="0">
              <a:latin typeface="標楷體" pitchFamily="65" charset="-120"/>
            </a:endParaRPr>
          </a:p>
        </p:txBody>
      </p:sp>
      <p:pic>
        <p:nvPicPr>
          <p:cNvPr id="34" name="圖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82" y="5146129"/>
            <a:ext cx="986713" cy="125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73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4" grpId="0"/>
      <p:bldP spid="7" grpId="0"/>
      <p:bldP spid="8" grpId="0"/>
      <p:bldP spid="26" grpId="0" animBg="1"/>
      <p:bldP spid="11" grpId="0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796" name="直線接點 11"/>
          <p:cNvCxnSpPr>
            <a:cxnSpLocks noChangeShapeType="1"/>
          </p:cNvCxnSpPr>
          <p:nvPr/>
        </p:nvCxnSpPr>
        <p:spPr bwMode="auto">
          <a:xfrm flipH="1">
            <a:off x="6660232" y="3825353"/>
            <a:ext cx="0" cy="395735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809" name="直線接點 11"/>
          <p:cNvCxnSpPr>
            <a:cxnSpLocks noChangeShapeType="1"/>
          </p:cNvCxnSpPr>
          <p:nvPr/>
        </p:nvCxnSpPr>
        <p:spPr bwMode="auto">
          <a:xfrm>
            <a:off x="4355976" y="3789044"/>
            <a:ext cx="0" cy="39600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" name="資料庫圖表 1"/>
          <p:cNvGraphicFramePr/>
          <p:nvPr>
            <p:extLst/>
          </p:nvPr>
        </p:nvGraphicFramePr>
        <p:xfrm>
          <a:off x="2111506" y="95340"/>
          <a:ext cx="6410265" cy="369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3795" name="直線接點 10"/>
          <p:cNvCxnSpPr>
            <a:cxnSpLocks noChangeShapeType="1"/>
          </p:cNvCxnSpPr>
          <p:nvPr/>
        </p:nvCxnSpPr>
        <p:spPr bwMode="auto">
          <a:xfrm>
            <a:off x="5424770" y="4221088"/>
            <a:ext cx="0" cy="31541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797" name="直線接點 15"/>
          <p:cNvCxnSpPr>
            <a:cxnSpLocks noChangeShapeType="1"/>
          </p:cNvCxnSpPr>
          <p:nvPr/>
        </p:nvCxnSpPr>
        <p:spPr bwMode="auto">
          <a:xfrm>
            <a:off x="4355976" y="4195296"/>
            <a:ext cx="2299811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圓角矩形 21"/>
          <p:cNvSpPr/>
          <p:nvPr/>
        </p:nvSpPr>
        <p:spPr bwMode="auto">
          <a:xfrm>
            <a:off x="3022791" y="4453824"/>
            <a:ext cx="4756150" cy="687923"/>
          </a:xfrm>
          <a:prstGeom prst="roundRect">
            <a:avLst>
              <a:gd name="adj" fmla="val 10000"/>
            </a:avLst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pic>
        <p:nvPicPr>
          <p:cNvPr id="16397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05" y="319829"/>
            <a:ext cx="122396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B800"/>
                  </a:outerShdw>
                </a:effectLst>
              </a14:hiddenEffects>
            </a:ext>
          </a:extLst>
        </p:spPr>
      </p:pic>
      <p:pic>
        <p:nvPicPr>
          <p:cNvPr id="16398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54" y="2252685"/>
            <a:ext cx="10080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B800"/>
                  </a:outerShdw>
                </a:effectLst>
              </a14:hiddenEffects>
            </a:ext>
          </a:extLst>
        </p:spPr>
      </p:pic>
      <p:pic>
        <p:nvPicPr>
          <p:cNvPr id="16399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439" y="4221088"/>
            <a:ext cx="100806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B800"/>
                  </a:outerShdw>
                </a:effectLst>
              </a14:hiddenEffects>
            </a:ext>
          </a:extLst>
        </p:spPr>
      </p:pic>
      <p:sp>
        <p:nvSpPr>
          <p:cNvPr id="33804" name="日期版面配置區 2"/>
          <p:cNvSpPr>
            <a:spLocks noGrp="1"/>
          </p:cNvSpPr>
          <p:nvPr>
            <p:ph type="dt" sz="quarter" idx="10"/>
          </p:nvPr>
        </p:nvSpPr>
        <p:spPr bwMode="auto">
          <a:xfrm>
            <a:off x="685800" y="63563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HK" altLang="en-US" sz="1200" dirty="0" smtClean="0"/>
              <a:t>單元二 說明單元</a:t>
            </a:r>
            <a:r>
              <a:rPr kumimoji="0" lang="en-US" altLang="zh-HK" sz="1200" dirty="0" smtClean="0"/>
              <a:t>(</a:t>
            </a:r>
            <a:r>
              <a:rPr kumimoji="0" lang="zh-HK" altLang="en-US" sz="1200" dirty="0" smtClean="0"/>
              <a:t>寫作</a:t>
            </a:r>
            <a:r>
              <a:rPr kumimoji="0" lang="en-US" altLang="zh-HK" sz="1200" dirty="0" smtClean="0"/>
              <a:t>)</a:t>
            </a:r>
            <a:endParaRPr kumimoji="0" lang="en-US" altLang="zh-TW" sz="1200" dirty="0" smtClean="0"/>
          </a:p>
        </p:txBody>
      </p:sp>
      <p:sp>
        <p:nvSpPr>
          <p:cNvPr id="33805" name="頁尾版面配置區 3"/>
          <p:cNvSpPr>
            <a:spLocks noGrp="1"/>
          </p:cNvSpPr>
          <p:nvPr>
            <p:ph type="ftr" sz="quarter" idx="11"/>
          </p:nvPr>
        </p:nvSpPr>
        <p:spPr bwMode="auto">
          <a:xfrm>
            <a:off x="2700338" y="6356350"/>
            <a:ext cx="37433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200" dirty="0" smtClean="0"/>
              <a:t>教育局教育心理服務</a:t>
            </a:r>
            <a:r>
              <a:rPr kumimoji="0" lang="en-US" altLang="zh-TW" sz="1200" dirty="0" smtClean="0"/>
              <a:t>(</a:t>
            </a:r>
            <a:r>
              <a:rPr kumimoji="0" lang="zh-TW" altLang="en-US" sz="1200" dirty="0" smtClean="0"/>
              <a:t>新界東</a:t>
            </a:r>
            <a:r>
              <a:rPr kumimoji="0" lang="en-US" altLang="zh-TW" sz="1200" dirty="0" smtClean="0"/>
              <a:t>)</a:t>
            </a:r>
            <a:r>
              <a:rPr kumimoji="0" lang="zh-TW" altLang="en-US" sz="1200" dirty="0" smtClean="0"/>
              <a:t>組 </a:t>
            </a:r>
            <a:r>
              <a:rPr kumimoji="0" lang="en-US" altLang="zh-TW" sz="1200" dirty="0" smtClean="0"/>
              <a:t>©2019</a:t>
            </a:r>
          </a:p>
        </p:txBody>
      </p:sp>
      <p:sp>
        <p:nvSpPr>
          <p:cNvPr id="33806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66ED0C-ACCF-4B7F-A3F4-E1AB5F26634C}" type="slidenum">
              <a:rPr kumimoji="0" lang="en-US" altLang="zh-TW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kumimoji="0" lang="en-US" altLang="zh-TW" sz="1400" smtClean="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34975" y="136315"/>
            <a:ext cx="2406650" cy="91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en-US" sz="2800" dirty="0">
              <a:latin typeface="標楷體" panose="03000509000000000000" pitchFamily="65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873772" y="4543271"/>
            <a:ext cx="3268663" cy="576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HK" sz="2800" dirty="0">
                <a:latin typeface="標楷體" panose="03000509000000000000" pitchFamily="65" charset="-120"/>
              </a:rPr>
              <a:t>愛護</a:t>
            </a:r>
            <a:r>
              <a:rPr lang="zh-TW" altLang="zh-HK" sz="2800" dirty="0" smtClean="0">
                <a:latin typeface="標楷體" panose="03000509000000000000" pitchFamily="65" charset="-120"/>
              </a:rPr>
              <a:t>地球</a:t>
            </a:r>
            <a:r>
              <a:rPr lang="en-US" altLang="zh-TW" sz="2800" dirty="0" smtClean="0">
                <a:latin typeface="標楷體" panose="03000509000000000000" pitchFamily="65" charset="-120"/>
              </a:rPr>
              <a:t> </a:t>
            </a:r>
            <a:r>
              <a:rPr lang="zh-TW" altLang="zh-HK" sz="2800" dirty="0" smtClean="0">
                <a:latin typeface="標楷體" panose="03000509000000000000" pitchFamily="65" charset="-120"/>
              </a:rPr>
              <a:t>人人</a:t>
            </a:r>
            <a:r>
              <a:rPr lang="zh-TW" altLang="zh-HK" sz="2800" dirty="0">
                <a:latin typeface="標楷體" panose="03000509000000000000" pitchFamily="65" charset="-120"/>
              </a:rPr>
              <a:t>有責</a:t>
            </a:r>
            <a:endParaRPr lang="zh-HK" altLang="en-US" sz="2800" dirty="0">
              <a:latin typeface="標楷體" panose="03000509000000000000" pitchFamily="65" charset="-12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5682415" y="2177943"/>
            <a:ext cx="1954213" cy="16748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182880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回收廢紙、塑膠及金屬</a:t>
            </a:r>
          </a:p>
          <a:p>
            <a:pPr marL="342900" indent="-182880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循環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再造成有用的物品</a:t>
            </a:r>
          </a:p>
          <a:p>
            <a:pPr eaLnBrk="1" hangingPunct="1">
              <a:defRPr/>
            </a:pPr>
            <a:endParaRPr lang="zh-HK" altLang="en-US" sz="2000" dirty="0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550011" y="1279030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電</a:t>
            </a: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947901" y="1240745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回收再造</a:t>
            </a: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2136695"/>
            <a:ext cx="1923358" cy="14671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TW"/>
            </a:defPPr>
            <a:lvl1pPr marL="342900" indent="-182880">
              <a:buFont typeface="Arial" panose="020B0604020202020204" pitchFamily="34" charset="0"/>
              <a:buChar char="•"/>
              <a:defRPr sz="2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zh-HK" sz="2000" dirty="0"/>
              <a:t>減少使用電風</a:t>
            </a:r>
            <a:r>
              <a:rPr lang="zh-TW" altLang="zh-HK" sz="2000" dirty="0" smtClean="0"/>
              <a:t>筒</a:t>
            </a:r>
            <a:endParaRPr lang="en-US" altLang="zh-TW" sz="2000" dirty="0" smtClean="0"/>
          </a:p>
          <a:p>
            <a:r>
              <a:rPr lang="zh-TW" altLang="en-US" sz="2000" spc="-150" dirty="0" smtClean="0"/>
              <a:t>冷氣機</a:t>
            </a:r>
            <a:r>
              <a:rPr lang="en-US" altLang="zh-TW" sz="1400" spc="-15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zh-TW" sz="2000" spc="-150" dirty="0" smtClean="0"/>
              <a:t>25</a:t>
            </a:r>
            <a:r>
              <a:rPr lang="zh-TW" altLang="en-US" sz="2000" spc="-150" dirty="0" smtClean="0"/>
              <a:t>度</a:t>
            </a:r>
            <a:endParaRPr lang="en-US" altLang="zh-TW" sz="2000" spc="-150" dirty="0"/>
          </a:p>
          <a:p>
            <a:r>
              <a:rPr lang="zh-TW" altLang="zh-HK" sz="2000" dirty="0" smtClean="0"/>
              <a:t>睡</a:t>
            </a:r>
            <a:r>
              <a:rPr lang="zh-TW" altLang="zh-HK" sz="2000" dirty="0"/>
              <a:t>前關掉電源</a:t>
            </a:r>
          </a:p>
          <a:p>
            <a:endParaRPr lang="zh-HK" alt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414933" y="183870"/>
            <a:ext cx="1971867" cy="679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ts val="1700"/>
              </a:lnSpc>
            </a:pP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愛護地球</a:t>
            </a:r>
            <a:endParaRPr lang="en-US" altLang="zh-HK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綠色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生活</a:t>
            </a: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五邊形 13"/>
          <p:cNvSpPr>
            <a:spLocks noChangeArrowheads="1"/>
          </p:cNvSpPr>
          <p:nvPr/>
        </p:nvSpPr>
        <p:spPr bwMode="auto">
          <a:xfrm>
            <a:off x="667543" y="106710"/>
            <a:ext cx="1908000" cy="852009"/>
          </a:xfrm>
          <a:prstGeom prst="homePlate">
            <a:avLst>
              <a:gd name="adj" fmla="val 50161"/>
            </a:avLst>
          </a:prstGeom>
          <a:solidFill>
            <a:srgbClr val="CCFFCC"/>
          </a:solidFill>
          <a:ln w="9525" algn="ctr">
            <a:solidFill>
              <a:srgbClr val="01AF3F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7030A0"/>
                </a:solidFill>
                <a:latin typeface="標楷體" pitchFamily="65" charset="-120"/>
              </a:rPr>
              <a:t>總</a:t>
            </a:r>
            <a:r>
              <a:rPr lang="en-US" altLang="zh-TW" sz="2800" b="1" dirty="0">
                <a:latin typeface="標楷體" pitchFamily="65" charset="-120"/>
              </a:rPr>
              <a:t>︰</a:t>
            </a:r>
            <a:r>
              <a:rPr lang="zh-TW" altLang="en-US" sz="2800" b="1" dirty="0">
                <a:latin typeface="標楷體" pitchFamily="65" charset="-120"/>
              </a:rPr>
              <a:t>主題</a:t>
            </a:r>
            <a:endParaRPr lang="zh-HK" altLang="en-US" sz="2800" b="1" dirty="0">
              <a:latin typeface="標楷體" pitchFamily="65" charset="-120"/>
            </a:endParaRPr>
          </a:p>
        </p:txBody>
      </p:sp>
      <p:sp>
        <p:nvSpPr>
          <p:cNvPr id="30" name="五邊形 24"/>
          <p:cNvSpPr/>
          <p:nvPr/>
        </p:nvSpPr>
        <p:spPr bwMode="auto">
          <a:xfrm>
            <a:off x="667542" y="1049442"/>
            <a:ext cx="1790814" cy="993355"/>
          </a:xfrm>
          <a:prstGeom prst="homePlate">
            <a:avLst>
              <a:gd name="adj" fmla="val 37654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rIns="36000" anchor="ctr"/>
          <a:lstStyle/>
          <a:p>
            <a:pPr algn="ctr" eaLnBrk="1" hangingPunct="1">
              <a:defRPr/>
            </a:pPr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重點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200" b="1" dirty="0" smtClean="0">
                <a:solidFill>
                  <a:srgbClr val="2B51F5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標示語</a:t>
            </a:r>
            <a:endParaRPr lang="en-US" altLang="zh-TW" sz="2200" b="1" dirty="0" smtClean="0">
              <a:solidFill>
                <a:srgbClr val="2B51F5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 eaLnBrk="1" hangingPunct="1">
              <a:defRPr/>
            </a:pPr>
            <a:r>
              <a:rPr lang="zh-TW" altLang="en-US" sz="2200" b="1" dirty="0" smtClean="0">
                <a:solidFill>
                  <a:srgbClr val="2B51F5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中心句</a:t>
            </a:r>
            <a:endParaRPr lang="en-US" altLang="zh-TW" sz="2200" b="1" dirty="0" smtClean="0">
              <a:solidFill>
                <a:srgbClr val="2B51F5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" name="五邊形 28"/>
          <p:cNvSpPr/>
          <p:nvPr/>
        </p:nvSpPr>
        <p:spPr bwMode="auto">
          <a:xfrm>
            <a:off x="685711" y="2131946"/>
            <a:ext cx="1871663" cy="1720858"/>
          </a:xfrm>
          <a:prstGeom prst="homePlate">
            <a:avLst>
              <a:gd name="adj" fmla="val 2746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rIns="36000" anchor="ctr"/>
          <a:lstStyle/>
          <a:p>
            <a:pPr eaLnBrk="1" hangingPunct="1">
              <a:defRPr/>
            </a:pPr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拓展</a:t>
            </a:r>
            <a:endParaRPr lang="en-US" altLang="zh-TW" sz="2400" b="1" spc="-300" dirty="0">
              <a:latin typeface="標楷體" pitchFamily="65" charset="-120"/>
              <a:ea typeface="標楷體" pitchFamily="65" charset="-120"/>
            </a:endParaRPr>
          </a:p>
          <a:p>
            <a:pPr marL="182563" indent="-182563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2100" b="1" dirty="0" smtClean="0">
                <a:solidFill>
                  <a:srgbClr val="2B51F5"/>
                </a:solidFill>
                <a:latin typeface="標楷體" pitchFamily="65" charset="-120"/>
                <a:ea typeface="標楷體" pitchFamily="65" charset="-120"/>
              </a:rPr>
              <a:t>闡述內容</a:t>
            </a:r>
            <a:endParaRPr lang="en-US" altLang="zh-TW" sz="2100" b="1" dirty="0" smtClean="0">
              <a:solidFill>
                <a:srgbClr val="2B51F5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2100" b="1" dirty="0" smtClean="0">
                <a:solidFill>
                  <a:srgbClr val="2B51F5"/>
                </a:solidFill>
                <a:latin typeface="標楷體" pitchFamily="65" charset="-120"/>
                <a:ea typeface="標楷體" pitchFamily="65" charset="-120"/>
              </a:rPr>
              <a:t>列舉例子</a:t>
            </a:r>
            <a:endParaRPr lang="en-US" altLang="zh-TW" sz="2100" b="1" dirty="0">
              <a:solidFill>
                <a:srgbClr val="2B51F5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2100" b="1" dirty="0" smtClean="0">
                <a:solidFill>
                  <a:srgbClr val="2B51F5"/>
                </a:solidFill>
                <a:latin typeface="標楷體" pitchFamily="65" charset="-120"/>
                <a:ea typeface="標楷體" pitchFamily="65" charset="-120"/>
              </a:rPr>
              <a:t>說明方法</a:t>
            </a:r>
            <a:endParaRPr lang="zh-HK" altLang="en-US" sz="2100" b="1" dirty="0">
              <a:solidFill>
                <a:srgbClr val="2B51F5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" name="五邊形 26"/>
          <p:cNvSpPr>
            <a:spLocks noChangeArrowheads="1"/>
          </p:cNvSpPr>
          <p:nvPr/>
        </p:nvSpPr>
        <p:spPr bwMode="auto">
          <a:xfrm>
            <a:off x="685710" y="4269405"/>
            <a:ext cx="1871663" cy="872342"/>
          </a:xfrm>
          <a:prstGeom prst="homePlate">
            <a:avLst>
              <a:gd name="adj" fmla="val 49968"/>
            </a:avLst>
          </a:prstGeom>
          <a:solidFill>
            <a:srgbClr val="CCFFFF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2400" b="1" dirty="0">
              <a:latin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</a:rPr>
              <a:t>總</a:t>
            </a:r>
            <a:r>
              <a:rPr lang="en-US" altLang="zh-TW" sz="2400" b="1" dirty="0">
                <a:latin typeface="標楷體" pitchFamily="65" charset="-120"/>
              </a:rPr>
              <a:t>︰</a:t>
            </a:r>
            <a:r>
              <a:rPr lang="zh-TW" altLang="en-US" sz="2400" b="1" dirty="0">
                <a:latin typeface="標楷體" pitchFamily="65" charset="-120"/>
              </a:rPr>
              <a:t>主題</a:t>
            </a:r>
            <a:endParaRPr lang="en-US" altLang="zh-TW" sz="2400" b="1" dirty="0">
              <a:latin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 b="1" dirty="0">
                <a:solidFill>
                  <a:srgbClr val="2B51F5"/>
                </a:solidFill>
                <a:latin typeface="標楷體" pitchFamily="65" charset="-120"/>
              </a:rPr>
              <a:t>首尾呼應</a:t>
            </a:r>
            <a:endParaRPr lang="zh-HK" altLang="en-US" sz="2200" b="1" dirty="0">
              <a:solidFill>
                <a:srgbClr val="2B51F5"/>
              </a:solidFill>
              <a:latin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en-US" dirty="0">
              <a:latin typeface="標楷體" pitchFamily="65" charset="-120"/>
            </a:endParaRPr>
          </a:p>
        </p:txBody>
      </p:sp>
      <p:pic>
        <p:nvPicPr>
          <p:cNvPr id="34" name="圖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82" y="5146129"/>
            <a:ext cx="986713" cy="125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圓角矩形圖說文字 5"/>
          <p:cNvSpPr/>
          <p:nvPr/>
        </p:nvSpPr>
        <p:spPr>
          <a:xfrm>
            <a:off x="2013493" y="5300581"/>
            <a:ext cx="6984776" cy="948928"/>
          </a:xfrm>
          <a:prstGeom prst="wedgeRoundRectCallout">
            <a:avLst>
              <a:gd name="adj1" fmla="val -56262"/>
              <a:gd name="adj2" fmla="val -22250"/>
              <a:gd name="adj3" fmla="val 16667"/>
            </a:avLst>
          </a:prstGeom>
          <a:solidFill>
            <a:srgbClr val="CC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但只得兩項環保方法不足夠啊！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為文章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多構思兩段愛護地球的方法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180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新細明體"/>
        <a:cs typeface=""/>
      </a:majorFont>
      <a:minorFont>
        <a:latin typeface="Comic Sans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5114</TotalTime>
  <Words>1614</Words>
  <Application>Microsoft Office PowerPoint</Application>
  <PresentationFormat>On-screen Show (4:3)</PresentationFormat>
  <Paragraphs>303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新細明體</vt:lpstr>
      <vt:lpstr>標楷體</vt:lpstr>
      <vt:lpstr>Arial</vt:lpstr>
      <vt:lpstr>Comic Sans MS</vt:lpstr>
      <vt:lpstr>Times New Roman</vt:lpstr>
      <vt:lpstr>Wingdings</vt:lpstr>
      <vt:lpstr>Crayons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說明文寫作  擴寫兩段愛護地球的方法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HKSARG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審題</dc:title>
  <dc:creator>siufongchan</dc:creator>
  <cp:lastModifiedBy>LAU, Suk-kau</cp:lastModifiedBy>
  <cp:revision>362</cp:revision>
  <cp:lastPrinted>2019-10-31T03:15:17Z</cp:lastPrinted>
  <dcterms:created xsi:type="dcterms:W3CDTF">2008-11-27T05:05:11Z</dcterms:created>
  <dcterms:modified xsi:type="dcterms:W3CDTF">2019-11-09T06:38:36Z</dcterms:modified>
</cp:coreProperties>
</file>