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64" r:id="rId11"/>
    <p:sldId id="267" r:id="rId12"/>
    <p:sldId id="268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1645" autoAdjust="0"/>
  </p:normalViewPr>
  <p:slideViewPr>
    <p:cSldViewPr snapToGrid="0">
      <p:cViewPr varScale="1">
        <p:scale>
          <a:sx n="105" d="100"/>
          <a:sy n="105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C36C-6465-472C-8B0D-288733FF2695}" type="datetimeFigureOut">
              <a:rPr lang="zh-HK" altLang="en-US" smtClean="0"/>
              <a:t>20/11/2019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3D0E-BF22-4FC1-9B5F-08E1CE79655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586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957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749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72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Frog On A Lily Pad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jill111 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>
                <a:sym typeface="Wingdings" panose="05000000000000000000" pitchFamily="2" charset="2"/>
              </a:rPr>
              <a:t>：</a:t>
            </a:r>
            <a:r>
              <a:rPr lang="en-US" altLang="zh-TW" dirty="0" smtClean="0">
                <a:sym typeface="Wingdings" panose="05000000000000000000" pitchFamily="2" charset="2"/>
              </a:rPr>
              <a:t>(Free)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https://twitter.com/pixabay/status/1106723509961715712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601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35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04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531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white and orange duck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--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CC0 1.0 Universal (CC0 1.0)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http://www.peakpx.com/422452/white-and-orange-duck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6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Curious bird, yellow chick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(Editor’s choice)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public domain (CC0)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https://pixnio.com/fauna-animals/birds/chicken-pictures/curious-bird-yellow-chick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394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48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D3D0E-BF22-4FC1-9B5F-08E1CE796553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68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805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411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85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19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動物</a:t>
            </a:r>
            <a:r>
              <a:rPr lang="en-US" altLang="zh-HK" smtClean="0"/>
              <a:t>)(</a:t>
            </a:r>
            <a:r>
              <a:rPr lang="zh-HK" altLang="en-US" smtClean="0"/>
              <a:t>持續訓練</a:t>
            </a:r>
            <a:r>
              <a:rPr lang="en-US" altLang="zh-HK" smtClean="0"/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21D0BC5D-A896-4B49-B9AD-0F5F1EDD57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06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ved=2ahUKEwiey_iZ6bXgAhVSA4gKHWe5AUkQjRx6BAgBEAU&amp;url=https://pixnio.com/fauna-animals/birds/chicken-pictures/curious-bird-yellow-chick&amp;psig=AOvVaw1uGkuiHhlN7avn0HgsGq0U&amp;ust=15500480679162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5373" y="1078173"/>
            <a:ext cx="7772400" cy="4679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HK" sz="5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四年級讀寫小組輔助教材</a:t>
            </a:r>
            <a:r>
              <a:rPr lang="en-US" altLang="zh-TW" sz="5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50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5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單元三　描寫單元</a:t>
            </a:r>
            <a:r>
              <a:rPr lang="en-US" altLang="zh-TW" sz="5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000" b="1" u="sng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TW" sz="5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50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動物謎語</a:t>
            </a:r>
            <a:endParaRPr lang="en-US" sz="5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2232000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3548" y="6453386"/>
            <a:ext cx="4114386" cy="404614"/>
          </a:xfrm>
        </p:spPr>
        <p:txBody>
          <a:bodyPr/>
          <a:lstStyle/>
          <a:p>
            <a:pPr algn="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092" y="204067"/>
            <a:ext cx="7200900" cy="148590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猜猜我是誰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化對角線角落矩形 6">
            <a:hlinkClick r:id="rId2" action="ppaction://hlinksldjump"/>
          </p:cNvPr>
          <p:cNvSpPr/>
          <p:nvPr/>
        </p:nvSpPr>
        <p:spPr>
          <a:xfrm>
            <a:off x="984365" y="1459888"/>
            <a:ext cx="5508799" cy="180989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HK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球，</a:t>
            </a: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毛茸茸；尖嘴巴，愛小蟲。</a:t>
            </a:r>
            <a:endParaRPr lang="zh-TW" altLang="zh-HK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小時候，吱吱叫；長大了，喔喔啼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化對角線角落矩形 6">
            <a:hlinkClick r:id="rId3" action="ppaction://hlinksldjump"/>
          </p:cNvPr>
          <p:cNvSpPr/>
          <p:nvPr/>
        </p:nvSpPr>
        <p:spPr>
          <a:xfrm>
            <a:off x="3683346" y="4218014"/>
            <a:ext cx="4961890" cy="180989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穿毛底靴，兩頰鬍子長。</a:t>
            </a:r>
          </a:p>
          <a:p>
            <a:pPr algn="ctr">
              <a:lnSpc>
                <a:spcPct val="200000"/>
              </a:lnSpc>
            </a:pP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夜行眼如燈，</a:t>
            </a: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專向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鼠輩</a:t>
            </a: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擒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308" y="4769017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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09" y="2010891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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571345" y="6141131"/>
            <a:ext cx="415636" cy="443346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25146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rId3" action="ppaction://hlinksldjump" highlightClick="1"/>
          </p:cNvPr>
          <p:cNvSpPr/>
          <p:nvPr/>
        </p:nvSpPr>
        <p:spPr>
          <a:xfrm>
            <a:off x="7803804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0206" y="445716"/>
            <a:ext cx="387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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小雞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 descr="cute yellow baby chicks的圖片搜尋結果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8" y="1920238"/>
            <a:ext cx="5007033" cy="3483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174346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7646786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6409" y="491837"/>
            <a:ext cx="3016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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貓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33613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1712755" y="1826395"/>
            <a:ext cx="4341819" cy="4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092" y="204067"/>
            <a:ext cx="7200900" cy="148590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猜猜我是誰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化對角線角落矩形 6">
            <a:hlinkClick r:id="rId3" action="ppaction://hlinksldjump"/>
          </p:cNvPr>
          <p:cNvSpPr/>
          <p:nvPr/>
        </p:nvSpPr>
        <p:spPr>
          <a:xfrm>
            <a:off x="1277273" y="1690472"/>
            <a:ext cx="4959929" cy="1809893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一身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小黑袍，尾巴掛剪刀，</a:t>
            </a:r>
          </a:p>
          <a:p>
            <a:pPr algn="ctr">
              <a:lnSpc>
                <a:spcPct val="200000"/>
              </a:lnSpc>
            </a:pP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屋簷建泥窩，吃蟲笑呵呵。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化對角線角落矩形 6">
            <a:hlinkClick r:id="rId4" action="ppaction://hlinksldjump"/>
          </p:cNvPr>
          <p:cNvSpPr/>
          <p:nvPr/>
        </p:nvSpPr>
        <p:spPr>
          <a:xfrm>
            <a:off x="3397019" y="4273216"/>
            <a:ext cx="4959929" cy="180989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耳朵</a:t>
            </a:r>
            <a:r>
              <a:rPr lang="zh-CN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葵</a:t>
            </a:r>
            <a:r>
              <a:rPr lang="zh-CN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扇，鼻子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如水管，</a:t>
            </a:r>
          </a:p>
          <a:p>
            <a:pPr algn="ctr">
              <a:lnSpc>
                <a:spcPct val="200000"/>
              </a:lnSpc>
            </a:pP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四根灰粗柱，甩根小辮子。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7992" y="3792443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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4437" y="1220115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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firstslide" highlightClick="1"/>
          </p:cNvPr>
          <p:cNvSpPr/>
          <p:nvPr/>
        </p:nvSpPr>
        <p:spPr>
          <a:xfrm>
            <a:off x="8562108" y="6141131"/>
            <a:ext cx="424873" cy="443346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08213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rId3" action="ppaction://hlinksldjump" highlightClick="1"/>
          </p:cNvPr>
          <p:cNvSpPr/>
          <p:nvPr/>
        </p:nvSpPr>
        <p:spPr>
          <a:xfrm>
            <a:off x="7692967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6409" y="491837"/>
            <a:ext cx="3469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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165880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14</a:t>
            </a:fld>
            <a:endParaRPr lang="en-US"/>
          </a:p>
        </p:txBody>
      </p:sp>
      <p:pic>
        <p:nvPicPr>
          <p:cNvPr id="9" name="圖片 13" descr="J:\動物描寫\NEW\4T2\_DSC0680~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60" y="1599833"/>
            <a:ext cx="6271410" cy="441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1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7637549" y="5537287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6409" y="491837"/>
            <a:ext cx="388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 大象</a:t>
            </a:r>
            <a:endParaRPr lang="zh-HK" altLang="en-US" sz="60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165880" cy="404614"/>
          </a:xfrm>
        </p:spPr>
        <p:txBody>
          <a:bodyPr/>
          <a:lstStyle/>
          <a:p>
            <a:r>
              <a:rPr lang="zh-HK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0359" b="3184"/>
          <a:stretch/>
        </p:blipFill>
        <p:spPr>
          <a:xfrm>
            <a:off x="1300163" y="2047455"/>
            <a:ext cx="5957887" cy="37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092" y="204067"/>
            <a:ext cx="7200900" cy="148590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猜我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是誰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化對角線角落矩形 6">
            <a:hlinkClick r:id="rId2" action="ppaction://hlinksldjump"/>
          </p:cNvPr>
          <p:cNvSpPr/>
          <p:nvPr/>
        </p:nvSpPr>
        <p:spPr>
          <a:xfrm>
            <a:off x="1080653" y="1676402"/>
            <a:ext cx="5403274" cy="186112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我家有個小捕頭，忠心守在家門口，</a:t>
            </a:r>
          </a:p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生人經過汪汪叫，主人回來尾巴搖。</a:t>
            </a:r>
          </a:p>
        </p:txBody>
      </p:sp>
      <p:sp>
        <p:nvSpPr>
          <p:cNvPr id="8" name="圓角化對角線角落矩形 7">
            <a:hlinkClick r:id="rId3" action="ppaction://hlinksldjump"/>
          </p:cNvPr>
          <p:cNvSpPr/>
          <p:nvPr/>
        </p:nvSpPr>
        <p:spPr>
          <a:xfrm>
            <a:off x="2576945" y="4378111"/>
            <a:ext cx="5504874" cy="176302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穿上逗號衣，長大愛披綠袍子。</a:t>
            </a:r>
          </a:p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走路常常蹦蹦跳，坐在荷葉開心叫。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8910" y="1172730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745" y="3865130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8562108" y="6141131"/>
            <a:ext cx="424873" cy="443346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35923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動作按鈕: 起點 5">
            <a:hlinkClick r:id="rId3" action="ppaction://hlinksldjump" highlightClick="1"/>
          </p:cNvPr>
          <p:cNvSpPr/>
          <p:nvPr/>
        </p:nvSpPr>
        <p:spPr>
          <a:xfrm>
            <a:off x="7766856" y="5666596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581603"/>
            <a:ext cx="2822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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75946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5234" r="13750" b="33828"/>
          <a:stretch/>
        </p:blipFill>
        <p:spPr>
          <a:xfrm>
            <a:off x="1185862" y="1689599"/>
            <a:ext cx="6300788" cy="38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38" y="2022764"/>
            <a:ext cx="6478810" cy="4312458"/>
          </a:xfrm>
          <a:prstGeom prst="rect">
            <a:avLst/>
          </a:prstGeom>
        </p:spPr>
      </p:pic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7859222" y="5684145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1363" y="403394"/>
            <a:ext cx="3221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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青蛙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225146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092" y="204067"/>
            <a:ext cx="7200900" cy="148590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猜猜我是誰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化對角線角落矩形 9">
            <a:hlinkClick r:id="rId2" action="ppaction://hlinksldjump"/>
          </p:cNvPr>
          <p:cNvSpPr/>
          <p:nvPr/>
        </p:nvSpPr>
        <p:spPr>
          <a:xfrm>
            <a:off x="977092" y="3008628"/>
            <a:ext cx="2874472" cy="1554136"/>
          </a:xfrm>
          <a:prstGeom prst="round2DiagRect">
            <a:avLst/>
          </a:prstGeom>
          <a:solidFill>
            <a:srgbClr val="FFD9FF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盔甲，背上掛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四枝槳，慢慢划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化對角線角落矩形 6">
            <a:hlinkClick r:id="rId3" action="ppaction://hlinksldjump"/>
          </p:cNvPr>
          <p:cNvSpPr/>
          <p:nvPr/>
        </p:nvSpPr>
        <p:spPr>
          <a:xfrm>
            <a:off x="2225965" y="4776900"/>
            <a:ext cx="5726544" cy="180989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HK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穿白</a:t>
            </a: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毛衣，</a:t>
            </a:r>
            <a:r>
              <a:rPr lang="zh-HK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嘴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掛扁</a:t>
            </a:r>
            <a:r>
              <a:rPr lang="zh-HK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</a:t>
            </a: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片。</a:t>
            </a:r>
            <a:endParaRPr lang="zh-TW" altLang="zh-HK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腳踏兩把扇</a:t>
            </a: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池塘呱呱叫</a:t>
            </a: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化對角線角落矩形 9">
            <a:hlinkClick r:id="rId4" action="ppaction://hlinksldjump"/>
          </p:cNvPr>
          <p:cNvSpPr/>
          <p:nvPr/>
        </p:nvSpPr>
        <p:spPr>
          <a:xfrm>
            <a:off x="5661892" y="3008628"/>
            <a:ext cx="3103418" cy="155413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zh-HK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朵，短尾巴。</a:t>
            </a:r>
          </a:p>
          <a:p>
            <a:pPr algn="ctr">
              <a:lnSpc>
                <a:spcPct val="200000"/>
              </a:lnSpc>
            </a:pPr>
            <a:r>
              <a:rPr lang="zh-HK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zh-HK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愛菜，不吃飯。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化對角線角落矩形 8">
            <a:hlinkClick r:id="rId5" action="ppaction://hlinksldjump"/>
          </p:cNvPr>
          <p:cNvSpPr/>
          <p:nvPr/>
        </p:nvSpPr>
        <p:spPr>
          <a:xfrm>
            <a:off x="2225965" y="848036"/>
            <a:ext cx="5726544" cy="17644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腳姑娘多本事，躲在屋樑勤吐絲，</a:t>
            </a:r>
          </a:p>
          <a:p>
            <a:pPr algn="ctr">
              <a:lnSpc>
                <a:spcPct val="20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絲網織成如傘張，專捉小小飛天將。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9784" y="4698346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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9021" y="773177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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255" y="2667203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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164" y="2612527"/>
            <a:ext cx="8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</a:t>
            </a:r>
            <a:endParaRPr lang="zh-HK" altLang="en-US" sz="4000" dirty="0">
              <a:solidFill>
                <a:srgbClr val="002060"/>
              </a:solidFill>
            </a:endParaRPr>
          </a:p>
        </p:txBody>
      </p:sp>
      <p:sp>
        <p:nvSpPr>
          <p:cNvPr id="12" name="Action Button: Forward or Next 11">
            <a:hlinkClick r:id="rId6" action="ppaction://hlinksldjump" highlightClick="1"/>
          </p:cNvPr>
          <p:cNvSpPr/>
          <p:nvPr/>
        </p:nvSpPr>
        <p:spPr>
          <a:xfrm>
            <a:off x="8562108" y="6141131"/>
            <a:ext cx="424873" cy="443346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369080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rId3" action="ppaction://hlinksldjump" highlightClick="1"/>
          </p:cNvPr>
          <p:cNvSpPr/>
          <p:nvPr/>
        </p:nvSpPr>
        <p:spPr>
          <a:xfrm>
            <a:off x="7757621" y="5500341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951807" y="325887"/>
            <a:ext cx="7200900" cy="9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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蜘蛛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335213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8906"/>
          <a:stretch/>
        </p:blipFill>
        <p:spPr>
          <a:xfrm>
            <a:off x="1214436" y="1486614"/>
            <a:ext cx="5666359" cy="44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rId3" action="ppaction://hlinksldjump" highlightClick="1"/>
          </p:cNvPr>
          <p:cNvSpPr/>
          <p:nvPr/>
        </p:nvSpPr>
        <p:spPr>
          <a:xfrm>
            <a:off x="7822277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1807" y="295731"/>
            <a:ext cx="3287684" cy="9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</a:pPr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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烏龜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394480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8515" r="34063" b="30312"/>
          <a:stretch/>
        </p:blipFill>
        <p:spPr>
          <a:xfrm>
            <a:off x="1137179" y="1585913"/>
            <a:ext cx="5843588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rId3" action="ppaction://hlinksldjump" highlightClick="1"/>
          </p:cNvPr>
          <p:cNvSpPr/>
          <p:nvPr/>
        </p:nvSpPr>
        <p:spPr>
          <a:xfrm>
            <a:off x="7739149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6409" y="491837"/>
            <a:ext cx="4042064" cy="99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</a:pPr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 </a:t>
            </a:r>
            <a:r>
              <a:rPr lang="zh-TW" altLang="zh-HK" sz="6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兔子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318280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32230" r="11178" b="7010"/>
          <a:stretch/>
        </p:blipFill>
        <p:spPr>
          <a:xfrm>
            <a:off x="1278733" y="1757883"/>
            <a:ext cx="6179344" cy="3714749"/>
          </a:xfrm>
        </p:spPr>
      </p:pic>
    </p:spTree>
    <p:extLst>
      <p:ext uri="{BB962C8B-B14F-4D97-AF65-F5344CB8AC3E}">
        <p14:creationId xmlns:p14="http://schemas.microsoft.com/office/powerpoint/2010/main" val="10194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7637549" y="5472632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6409" y="491837"/>
            <a:ext cx="3718791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  <a:spcBef>
                <a:spcPct val="0"/>
              </a:spcBef>
            </a:pPr>
            <a:r>
              <a:rPr lang="zh-TW" altLang="en-US" sz="6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 鴨子</a:t>
            </a:r>
            <a:endParaRPr lang="zh-HK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image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02" y="2061557"/>
            <a:ext cx="5099396" cy="407323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2987" y="6453386"/>
            <a:ext cx="2309813" cy="404614"/>
          </a:xfrm>
        </p:spPr>
        <p:txBody>
          <a:bodyPr/>
          <a:lstStyle/>
          <a:p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單元三  描寫單元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動物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HK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持續訓練</a:t>
            </a:r>
            <a:r>
              <a:rPr lang="en-US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教育局教育心理服務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©2019</a:t>
            </a:r>
            <a:endParaRPr lang="en-US" altLang="zh-HK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BC5D-A896-4B49-B9AD-0F5F1EDD5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274</TotalTime>
  <Words>777</Words>
  <Application>Microsoft Office PowerPoint</Application>
  <PresentationFormat>如螢幕大小 (4:3)</PresentationFormat>
  <Paragraphs>135</Paragraphs>
  <Slides>15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Calibri</vt:lpstr>
      <vt:lpstr>Franklin Gothic Book</vt:lpstr>
      <vt:lpstr>Times New Roman</vt:lpstr>
      <vt:lpstr>Wingdings</vt:lpstr>
      <vt:lpstr>Crop</vt:lpstr>
      <vt:lpstr>四年級讀寫小組輔助教材 單元三　描寫單元(動物) 持續訓練 動物謎語</vt:lpstr>
      <vt:lpstr>猜猜我是誰</vt:lpstr>
      <vt:lpstr>PowerPoint 簡報</vt:lpstr>
      <vt:lpstr>PowerPoint 簡報</vt:lpstr>
      <vt:lpstr>猜猜我是誰</vt:lpstr>
      <vt:lpstr> 蜘蛛</vt:lpstr>
      <vt:lpstr>PowerPoint 簡報</vt:lpstr>
      <vt:lpstr>PowerPoint 簡報</vt:lpstr>
      <vt:lpstr>PowerPoint 簡報</vt:lpstr>
      <vt:lpstr>猜猜我是誰</vt:lpstr>
      <vt:lpstr>PowerPoint 簡報</vt:lpstr>
      <vt:lpstr>PowerPoint 簡報</vt:lpstr>
      <vt:lpstr>猜猜我是誰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LO, King-yan Janet</dc:creator>
  <cp:lastModifiedBy>CHOW, Sze-ming Cathie</cp:lastModifiedBy>
  <cp:revision>45</cp:revision>
  <dcterms:created xsi:type="dcterms:W3CDTF">2019-07-08T09:10:27Z</dcterms:created>
  <dcterms:modified xsi:type="dcterms:W3CDTF">2019-11-20T02:26:40Z</dcterms:modified>
</cp:coreProperties>
</file>