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9"/>
  </p:notesMasterIdLst>
  <p:handoutMasterIdLst>
    <p:handoutMasterId r:id="rId40"/>
  </p:handoutMasterIdLst>
  <p:sldIdLst>
    <p:sldId id="282" r:id="rId2"/>
    <p:sldId id="293" r:id="rId3"/>
    <p:sldId id="399" r:id="rId4"/>
    <p:sldId id="337" r:id="rId5"/>
    <p:sldId id="400" r:id="rId6"/>
    <p:sldId id="375" r:id="rId7"/>
    <p:sldId id="401" r:id="rId8"/>
    <p:sldId id="403" r:id="rId9"/>
    <p:sldId id="404" r:id="rId10"/>
    <p:sldId id="405" r:id="rId11"/>
    <p:sldId id="407" r:id="rId12"/>
    <p:sldId id="373" r:id="rId13"/>
    <p:sldId id="372" r:id="rId14"/>
    <p:sldId id="408" r:id="rId15"/>
    <p:sldId id="444" r:id="rId16"/>
    <p:sldId id="453" r:id="rId17"/>
    <p:sldId id="335" r:id="rId18"/>
    <p:sldId id="410" r:id="rId19"/>
    <p:sldId id="380" r:id="rId20"/>
    <p:sldId id="411" r:id="rId21"/>
    <p:sldId id="327" r:id="rId22"/>
    <p:sldId id="412" r:id="rId23"/>
    <p:sldId id="436" r:id="rId24"/>
    <p:sldId id="452" r:id="rId25"/>
    <p:sldId id="413" r:id="rId26"/>
    <p:sldId id="449" r:id="rId27"/>
    <p:sldId id="450" r:id="rId28"/>
    <p:sldId id="451" r:id="rId29"/>
    <p:sldId id="418" r:id="rId30"/>
    <p:sldId id="420" r:id="rId31"/>
    <p:sldId id="357" r:id="rId32"/>
    <p:sldId id="360" r:id="rId33"/>
    <p:sldId id="421" r:id="rId34"/>
    <p:sldId id="454" r:id="rId35"/>
    <p:sldId id="455" r:id="rId36"/>
    <p:sldId id="423" r:id="rId37"/>
    <p:sldId id="384" r:id="rId38"/>
  </p:sldIdLst>
  <p:sldSz cx="9144000" cy="6858000" type="screen4x3"/>
  <p:notesSz cx="9926638" cy="6797675"/>
  <p:defaultTextStyle>
    <a:defPPr>
      <a:defRPr lang="zh-HK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Avenir Roman"/>
        <a:cs typeface="Avenir Roman"/>
        <a:sym typeface="Avenir Roman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Avenir Roman"/>
        <a:cs typeface="Avenir Roman"/>
        <a:sym typeface="Avenir Roman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Avenir Roman"/>
        <a:cs typeface="Avenir Roman"/>
        <a:sym typeface="Avenir Roman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Avenir Roman"/>
        <a:cs typeface="Avenir Roman"/>
        <a:sym typeface="Avenir Roman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Avenir Roman"/>
        <a:cs typeface="Avenir Roman"/>
        <a:sym typeface="Avenir Roman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Avenir Roman"/>
        <a:cs typeface="Avenir Roman"/>
        <a:sym typeface="Avenir Roman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Avenir Roman"/>
        <a:cs typeface="Avenir Roman"/>
        <a:sym typeface="Avenir Roman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Avenir Roman"/>
        <a:cs typeface="Avenir Roman"/>
        <a:sym typeface="Avenir Roman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Avenir Roman"/>
        <a:cs typeface="Avenir Roman"/>
        <a:sym typeface="Avenir Roman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, Suk-kau" initials="L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E9D6"/>
    <a:srgbClr val="F3EFE1"/>
    <a:srgbClr val="EAE4CB"/>
    <a:srgbClr val="0000FF"/>
    <a:srgbClr val="FF6699"/>
    <a:srgbClr val="FFE1FF"/>
    <a:srgbClr val="FF0000"/>
    <a:srgbClr val="00B050"/>
    <a:srgbClr val="F2F5E7"/>
    <a:srgbClr val="FF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ECCA"/>
          </a:solidFill>
        </a:fill>
      </a:tcStyle>
    </a:wholeTbl>
    <a:band2H>
      <a:tcTxStyle/>
      <a:tcStyle>
        <a:tcBdr/>
        <a:fill>
          <a:solidFill>
            <a:srgbClr val="EFF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CC00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CC00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CC0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E8E2"/>
          </a:solidFill>
        </a:fill>
      </a:tcStyle>
    </a:wholeTbl>
    <a:band2H>
      <a:tcTxStyle/>
      <a:tcStyle>
        <a:tcBdr/>
        <a:fill>
          <a:solidFill>
            <a:srgbClr val="F1F4F1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BFAA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BFAA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BFAA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6CA"/>
          </a:solidFill>
        </a:fill>
      </a:tcStyle>
    </a:wholeTbl>
    <a:band2H>
      <a:tcTxStyle/>
      <a:tcStyle>
        <a:tcBdr/>
        <a:fill>
          <a:solidFill>
            <a:srgbClr val="E6F3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B900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B900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B90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CC00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CC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889" autoAdjust="0"/>
  </p:normalViewPr>
  <p:slideViewPr>
    <p:cSldViewPr>
      <p:cViewPr varScale="1">
        <p:scale>
          <a:sx n="100" d="100"/>
          <a:sy n="100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-16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55DE4-875B-4348-BEAE-04526917ADB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15F8AC97-7B6B-4B17-85C2-359F7626BB0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動物描寫</a:t>
          </a:r>
          <a:endParaRPr lang="en-US" altLang="zh-HK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EEA76D-FBEB-4C2A-9404-0D6790346963}" type="parTrans" cxnId="{9B70F88B-1D7B-4E3C-9C51-A0C71507BD77}">
      <dgm:prSet/>
      <dgm:spPr/>
      <dgm:t>
        <a:bodyPr/>
        <a:lstStyle/>
        <a:p>
          <a:endParaRPr lang="en-US" altLang="zh-HK" sz="1600"/>
        </a:p>
      </dgm:t>
    </dgm:pt>
    <dgm:pt modelId="{727DFA6A-EB5A-4B48-8CA2-E2B7640803F4}" type="sibTrans" cxnId="{9B70F88B-1D7B-4E3C-9C51-A0C71507BD77}">
      <dgm:prSet/>
      <dgm:spPr/>
      <dgm:t>
        <a:bodyPr/>
        <a:lstStyle/>
        <a:p>
          <a:endParaRPr lang="en-US" altLang="zh-HK" sz="1600"/>
        </a:p>
      </dgm:t>
    </dgm:pt>
    <dgm:pt modelId="{D50CDB8D-C335-4C40-BBB0-3B035F5F4FB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EDB3"/>
        </a:solidFill>
        <a:ln w="28575">
          <a:solidFill>
            <a:srgbClr val="FFC000"/>
          </a:solidFill>
        </a:ln>
      </dgm:spPr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外貌</a:t>
          </a:r>
          <a:endParaRPr lang="en-US" altLang="zh-HK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906C51A-33B7-48F4-A942-14D304D4BB04}" type="parTrans" cxnId="{76C37B15-8795-4021-BBE4-FB4B011F6712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sz="500"/>
        </a:p>
      </dgm:t>
    </dgm:pt>
    <dgm:pt modelId="{F74B344F-2FCF-4DEC-AE69-FB5F6CEC225C}" type="sibTrans" cxnId="{76C37B15-8795-4021-BBE4-FB4B011F6712}">
      <dgm:prSet/>
      <dgm:spPr/>
      <dgm:t>
        <a:bodyPr/>
        <a:lstStyle/>
        <a:p>
          <a:endParaRPr lang="en-US" altLang="zh-HK" sz="1600"/>
        </a:p>
      </dgm:t>
    </dgm:pt>
    <dgm:pt modelId="{A0EA47F9-DADC-4837-86B3-F192F916F99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EDB3"/>
        </a:solidFill>
        <a:ln w="28575">
          <a:solidFill>
            <a:srgbClr val="FFC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整體到局部</a:t>
          </a:r>
          <a:endParaRPr lang="en-US" altLang="zh-TW" sz="2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由頭到尾</a:t>
          </a:r>
          <a:endParaRPr lang="en-US" altLang="zh-HK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8507CB-0377-49A2-AB0C-2878C7060BD5}" type="parTrans" cxnId="{C41FF388-ACEE-40B8-A6AD-3CCD4F27C61C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sz="400"/>
        </a:p>
      </dgm:t>
    </dgm:pt>
    <dgm:pt modelId="{20B58DA3-104A-47DC-B8BE-39FA334A8900}" type="sibTrans" cxnId="{C41FF388-ACEE-40B8-A6AD-3CCD4F27C61C}">
      <dgm:prSet/>
      <dgm:spPr/>
      <dgm:t>
        <a:bodyPr/>
        <a:lstStyle/>
        <a:p>
          <a:endParaRPr lang="en-US" altLang="zh-HK" sz="1600"/>
        </a:p>
      </dgm:t>
    </dgm:pt>
    <dgm:pt modelId="{4958BF05-2DC5-4D84-B210-8B64B1D8C60D}" type="pres">
      <dgm:prSet presAssocID="{4D955DE4-875B-4348-BEAE-04526917ADB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 altLang="zh-HK"/>
        </a:p>
      </dgm:t>
    </dgm:pt>
    <dgm:pt modelId="{96B7C328-1FCF-4E59-9F55-8833E9C03F93}" type="pres">
      <dgm:prSet presAssocID="{15F8AC97-7B6B-4B17-85C2-359F7626BB02}" presName="root1" presStyleCnt="0"/>
      <dgm:spPr/>
    </dgm:pt>
    <dgm:pt modelId="{BF93DCF7-FEA7-4017-90B7-01353D444921}" type="pres">
      <dgm:prSet presAssocID="{15F8AC97-7B6B-4B17-85C2-359F7626BB0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967C10E5-272B-4230-9F42-AA254FE82540}" type="pres">
      <dgm:prSet presAssocID="{15F8AC97-7B6B-4B17-85C2-359F7626BB02}" presName="level2hierChild" presStyleCnt="0"/>
      <dgm:spPr/>
    </dgm:pt>
    <dgm:pt modelId="{62025906-7A28-4924-BE9F-1FEEA44CBADF}" type="pres">
      <dgm:prSet presAssocID="{A906C51A-33B7-48F4-A942-14D304D4BB04}" presName="conn2-1" presStyleLbl="parChTrans1D2" presStyleIdx="0" presStyleCnt="1"/>
      <dgm:spPr/>
      <dgm:t>
        <a:bodyPr/>
        <a:lstStyle/>
        <a:p>
          <a:endParaRPr lang="en-US" altLang="zh-HK"/>
        </a:p>
      </dgm:t>
    </dgm:pt>
    <dgm:pt modelId="{814D85D7-7CAE-4DD7-A70E-E04FF8CA0535}" type="pres">
      <dgm:prSet presAssocID="{A906C51A-33B7-48F4-A942-14D304D4BB04}" presName="connTx" presStyleLbl="parChTrans1D2" presStyleIdx="0" presStyleCnt="1"/>
      <dgm:spPr/>
      <dgm:t>
        <a:bodyPr/>
        <a:lstStyle/>
        <a:p>
          <a:endParaRPr lang="en-US" altLang="zh-HK"/>
        </a:p>
      </dgm:t>
    </dgm:pt>
    <dgm:pt modelId="{584C3E03-0483-4BB4-8CBA-B9AD7B844668}" type="pres">
      <dgm:prSet presAssocID="{D50CDB8D-C335-4C40-BBB0-3B035F5F4FB6}" presName="root2" presStyleCnt="0"/>
      <dgm:spPr/>
    </dgm:pt>
    <dgm:pt modelId="{68BA9B4B-B38C-4AEE-811D-E46004660F2A}" type="pres">
      <dgm:prSet presAssocID="{D50CDB8D-C335-4C40-BBB0-3B035F5F4FB6}" presName="LevelTwoTextNode" presStyleLbl="node2" presStyleIdx="0" presStyleCnt="1" custScaleY="91848" custLinFactY="-11201" custLinFactNeighborX="-1999" custLinFactNeighborY="-100000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6ABA0D67-6115-4145-A261-5E051F4F2776}" type="pres">
      <dgm:prSet presAssocID="{D50CDB8D-C335-4C40-BBB0-3B035F5F4FB6}" presName="level3hierChild" presStyleCnt="0"/>
      <dgm:spPr/>
    </dgm:pt>
    <dgm:pt modelId="{F86C2DD4-4351-4516-A2FE-0F2825E2007A}" type="pres">
      <dgm:prSet presAssocID="{5C8507CB-0377-49A2-AB0C-2878C7060BD5}" presName="conn2-1" presStyleLbl="parChTrans1D3" presStyleIdx="0" presStyleCnt="1"/>
      <dgm:spPr/>
      <dgm:t>
        <a:bodyPr/>
        <a:lstStyle/>
        <a:p>
          <a:endParaRPr lang="en-US" altLang="zh-HK"/>
        </a:p>
      </dgm:t>
    </dgm:pt>
    <dgm:pt modelId="{6C62B1B3-816B-49E5-9557-09D23B46A08B}" type="pres">
      <dgm:prSet presAssocID="{5C8507CB-0377-49A2-AB0C-2878C7060BD5}" presName="connTx" presStyleLbl="parChTrans1D3" presStyleIdx="0" presStyleCnt="1"/>
      <dgm:spPr/>
      <dgm:t>
        <a:bodyPr/>
        <a:lstStyle/>
        <a:p>
          <a:endParaRPr lang="en-US" altLang="zh-HK"/>
        </a:p>
      </dgm:t>
    </dgm:pt>
    <dgm:pt modelId="{BCE39E82-FF39-4AC4-86E7-4FBA338A2F33}" type="pres">
      <dgm:prSet presAssocID="{A0EA47F9-DADC-4837-86B3-F192F916F99F}" presName="root2" presStyleCnt="0"/>
      <dgm:spPr/>
    </dgm:pt>
    <dgm:pt modelId="{E34433CD-6C93-4D96-ADB3-ED81D8114B43}" type="pres">
      <dgm:prSet presAssocID="{A0EA47F9-DADC-4837-86B3-F192F916F99F}" presName="LevelTwoTextNode" presStyleLbl="node3" presStyleIdx="0" presStyleCnt="1" custScaleX="108210" custScaleY="91848" custLinFactY="-11201" custLinFactNeighborX="-6526" custLinFactNeighborY="-100000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4B1C2BD5-31B0-4887-A313-11BFFD305AB8}" type="pres">
      <dgm:prSet presAssocID="{A0EA47F9-DADC-4837-86B3-F192F916F99F}" presName="level3hierChild" presStyleCnt="0"/>
      <dgm:spPr/>
    </dgm:pt>
  </dgm:ptLst>
  <dgm:cxnLst>
    <dgm:cxn modelId="{8B4DF0D5-9333-441A-9963-CE37B502AD44}" type="presOf" srcId="{15F8AC97-7B6B-4B17-85C2-359F7626BB02}" destId="{BF93DCF7-FEA7-4017-90B7-01353D444921}" srcOrd="0" destOrd="0" presId="urn:microsoft.com/office/officeart/2005/8/layout/hierarchy2"/>
    <dgm:cxn modelId="{9B70F88B-1D7B-4E3C-9C51-A0C71507BD77}" srcId="{4D955DE4-875B-4348-BEAE-04526917ADBB}" destId="{15F8AC97-7B6B-4B17-85C2-359F7626BB02}" srcOrd="0" destOrd="0" parTransId="{5AEEA76D-FBEB-4C2A-9404-0D6790346963}" sibTransId="{727DFA6A-EB5A-4B48-8CA2-E2B7640803F4}"/>
    <dgm:cxn modelId="{C41FF388-ACEE-40B8-A6AD-3CCD4F27C61C}" srcId="{D50CDB8D-C335-4C40-BBB0-3B035F5F4FB6}" destId="{A0EA47F9-DADC-4837-86B3-F192F916F99F}" srcOrd="0" destOrd="0" parTransId="{5C8507CB-0377-49A2-AB0C-2878C7060BD5}" sibTransId="{20B58DA3-104A-47DC-B8BE-39FA334A8900}"/>
    <dgm:cxn modelId="{09D5496E-1D38-4E6A-A674-EE94047A446B}" type="presOf" srcId="{A0EA47F9-DADC-4837-86B3-F192F916F99F}" destId="{E34433CD-6C93-4D96-ADB3-ED81D8114B43}" srcOrd="0" destOrd="0" presId="urn:microsoft.com/office/officeart/2005/8/layout/hierarchy2"/>
    <dgm:cxn modelId="{443EA583-1CA2-495E-86BD-3B8FDA05AE9A}" type="presOf" srcId="{D50CDB8D-C335-4C40-BBB0-3B035F5F4FB6}" destId="{68BA9B4B-B38C-4AEE-811D-E46004660F2A}" srcOrd="0" destOrd="0" presId="urn:microsoft.com/office/officeart/2005/8/layout/hierarchy2"/>
    <dgm:cxn modelId="{BE28D182-1586-483B-912A-EF911CBB5E6B}" type="presOf" srcId="{5C8507CB-0377-49A2-AB0C-2878C7060BD5}" destId="{F86C2DD4-4351-4516-A2FE-0F2825E2007A}" srcOrd="0" destOrd="0" presId="urn:microsoft.com/office/officeart/2005/8/layout/hierarchy2"/>
    <dgm:cxn modelId="{10E823A0-E46F-4695-83A3-F8F9C804EDF6}" type="presOf" srcId="{A906C51A-33B7-48F4-A942-14D304D4BB04}" destId="{814D85D7-7CAE-4DD7-A70E-E04FF8CA0535}" srcOrd="1" destOrd="0" presId="urn:microsoft.com/office/officeart/2005/8/layout/hierarchy2"/>
    <dgm:cxn modelId="{24BFDB27-4E29-4FAF-998C-19B3EB1B45E7}" type="presOf" srcId="{5C8507CB-0377-49A2-AB0C-2878C7060BD5}" destId="{6C62B1B3-816B-49E5-9557-09D23B46A08B}" srcOrd="1" destOrd="0" presId="urn:microsoft.com/office/officeart/2005/8/layout/hierarchy2"/>
    <dgm:cxn modelId="{46D02C6E-5B0C-4AC3-803C-7086791DB7E6}" type="presOf" srcId="{4D955DE4-875B-4348-BEAE-04526917ADBB}" destId="{4958BF05-2DC5-4D84-B210-8B64B1D8C60D}" srcOrd="0" destOrd="0" presId="urn:microsoft.com/office/officeart/2005/8/layout/hierarchy2"/>
    <dgm:cxn modelId="{76C37B15-8795-4021-BBE4-FB4B011F6712}" srcId="{15F8AC97-7B6B-4B17-85C2-359F7626BB02}" destId="{D50CDB8D-C335-4C40-BBB0-3B035F5F4FB6}" srcOrd="0" destOrd="0" parTransId="{A906C51A-33B7-48F4-A942-14D304D4BB04}" sibTransId="{F74B344F-2FCF-4DEC-AE69-FB5F6CEC225C}"/>
    <dgm:cxn modelId="{C7EC7412-B10F-453A-B006-1F0761DF032E}" type="presOf" srcId="{A906C51A-33B7-48F4-A942-14D304D4BB04}" destId="{62025906-7A28-4924-BE9F-1FEEA44CBADF}" srcOrd="0" destOrd="0" presId="urn:microsoft.com/office/officeart/2005/8/layout/hierarchy2"/>
    <dgm:cxn modelId="{94710F6F-D1CC-4D87-B2FB-8CE1F95B43A6}" type="presParOf" srcId="{4958BF05-2DC5-4D84-B210-8B64B1D8C60D}" destId="{96B7C328-1FCF-4E59-9F55-8833E9C03F93}" srcOrd="0" destOrd="0" presId="urn:microsoft.com/office/officeart/2005/8/layout/hierarchy2"/>
    <dgm:cxn modelId="{06B26BD4-9B55-4E2F-AF20-3C573F309DB2}" type="presParOf" srcId="{96B7C328-1FCF-4E59-9F55-8833E9C03F93}" destId="{BF93DCF7-FEA7-4017-90B7-01353D444921}" srcOrd="0" destOrd="0" presId="urn:microsoft.com/office/officeart/2005/8/layout/hierarchy2"/>
    <dgm:cxn modelId="{D35FA001-2CDE-4E57-A7AF-2BA6C5F1FB85}" type="presParOf" srcId="{96B7C328-1FCF-4E59-9F55-8833E9C03F93}" destId="{967C10E5-272B-4230-9F42-AA254FE82540}" srcOrd="1" destOrd="0" presId="urn:microsoft.com/office/officeart/2005/8/layout/hierarchy2"/>
    <dgm:cxn modelId="{760674B8-73F0-4B78-A9EA-9D1C465AB236}" type="presParOf" srcId="{967C10E5-272B-4230-9F42-AA254FE82540}" destId="{62025906-7A28-4924-BE9F-1FEEA44CBADF}" srcOrd="0" destOrd="0" presId="urn:microsoft.com/office/officeart/2005/8/layout/hierarchy2"/>
    <dgm:cxn modelId="{BB241601-73EC-4B43-AEF6-9EF5D277A157}" type="presParOf" srcId="{62025906-7A28-4924-BE9F-1FEEA44CBADF}" destId="{814D85D7-7CAE-4DD7-A70E-E04FF8CA0535}" srcOrd="0" destOrd="0" presId="urn:microsoft.com/office/officeart/2005/8/layout/hierarchy2"/>
    <dgm:cxn modelId="{32CB0EFC-C90C-4F52-BB51-34DB837DFBCE}" type="presParOf" srcId="{967C10E5-272B-4230-9F42-AA254FE82540}" destId="{584C3E03-0483-4BB4-8CBA-B9AD7B844668}" srcOrd="1" destOrd="0" presId="urn:microsoft.com/office/officeart/2005/8/layout/hierarchy2"/>
    <dgm:cxn modelId="{993CCE9F-4D59-4389-BCFC-35465AEA9EF8}" type="presParOf" srcId="{584C3E03-0483-4BB4-8CBA-B9AD7B844668}" destId="{68BA9B4B-B38C-4AEE-811D-E46004660F2A}" srcOrd="0" destOrd="0" presId="urn:microsoft.com/office/officeart/2005/8/layout/hierarchy2"/>
    <dgm:cxn modelId="{9FEF6DF9-7D5C-4F0F-AE40-7CFD543D47E7}" type="presParOf" srcId="{584C3E03-0483-4BB4-8CBA-B9AD7B844668}" destId="{6ABA0D67-6115-4145-A261-5E051F4F2776}" srcOrd="1" destOrd="0" presId="urn:microsoft.com/office/officeart/2005/8/layout/hierarchy2"/>
    <dgm:cxn modelId="{88342D6E-DDF6-4DE4-83F4-4B40A782EB33}" type="presParOf" srcId="{6ABA0D67-6115-4145-A261-5E051F4F2776}" destId="{F86C2DD4-4351-4516-A2FE-0F2825E2007A}" srcOrd="0" destOrd="0" presId="urn:microsoft.com/office/officeart/2005/8/layout/hierarchy2"/>
    <dgm:cxn modelId="{45AE5302-0D4C-42B5-85BF-6D602F5ABEC1}" type="presParOf" srcId="{F86C2DD4-4351-4516-A2FE-0F2825E2007A}" destId="{6C62B1B3-816B-49E5-9557-09D23B46A08B}" srcOrd="0" destOrd="0" presId="urn:microsoft.com/office/officeart/2005/8/layout/hierarchy2"/>
    <dgm:cxn modelId="{B0F0C864-1DE9-4B46-AD5B-47B5B94CCD21}" type="presParOf" srcId="{6ABA0D67-6115-4145-A261-5E051F4F2776}" destId="{BCE39E82-FF39-4AC4-86E7-4FBA338A2F33}" srcOrd="1" destOrd="0" presId="urn:microsoft.com/office/officeart/2005/8/layout/hierarchy2"/>
    <dgm:cxn modelId="{EE58A4CC-A249-4546-8C9D-6D45F4ACD07A}" type="presParOf" srcId="{BCE39E82-FF39-4AC4-86E7-4FBA338A2F33}" destId="{E34433CD-6C93-4D96-ADB3-ED81D8114B43}" srcOrd="0" destOrd="0" presId="urn:microsoft.com/office/officeart/2005/8/layout/hierarchy2"/>
    <dgm:cxn modelId="{1E1F090F-E6EF-42A1-9B75-2CC3FCFA95CE}" type="presParOf" srcId="{BCE39E82-FF39-4AC4-86E7-4FBA338A2F33}" destId="{4B1C2BD5-31B0-4887-A313-11BFFD305AB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55DE4-875B-4348-BEAE-04526917ADB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15F8AC97-7B6B-4B17-85C2-359F7626BB0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動物描寫</a:t>
          </a:r>
          <a:endParaRPr lang="en-US" altLang="zh-HK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EEA76D-FBEB-4C2A-9404-0D6790346963}" type="parTrans" cxnId="{9B70F88B-1D7B-4E3C-9C51-A0C71507BD77}">
      <dgm:prSet/>
      <dgm:spPr/>
      <dgm:t>
        <a:bodyPr/>
        <a:lstStyle/>
        <a:p>
          <a:endParaRPr lang="en-US" altLang="zh-HK" sz="1600"/>
        </a:p>
      </dgm:t>
    </dgm:pt>
    <dgm:pt modelId="{727DFA6A-EB5A-4B48-8CA2-E2B7640803F4}" type="sibTrans" cxnId="{9B70F88B-1D7B-4E3C-9C51-A0C71507BD77}">
      <dgm:prSet/>
      <dgm:spPr/>
      <dgm:t>
        <a:bodyPr/>
        <a:lstStyle/>
        <a:p>
          <a:endParaRPr lang="en-US" altLang="zh-HK" sz="1600"/>
        </a:p>
      </dgm:t>
    </dgm:pt>
    <dgm:pt modelId="{D50CDB8D-C335-4C40-BBB0-3B035F5F4FB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EDB3"/>
        </a:solidFill>
        <a:ln w="28575">
          <a:solidFill>
            <a:srgbClr val="FFC000"/>
          </a:solidFill>
        </a:ln>
      </dgm:spPr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外貌</a:t>
          </a:r>
          <a:endParaRPr lang="en-US" altLang="zh-HK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906C51A-33B7-48F4-A942-14D304D4BB04}" type="parTrans" cxnId="{76C37B15-8795-4021-BBE4-FB4B011F6712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sz="500"/>
        </a:p>
      </dgm:t>
    </dgm:pt>
    <dgm:pt modelId="{F74B344F-2FCF-4DEC-AE69-FB5F6CEC225C}" type="sibTrans" cxnId="{76C37B15-8795-4021-BBE4-FB4B011F6712}">
      <dgm:prSet/>
      <dgm:spPr/>
      <dgm:t>
        <a:bodyPr/>
        <a:lstStyle/>
        <a:p>
          <a:endParaRPr lang="en-US" altLang="zh-HK" sz="1600"/>
        </a:p>
      </dgm:t>
    </dgm:pt>
    <dgm:pt modelId="{552AE0AE-8E21-4A95-9A4B-52D32F9F4D7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zh-HK" altLang="en-US" sz="2800" dirty="0" smtClean="0">
              <a:solidFill>
                <a:prstClr val="black"/>
              </a:solidFill>
              <a:latin typeface="標楷體" panose="03000509000000000000" pitchFamily="65" charset="-120"/>
            </a:rPr>
            <a:t>睡覺</a:t>
          </a:r>
          <a:r>
            <a:rPr lang="en-US" altLang="zh-HK" sz="2800" dirty="0" smtClean="0">
              <a:solidFill>
                <a:prstClr val="black"/>
              </a:solidFill>
              <a:latin typeface="標楷體" panose="03000509000000000000" pitchFamily="65" charset="-120"/>
            </a:rPr>
            <a:t>/</a:t>
          </a:r>
          <a:r>
            <a:rPr lang="zh-TW" altLang="en-US" sz="2800" dirty="0" smtClean="0">
              <a:solidFill>
                <a:prstClr val="black"/>
              </a:solidFill>
              <a:latin typeface="標楷體" panose="03000509000000000000" pitchFamily="65" charset="-120"/>
            </a:rPr>
            <a:t>休息</a:t>
          </a:r>
          <a:endParaRPr lang="en-US" altLang="zh-HK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0E28D8-B238-4907-864A-F22D3D03B38D}" type="parTrans" cxnId="{3DFD3D4E-3089-40AA-85E8-79B5A6A362E5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sz="400"/>
        </a:p>
      </dgm:t>
    </dgm:pt>
    <dgm:pt modelId="{3D5D10E2-C1E9-4ACD-8A6C-466CD5F49928}" type="sibTrans" cxnId="{3DFD3D4E-3089-40AA-85E8-79B5A6A362E5}">
      <dgm:prSet/>
      <dgm:spPr/>
      <dgm:t>
        <a:bodyPr/>
        <a:lstStyle/>
        <a:p>
          <a:endParaRPr lang="en-US" altLang="zh-HK" sz="1600"/>
        </a:p>
      </dgm:t>
    </dgm:pt>
    <dgm:pt modelId="{CBF30E28-52CD-45DC-8F80-7B79A656C0F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生活習性</a:t>
          </a:r>
          <a:endParaRPr lang="en-US" altLang="zh-HK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4A7C8D-A574-46D3-B455-7E98B3D96F59}" type="parTrans" cxnId="{AE262176-F3BE-4002-9584-755B537D9196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sz="400"/>
        </a:p>
      </dgm:t>
    </dgm:pt>
    <dgm:pt modelId="{A5BF3AE5-7274-4BED-A559-B6315D606FE6}" type="sibTrans" cxnId="{AE262176-F3BE-4002-9584-755B537D9196}">
      <dgm:prSet/>
      <dgm:spPr/>
      <dgm:t>
        <a:bodyPr/>
        <a:lstStyle/>
        <a:p>
          <a:endParaRPr lang="en-US" altLang="zh-HK" sz="1600"/>
        </a:p>
      </dgm:t>
    </dgm:pt>
    <dgm:pt modelId="{A0EA47F9-DADC-4837-86B3-F192F916F99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EDB3"/>
        </a:solidFill>
        <a:ln w="28575">
          <a:solidFill>
            <a:srgbClr val="FFC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整體到局部</a:t>
          </a:r>
          <a:endParaRPr lang="en-US" altLang="zh-TW" sz="2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由頭到尾</a:t>
          </a:r>
          <a:endParaRPr lang="en-US" altLang="zh-HK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8507CB-0377-49A2-AB0C-2878C7060BD5}" type="parTrans" cxnId="{C41FF388-ACEE-40B8-A6AD-3CCD4F27C61C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sz="400"/>
        </a:p>
      </dgm:t>
    </dgm:pt>
    <dgm:pt modelId="{20B58DA3-104A-47DC-B8BE-39FA334A8900}" type="sibTrans" cxnId="{C41FF388-ACEE-40B8-A6AD-3CCD4F27C61C}">
      <dgm:prSet/>
      <dgm:spPr/>
      <dgm:t>
        <a:bodyPr/>
        <a:lstStyle/>
        <a:p>
          <a:endParaRPr lang="en-US" altLang="zh-HK" sz="1600"/>
        </a:p>
      </dgm:t>
    </dgm:pt>
    <dgm:pt modelId="{D928CD41-F342-494B-A476-19C138C94462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zh-TW" altLang="en-US" sz="2800" dirty="0" smtClean="0">
              <a:solidFill>
                <a:prstClr val="black"/>
              </a:solidFill>
              <a:latin typeface="標楷體" panose="03000509000000000000" pitchFamily="65" charset="-120"/>
            </a:rPr>
            <a:t>進食</a:t>
          </a:r>
          <a:endParaRPr lang="en-US" altLang="zh-HK" sz="2800" dirty="0">
            <a:solidFill>
              <a:prstClr val="black"/>
            </a:solidFill>
            <a:latin typeface="標楷體" panose="03000509000000000000" pitchFamily="65" charset="-120"/>
          </a:endParaRPr>
        </a:p>
      </dgm:t>
    </dgm:pt>
    <dgm:pt modelId="{F484A2D5-3058-4CF2-A2FB-818D2B7C5697}" type="parTrans" cxnId="{548357EE-F11D-43BD-BF13-DDAF60490A8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dirty="0">
            <a:ln w="28575">
              <a:solidFill>
                <a:schemeClr val="tx1"/>
              </a:solidFill>
            </a:ln>
          </a:endParaRPr>
        </a:p>
      </dgm:t>
    </dgm:pt>
    <dgm:pt modelId="{CC49C237-FBC1-4143-8CE5-B972E5B7C6F8}" type="sibTrans" cxnId="{548357EE-F11D-43BD-BF13-DDAF60490A88}">
      <dgm:prSet/>
      <dgm:spPr/>
      <dgm:t>
        <a:bodyPr/>
        <a:lstStyle/>
        <a:p>
          <a:endParaRPr lang="en-US" altLang="zh-HK"/>
        </a:p>
      </dgm:t>
    </dgm:pt>
    <dgm:pt modelId="{FB9526FF-A6B3-4512-B425-58509763EE4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/>
            <a:t>活動</a:t>
          </a:r>
          <a:endParaRPr lang="en-US" altLang="zh-HK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53458C-88A6-4C86-BAD2-14C067D7B124}" type="parTrans" cxnId="{E4D754C4-07B7-4845-BEBB-A701511DC5F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/>
        </a:p>
      </dgm:t>
    </dgm:pt>
    <dgm:pt modelId="{751DDF63-0BDB-41DC-B782-15045C6361B9}" type="sibTrans" cxnId="{E4D754C4-07B7-4845-BEBB-A701511DC5FB}">
      <dgm:prSet/>
      <dgm:spPr/>
      <dgm:t>
        <a:bodyPr/>
        <a:lstStyle/>
        <a:p>
          <a:endParaRPr lang="en-US" altLang="zh-HK"/>
        </a:p>
      </dgm:t>
    </dgm:pt>
    <dgm:pt modelId="{4958BF05-2DC5-4D84-B210-8B64B1D8C60D}" type="pres">
      <dgm:prSet presAssocID="{4D955DE4-875B-4348-BEAE-04526917ADB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 altLang="zh-HK"/>
        </a:p>
      </dgm:t>
    </dgm:pt>
    <dgm:pt modelId="{96B7C328-1FCF-4E59-9F55-8833E9C03F93}" type="pres">
      <dgm:prSet presAssocID="{15F8AC97-7B6B-4B17-85C2-359F7626BB02}" presName="root1" presStyleCnt="0"/>
      <dgm:spPr/>
    </dgm:pt>
    <dgm:pt modelId="{BF93DCF7-FEA7-4017-90B7-01353D444921}" type="pres">
      <dgm:prSet presAssocID="{15F8AC97-7B6B-4B17-85C2-359F7626BB0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967C10E5-272B-4230-9F42-AA254FE82540}" type="pres">
      <dgm:prSet presAssocID="{15F8AC97-7B6B-4B17-85C2-359F7626BB02}" presName="level2hierChild" presStyleCnt="0"/>
      <dgm:spPr/>
    </dgm:pt>
    <dgm:pt modelId="{62025906-7A28-4924-BE9F-1FEEA44CBADF}" type="pres">
      <dgm:prSet presAssocID="{A906C51A-33B7-48F4-A942-14D304D4BB04}" presName="conn2-1" presStyleLbl="parChTrans1D2" presStyleIdx="0" presStyleCnt="2"/>
      <dgm:spPr/>
      <dgm:t>
        <a:bodyPr/>
        <a:lstStyle/>
        <a:p>
          <a:endParaRPr lang="en-US" altLang="zh-HK"/>
        </a:p>
      </dgm:t>
    </dgm:pt>
    <dgm:pt modelId="{814D85D7-7CAE-4DD7-A70E-E04FF8CA0535}" type="pres">
      <dgm:prSet presAssocID="{A906C51A-33B7-48F4-A942-14D304D4BB04}" presName="connTx" presStyleLbl="parChTrans1D2" presStyleIdx="0" presStyleCnt="2"/>
      <dgm:spPr/>
      <dgm:t>
        <a:bodyPr/>
        <a:lstStyle/>
        <a:p>
          <a:endParaRPr lang="en-US" altLang="zh-HK"/>
        </a:p>
      </dgm:t>
    </dgm:pt>
    <dgm:pt modelId="{584C3E03-0483-4BB4-8CBA-B9AD7B844668}" type="pres">
      <dgm:prSet presAssocID="{D50CDB8D-C335-4C40-BBB0-3B035F5F4FB6}" presName="root2" presStyleCnt="0"/>
      <dgm:spPr/>
    </dgm:pt>
    <dgm:pt modelId="{68BA9B4B-B38C-4AEE-811D-E46004660F2A}" type="pres">
      <dgm:prSet presAssocID="{D50CDB8D-C335-4C40-BBB0-3B035F5F4FB6}" presName="LevelTwoTextNode" presStyleLbl="node2" presStyleIdx="0" presStyleCnt="2" custScaleY="91848" custLinFactNeighborY="-6048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6ABA0D67-6115-4145-A261-5E051F4F2776}" type="pres">
      <dgm:prSet presAssocID="{D50CDB8D-C335-4C40-BBB0-3B035F5F4FB6}" presName="level3hierChild" presStyleCnt="0"/>
      <dgm:spPr/>
    </dgm:pt>
    <dgm:pt modelId="{F86C2DD4-4351-4516-A2FE-0F2825E2007A}" type="pres">
      <dgm:prSet presAssocID="{5C8507CB-0377-49A2-AB0C-2878C7060BD5}" presName="conn2-1" presStyleLbl="parChTrans1D3" presStyleIdx="0" presStyleCnt="4"/>
      <dgm:spPr/>
      <dgm:t>
        <a:bodyPr/>
        <a:lstStyle/>
        <a:p>
          <a:endParaRPr lang="en-US" altLang="zh-HK"/>
        </a:p>
      </dgm:t>
    </dgm:pt>
    <dgm:pt modelId="{6C62B1B3-816B-49E5-9557-09D23B46A08B}" type="pres">
      <dgm:prSet presAssocID="{5C8507CB-0377-49A2-AB0C-2878C7060BD5}" presName="connTx" presStyleLbl="parChTrans1D3" presStyleIdx="0" presStyleCnt="4"/>
      <dgm:spPr/>
      <dgm:t>
        <a:bodyPr/>
        <a:lstStyle/>
        <a:p>
          <a:endParaRPr lang="en-US" altLang="zh-HK"/>
        </a:p>
      </dgm:t>
    </dgm:pt>
    <dgm:pt modelId="{BCE39E82-FF39-4AC4-86E7-4FBA338A2F33}" type="pres">
      <dgm:prSet presAssocID="{A0EA47F9-DADC-4837-86B3-F192F916F99F}" presName="root2" presStyleCnt="0"/>
      <dgm:spPr/>
    </dgm:pt>
    <dgm:pt modelId="{E34433CD-6C93-4D96-ADB3-ED81D8114B43}" type="pres">
      <dgm:prSet presAssocID="{A0EA47F9-DADC-4837-86B3-F192F916F99F}" presName="LevelTwoTextNode" presStyleLbl="node3" presStyleIdx="0" presStyleCnt="4" custScaleY="91848" custLinFactNeighborY="-6311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4B1C2BD5-31B0-4887-A313-11BFFD305AB8}" type="pres">
      <dgm:prSet presAssocID="{A0EA47F9-DADC-4837-86B3-F192F916F99F}" presName="level3hierChild" presStyleCnt="0"/>
      <dgm:spPr/>
    </dgm:pt>
    <dgm:pt modelId="{D494BF94-3227-4FB9-977A-47DEA3BC0EB5}" type="pres">
      <dgm:prSet presAssocID="{324A7C8D-A574-46D3-B455-7E98B3D96F59}" presName="conn2-1" presStyleLbl="parChTrans1D2" presStyleIdx="1" presStyleCnt="2"/>
      <dgm:spPr/>
      <dgm:t>
        <a:bodyPr/>
        <a:lstStyle/>
        <a:p>
          <a:endParaRPr lang="en-US" altLang="zh-HK"/>
        </a:p>
      </dgm:t>
    </dgm:pt>
    <dgm:pt modelId="{E34BFAA2-3A1A-4774-BAB2-249CC934D458}" type="pres">
      <dgm:prSet presAssocID="{324A7C8D-A574-46D3-B455-7E98B3D96F59}" presName="connTx" presStyleLbl="parChTrans1D2" presStyleIdx="1" presStyleCnt="2"/>
      <dgm:spPr/>
      <dgm:t>
        <a:bodyPr/>
        <a:lstStyle/>
        <a:p>
          <a:endParaRPr lang="en-US" altLang="zh-HK"/>
        </a:p>
      </dgm:t>
    </dgm:pt>
    <dgm:pt modelId="{90359C4F-7015-4DEF-BD7D-DE81B39FC849}" type="pres">
      <dgm:prSet presAssocID="{CBF30E28-52CD-45DC-8F80-7B79A656C0F1}" presName="root2" presStyleCnt="0"/>
      <dgm:spPr/>
    </dgm:pt>
    <dgm:pt modelId="{32C8AF6C-DDE8-41D7-B029-5D4C744A696A}" type="pres">
      <dgm:prSet presAssocID="{CBF30E28-52CD-45DC-8F80-7B79A656C0F1}" presName="LevelTwoTextNode" presStyleLbl="node2" presStyleIdx="1" presStyleCnt="2" custScaleY="91848" custLinFactNeighborX="432" custLinFactNeighborY="2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D3012CCF-5A9F-4ABB-8B62-5623345D84FD}" type="pres">
      <dgm:prSet presAssocID="{CBF30E28-52CD-45DC-8F80-7B79A656C0F1}" presName="level3hierChild" presStyleCnt="0"/>
      <dgm:spPr/>
    </dgm:pt>
    <dgm:pt modelId="{04530464-0D6C-49A7-A8E6-02F5376DD81A}" type="pres">
      <dgm:prSet presAssocID="{F484A2D5-3058-4CF2-A2FB-818D2B7C5697}" presName="conn2-1" presStyleLbl="parChTrans1D3" presStyleIdx="1" presStyleCnt="4"/>
      <dgm:spPr/>
      <dgm:t>
        <a:bodyPr/>
        <a:lstStyle/>
        <a:p>
          <a:endParaRPr lang="en-US" altLang="zh-HK"/>
        </a:p>
      </dgm:t>
    </dgm:pt>
    <dgm:pt modelId="{F543F591-F18C-4D7F-8FD8-177EF0CB4006}" type="pres">
      <dgm:prSet presAssocID="{F484A2D5-3058-4CF2-A2FB-818D2B7C5697}" presName="connTx" presStyleLbl="parChTrans1D3" presStyleIdx="1" presStyleCnt="4"/>
      <dgm:spPr/>
      <dgm:t>
        <a:bodyPr/>
        <a:lstStyle/>
        <a:p>
          <a:endParaRPr lang="en-US" altLang="zh-HK"/>
        </a:p>
      </dgm:t>
    </dgm:pt>
    <dgm:pt modelId="{5F8EBEB4-CFC9-4B51-B707-BE6528A883A0}" type="pres">
      <dgm:prSet presAssocID="{D928CD41-F342-494B-A476-19C138C94462}" presName="root2" presStyleCnt="0"/>
      <dgm:spPr/>
    </dgm:pt>
    <dgm:pt modelId="{120B1320-C503-4D94-A1B2-36AC64415559}" type="pres">
      <dgm:prSet presAssocID="{D928CD41-F342-494B-A476-19C138C94462}" presName="LevelTwoTextNode" presStyleLbl="node3" presStyleIdx="1" presStyleCnt="4" custScaleY="83883" custLinFactNeighborX="1101" custLinFactNeighborY="18158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3C2E7850-9A25-437D-8B4D-35AFBA49A84D}" type="pres">
      <dgm:prSet presAssocID="{D928CD41-F342-494B-A476-19C138C94462}" presName="level3hierChild" presStyleCnt="0"/>
      <dgm:spPr/>
    </dgm:pt>
    <dgm:pt modelId="{269A5AD7-A66C-44DE-A1BF-D8AB892E6500}" type="pres">
      <dgm:prSet presAssocID="{4F0E28D8-B238-4907-864A-F22D3D03B38D}" presName="conn2-1" presStyleLbl="parChTrans1D3" presStyleIdx="2" presStyleCnt="4"/>
      <dgm:spPr/>
      <dgm:t>
        <a:bodyPr/>
        <a:lstStyle/>
        <a:p>
          <a:endParaRPr lang="en-US" altLang="zh-HK"/>
        </a:p>
      </dgm:t>
    </dgm:pt>
    <dgm:pt modelId="{40DB1CF9-D0BC-43E8-B196-9EF47BD0E8A6}" type="pres">
      <dgm:prSet presAssocID="{4F0E28D8-B238-4907-864A-F22D3D03B38D}" presName="connTx" presStyleLbl="parChTrans1D3" presStyleIdx="2" presStyleCnt="4"/>
      <dgm:spPr/>
      <dgm:t>
        <a:bodyPr/>
        <a:lstStyle/>
        <a:p>
          <a:endParaRPr lang="en-US" altLang="zh-HK"/>
        </a:p>
      </dgm:t>
    </dgm:pt>
    <dgm:pt modelId="{F99B9794-2C63-4E1C-BD47-2AEE059EE073}" type="pres">
      <dgm:prSet presAssocID="{552AE0AE-8E21-4A95-9A4B-52D32F9F4D72}" presName="root2" presStyleCnt="0"/>
      <dgm:spPr/>
    </dgm:pt>
    <dgm:pt modelId="{6202A55A-70E7-4895-9EB6-456F76D8D8C6}" type="pres">
      <dgm:prSet presAssocID="{552AE0AE-8E21-4A95-9A4B-52D32F9F4D72}" presName="LevelTwoTextNode" presStyleLbl="node3" presStyleIdx="2" presStyleCnt="4" custScaleY="83883" custLinFactNeighborX="1101" custLinFactNeighborY="11640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F4D143CE-D9E8-4824-B0F7-293B18A61714}" type="pres">
      <dgm:prSet presAssocID="{552AE0AE-8E21-4A95-9A4B-52D32F9F4D72}" presName="level3hierChild" presStyleCnt="0"/>
      <dgm:spPr/>
    </dgm:pt>
    <dgm:pt modelId="{3CA54949-7AEC-4D84-9B20-5D802DDE861F}" type="pres">
      <dgm:prSet presAssocID="{5353458C-88A6-4C86-BAD2-14C067D7B124}" presName="conn2-1" presStyleLbl="parChTrans1D3" presStyleIdx="3" presStyleCnt="4"/>
      <dgm:spPr/>
      <dgm:t>
        <a:bodyPr/>
        <a:lstStyle/>
        <a:p>
          <a:endParaRPr lang="en-US" altLang="zh-HK"/>
        </a:p>
      </dgm:t>
    </dgm:pt>
    <dgm:pt modelId="{1B3F3CF5-B220-4301-8735-910A122A229C}" type="pres">
      <dgm:prSet presAssocID="{5353458C-88A6-4C86-BAD2-14C067D7B124}" presName="connTx" presStyleLbl="parChTrans1D3" presStyleIdx="3" presStyleCnt="4"/>
      <dgm:spPr/>
      <dgm:t>
        <a:bodyPr/>
        <a:lstStyle/>
        <a:p>
          <a:endParaRPr lang="en-US" altLang="zh-HK"/>
        </a:p>
      </dgm:t>
    </dgm:pt>
    <dgm:pt modelId="{6DCEB430-3BF0-4367-805C-FA218DAEC2A0}" type="pres">
      <dgm:prSet presAssocID="{FB9526FF-A6B3-4512-B425-58509763EE4E}" presName="root2" presStyleCnt="0"/>
      <dgm:spPr/>
    </dgm:pt>
    <dgm:pt modelId="{0F933279-BB5E-44B8-94E8-974CB0987ADC}" type="pres">
      <dgm:prSet presAssocID="{FB9526FF-A6B3-4512-B425-58509763EE4E}" presName="LevelTwoTextNode" presStyleLbl="node3" presStyleIdx="3" presStyleCnt="4" custScaleY="83883" custLinFactNeighborX="246" custLinFactNeighborY="3937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52B37F71-3772-4733-BAF5-0FA23E560B27}" type="pres">
      <dgm:prSet presAssocID="{FB9526FF-A6B3-4512-B425-58509763EE4E}" presName="level3hierChild" presStyleCnt="0"/>
      <dgm:spPr/>
    </dgm:pt>
  </dgm:ptLst>
  <dgm:cxnLst>
    <dgm:cxn modelId="{C7EC7412-B10F-453A-B006-1F0761DF032E}" type="presOf" srcId="{A906C51A-33B7-48F4-A942-14D304D4BB04}" destId="{62025906-7A28-4924-BE9F-1FEEA44CBADF}" srcOrd="0" destOrd="0" presId="urn:microsoft.com/office/officeart/2005/8/layout/hierarchy2"/>
    <dgm:cxn modelId="{CBE9A32F-3A07-4431-BA19-E0E3454A4103}" type="presOf" srcId="{324A7C8D-A574-46D3-B455-7E98B3D96F59}" destId="{D494BF94-3227-4FB9-977A-47DEA3BC0EB5}" srcOrd="0" destOrd="0" presId="urn:microsoft.com/office/officeart/2005/8/layout/hierarchy2"/>
    <dgm:cxn modelId="{09D5496E-1D38-4E6A-A674-EE94047A446B}" type="presOf" srcId="{A0EA47F9-DADC-4837-86B3-F192F916F99F}" destId="{E34433CD-6C93-4D96-ADB3-ED81D8114B43}" srcOrd="0" destOrd="0" presId="urn:microsoft.com/office/officeart/2005/8/layout/hierarchy2"/>
    <dgm:cxn modelId="{F027F593-A653-4A29-B3FB-5560F98DA9A5}" type="presOf" srcId="{CBF30E28-52CD-45DC-8F80-7B79A656C0F1}" destId="{32C8AF6C-DDE8-41D7-B029-5D4C744A696A}" srcOrd="0" destOrd="0" presId="urn:microsoft.com/office/officeart/2005/8/layout/hierarchy2"/>
    <dgm:cxn modelId="{8B4DF0D5-9333-441A-9963-CE37B502AD44}" type="presOf" srcId="{15F8AC97-7B6B-4B17-85C2-359F7626BB02}" destId="{BF93DCF7-FEA7-4017-90B7-01353D444921}" srcOrd="0" destOrd="0" presId="urn:microsoft.com/office/officeart/2005/8/layout/hierarchy2"/>
    <dgm:cxn modelId="{46D02C6E-5B0C-4AC3-803C-7086791DB7E6}" type="presOf" srcId="{4D955DE4-875B-4348-BEAE-04526917ADBB}" destId="{4958BF05-2DC5-4D84-B210-8B64B1D8C60D}" srcOrd="0" destOrd="0" presId="urn:microsoft.com/office/officeart/2005/8/layout/hierarchy2"/>
    <dgm:cxn modelId="{548357EE-F11D-43BD-BF13-DDAF60490A88}" srcId="{CBF30E28-52CD-45DC-8F80-7B79A656C0F1}" destId="{D928CD41-F342-494B-A476-19C138C94462}" srcOrd="0" destOrd="0" parTransId="{F484A2D5-3058-4CF2-A2FB-818D2B7C5697}" sibTransId="{CC49C237-FBC1-4143-8CE5-B972E5B7C6F8}"/>
    <dgm:cxn modelId="{BE28D182-1586-483B-912A-EF911CBB5E6B}" type="presOf" srcId="{5C8507CB-0377-49A2-AB0C-2878C7060BD5}" destId="{F86C2DD4-4351-4516-A2FE-0F2825E2007A}" srcOrd="0" destOrd="0" presId="urn:microsoft.com/office/officeart/2005/8/layout/hierarchy2"/>
    <dgm:cxn modelId="{10E823A0-E46F-4695-83A3-F8F9C804EDF6}" type="presOf" srcId="{A906C51A-33B7-48F4-A942-14D304D4BB04}" destId="{814D85D7-7CAE-4DD7-A70E-E04FF8CA0535}" srcOrd="1" destOrd="0" presId="urn:microsoft.com/office/officeart/2005/8/layout/hierarchy2"/>
    <dgm:cxn modelId="{D4C1CDCA-AE1F-4613-943E-C3168E925625}" type="presOf" srcId="{4F0E28D8-B238-4907-864A-F22D3D03B38D}" destId="{269A5AD7-A66C-44DE-A1BF-D8AB892E6500}" srcOrd="0" destOrd="0" presId="urn:microsoft.com/office/officeart/2005/8/layout/hierarchy2"/>
    <dgm:cxn modelId="{BEB6EE5D-5729-4D30-A303-31BE6E842FAB}" type="presOf" srcId="{F484A2D5-3058-4CF2-A2FB-818D2B7C5697}" destId="{F543F591-F18C-4D7F-8FD8-177EF0CB4006}" srcOrd="1" destOrd="0" presId="urn:microsoft.com/office/officeart/2005/8/layout/hierarchy2"/>
    <dgm:cxn modelId="{AE262176-F3BE-4002-9584-755B537D9196}" srcId="{15F8AC97-7B6B-4B17-85C2-359F7626BB02}" destId="{CBF30E28-52CD-45DC-8F80-7B79A656C0F1}" srcOrd="1" destOrd="0" parTransId="{324A7C8D-A574-46D3-B455-7E98B3D96F59}" sibTransId="{A5BF3AE5-7274-4BED-A559-B6315D606FE6}"/>
    <dgm:cxn modelId="{9EBA0758-4B27-4B91-A532-F6F99EDFD461}" type="presOf" srcId="{F484A2D5-3058-4CF2-A2FB-818D2B7C5697}" destId="{04530464-0D6C-49A7-A8E6-02F5376DD81A}" srcOrd="0" destOrd="0" presId="urn:microsoft.com/office/officeart/2005/8/layout/hierarchy2"/>
    <dgm:cxn modelId="{76C37B15-8795-4021-BBE4-FB4B011F6712}" srcId="{15F8AC97-7B6B-4B17-85C2-359F7626BB02}" destId="{D50CDB8D-C335-4C40-BBB0-3B035F5F4FB6}" srcOrd="0" destOrd="0" parTransId="{A906C51A-33B7-48F4-A942-14D304D4BB04}" sibTransId="{F74B344F-2FCF-4DEC-AE69-FB5F6CEC225C}"/>
    <dgm:cxn modelId="{4A66AFC1-B31D-49D5-9CC3-DF9CF8C130E1}" type="presOf" srcId="{FB9526FF-A6B3-4512-B425-58509763EE4E}" destId="{0F933279-BB5E-44B8-94E8-974CB0987ADC}" srcOrd="0" destOrd="0" presId="urn:microsoft.com/office/officeart/2005/8/layout/hierarchy2"/>
    <dgm:cxn modelId="{4E981A2B-8C6C-497C-BE60-8D1A5684DBCF}" type="presOf" srcId="{552AE0AE-8E21-4A95-9A4B-52D32F9F4D72}" destId="{6202A55A-70E7-4895-9EB6-456F76D8D8C6}" srcOrd="0" destOrd="0" presId="urn:microsoft.com/office/officeart/2005/8/layout/hierarchy2"/>
    <dgm:cxn modelId="{9B70F88B-1D7B-4E3C-9C51-A0C71507BD77}" srcId="{4D955DE4-875B-4348-BEAE-04526917ADBB}" destId="{15F8AC97-7B6B-4B17-85C2-359F7626BB02}" srcOrd="0" destOrd="0" parTransId="{5AEEA76D-FBEB-4C2A-9404-0D6790346963}" sibTransId="{727DFA6A-EB5A-4B48-8CA2-E2B7640803F4}"/>
    <dgm:cxn modelId="{C41FF388-ACEE-40B8-A6AD-3CCD4F27C61C}" srcId="{D50CDB8D-C335-4C40-BBB0-3B035F5F4FB6}" destId="{A0EA47F9-DADC-4837-86B3-F192F916F99F}" srcOrd="0" destOrd="0" parTransId="{5C8507CB-0377-49A2-AB0C-2878C7060BD5}" sibTransId="{20B58DA3-104A-47DC-B8BE-39FA334A8900}"/>
    <dgm:cxn modelId="{3DFD3D4E-3089-40AA-85E8-79B5A6A362E5}" srcId="{CBF30E28-52CD-45DC-8F80-7B79A656C0F1}" destId="{552AE0AE-8E21-4A95-9A4B-52D32F9F4D72}" srcOrd="1" destOrd="0" parTransId="{4F0E28D8-B238-4907-864A-F22D3D03B38D}" sibTransId="{3D5D10E2-C1E9-4ACD-8A6C-466CD5F49928}"/>
    <dgm:cxn modelId="{1750D759-9CCE-4100-A80C-5AC4DF3FBBD5}" type="presOf" srcId="{324A7C8D-A574-46D3-B455-7E98B3D96F59}" destId="{E34BFAA2-3A1A-4774-BAB2-249CC934D458}" srcOrd="1" destOrd="0" presId="urn:microsoft.com/office/officeart/2005/8/layout/hierarchy2"/>
    <dgm:cxn modelId="{C507D29F-9507-4B71-8906-5C1B2E0F8FEA}" type="presOf" srcId="{D928CD41-F342-494B-A476-19C138C94462}" destId="{120B1320-C503-4D94-A1B2-36AC64415559}" srcOrd="0" destOrd="0" presId="urn:microsoft.com/office/officeart/2005/8/layout/hierarchy2"/>
    <dgm:cxn modelId="{24BFDB27-4E29-4FAF-998C-19B3EB1B45E7}" type="presOf" srcId="{5C8507CB-0377-49A2-AB0C-2878C7060BD5}" destId="{6C62B1B3-816B-49E5-9557-09D23B46A08B}" srcOrd="1" destOrd="0" presId="urn:microsoft.com/office/officeart/2005/8/layout/hierarchy2"/>
    <dgm:cxn modelId="{E6750E61-FF17-4001-8512-C86F3DF581AE}" type="presOf" srcId="{4F0E28D8-B238-4907-864A-F22D3D03B38D}" destId="{40DB1CF9-D0BC-43E8-B196-9EF47BD0E8A6}" srcOrd="1" destOrd="0" presId="urn:microsoft.com/office/officeart/2005/8/layout/hierarchy2"/>
    <dgm:cxn modelId="{7692DFDE-9F58-4C1F-8EC8-94517479E0C9}" type="presOf" srcId="{5353458C-88A6-4C86-BAD2-14C067D7B124}" destId="{3CA54949-7AEC-4D84-9B20-5D802DDE861F}" srcOrd="0" destOrd="0" presId="urn:microsoft.com/office/officeart/2005/8/layout/hierarchy2"/>
    <dgm:cxn modelId="{A11B07CC-09E0-4715-890B-4ED22C93FF7A}" type="presOf" srcId="{5353458C-88A6-4C86-BAD2-14C067D7B124}" destId="{1B3F3CF5-B220-4301-8735-910A122A229C}" srcOrd="1" destOrd="0" presId="urn:microsoft.com/office/officeart/2005/8/layout/hierarchy2"/>
    <dgm:cxn modelId="{443EA583-1CA2-495E-86BD-3B8FDA05AE9A}" type="presOf" srcId="{D50CDB8D-C335-4C40-BBB0-3B035F5F4FB6}" destId="{68BA9B4B-B38C-4AEE-811D-E46004660F2A}" srcOrd="0" destOrd="0" presId="urn:microsoft.com/office/officeart/2005/8/layout/hierarchy2"/>
    <dgm:cxn modelId="{E4D754C4-07B7-4845-BEBB-A701511DC5FB}" srcId="{CBF30E28-52CD-45DC-8F80-7B79A656C0F1}" destId="{FB9526FF-A6B3-4512-B425-58509763EE4E}" srcOrd="2" destOrd="0" parTransId="{5353458C-88A6-4C86-BAD2-14C067D7B124}" sibTransId="{751DDF63-0BDB-41DC-B782-15045C6361B9}"/>
    <dgm:cxn modelId="{94710F6F-D1CC-4D87-B2FB-8CE1F95B43A6}" type="presParOf" srcId="{4958BF05-2DC5-4D84-B210-8B64B1D8C60D}" destId="{96B7C328-1FCF-4E59-9F55-8833E9C03F93}" srcOrd="0" destOrd="0" presId="urn:microsoft.com/office/officeart/2005/8/layout/hierarchy2"/>
    <dgm:cxn modelId="{06B26BD4-9B55-4E2F-AF20-3C573F309DB2}" type="presParOf" srcId="{96B7C328-1FCF-4E59-9F55-8833E9C03F93}" destId="{BF93DCF7-FEA7-4017-90B7-01353D444921}" srcOrd="0" destOrd="0" presId="urn:microsoft.com/office/officeart/2005/8/layout/hierarchy2"/>
    <dgm:cxn modelId="{D35FA001-2CDE-4E57-A7AF-2BA6C5F1FB85}" type="presParOf" srcId="{96B7C328-1FCF-4E59-9F55-8833E9C03F93}" destId="{967C10E5-272B-4230-9F42-AA254FE82540}" srcOrd="1" destOrd="0" presId="urn:microsoft.com/office/officeart/2005/8/layout/hierarchy2"/>
    <dgm:cxn modelId="{760674B8-73F0-4B78-A9EA-9D1C465AB236}" type="presParOf" srcId="{967C10E5-272B-4230-9F42-AA254FE82540}" destId="{62025906-7A28-4924-BE9F-1FEEA44CBADF}" srcOrd="0" destOrd="0" presId="urn:microsoft.com/office/officeart/2005/8/layout/hierarchy2"/>
    <dgm:cxn modelId="{BB241601-73EC-4B43-AEF6-9EF5D277A157}" type="presParOf" srcId="{62025906-7A28-4924-BE9F-1FEEA44CBADF}" destId="{814D85D7-7CAE-4DD7-A70E-E04FF8CA0535}" srcOrd="0" destOrd="0" presId="urn:microsoft.com/office/officeart/2005/8/layout/hierarchy2"/>
    <dgm:cxn modelId="{32CB0EFC-C90C-4F52-BB51-34DB837DFBCE}" type="presParOf" srcId="{967C10E5-272B-4230-9F42-AA254FE82540}" destId="{584C3E03-0483-4BB4-8CBA-B9AD7B844668}" srcOrd="1" destOrd="0" presId="urn:microsoft.com/office/officeart/2005/8/layout/hierarchy2"/>
    <dgm:cxn modelId="{993CCE9F-4D59-4389-BCFC-35465AEA9EF8}" type="presParOf" srcId="{584C3E03-0483-4BB4-8CBA-B9AD7B844668}" destId="{68BA9B4B-B38C-4AEE-811D-E46004660F2A}" srcOrd="0" destOrd="0" presId="urn:microsoft.com/office/officeart/2005/8/layout/hierarchy2"/>
    <dgm:cxn modelId="{9FEF6DF9-7D5C-4F0F-AE40-7CFD543D47E7}" type="presParOf" srcId="{584C3E03-0483-4BB4-8CBA-B9AD7B844668}" destId="{6ABA0D67-6115-4145-A261-5E051F4F2776}" srcOrd="1" destOrd="0" presId="urn:microsoft.com/office/officeart/2005/8/layout/hierarchy2"/>
    <dgm:cxn modelId="{88342D6E-DDF6-4DE4-83F4-4B40A782EB33}" type="presParOf" srcId="{6ABA0D67-6115-4145-A261-5E051F4F2776}" destId="{F86C2DD4-4351-4516-A2FE-0F2825E2007A}" srcOrd="0" destOrd="0" presId="urn:microsoft.com/office/officeart/2005/8/layout/hierarchy2"/>
    <dgm:cxn modelId="{45AE5302-0D4C-42B5-85BF-6D602F5ABEC1}" type="presParOf" srcId="{F86C2DD4-4351-4516-A2FE-0F2825E2007A}" destId="{6C62B1B3-816B-49E5-9557-09D23B46A08B}" srcOrd="0" destOrd="0" presId="urn:microsoft.com/office/officeart/2005/8/layout/hierarchy2"/>
    <dgm:cxn modelId="{B0F0C864-1DE9-4B46-AD5B-47B5B94CCD21}" type="presParOf" srcId="{6ABA0D67-6115-4145-A261-5E051F4F2776}" destId="{BCE39E82-FF39-4AC4-86E7-4FBA338A2F33}" srcOrd="1" destOrd="0" presId="urn:microsoft.com/office/officeart/2005/8/layout/hierarchy2"/>
    <dgm:cxn modelId="{EE58A4CC-A249-4546-8C9D-6D45F4ACD07A}" type="presParOf" srcId="{BCE39E82-FF39-4AC4-86E7-4FBA338A2F33}" destId="{E34433CD-6C93-4D96-ADB3-ED81D8114B43}" srcOrd="0" destOrd="0" presId="urn:microsoft.com/office/officeart/2005/8/layout/hierarchy2"/>
    <dgm:cxn modelId="{1E1F090F-E6EF-42A1-9B75-2CC3FCFA95CE}" type="presParOf" srcId="{BCE39E82-FF39-4AC4-86E7-4FBA338A2F33}" destId="{4B1C2BD5-31B0-4887-A313-11BFFD305AB8}" srcOrd="1" destOrd="0" presId="urn:microsoft.com/office/officeart/2005/8/layout/hierarchy2"/>
    <dgm:cxn modelId="{73D078C2-A263-4F3B-AA95-1797B0816B51}" type="presParOf" srcId="{967C10E5-272B-4230-9F42-AA254FE82540}" destId="{D494BF94-3227-4FB9-977A-47DEA3BC0EB5}" srcOrd="2" destOrd="0" presId="urn:microsoft.com/office/officeart/2005/8/layout/hierarchy2"/>
    <dgm:cxn modelId="{4E7C11CB-EC1C-423B-B77A-C7AD705DCA22}" type="presParOf" srcId="{D494BF94-3227-4FB9-977A-47DEA3BC0EB5}" destId="{E34BFAA2-3A1A-4774-BAB2-249CC934D458}" srcOrd="0" destOrd="0" presId="urn:microsoft.com/office/officeart/2005/8/layout/hierarchy2"/>
    <dgm:cxn modelId="{D8ECF3A6-1E49-4D89-A34B-A641D920B42A}" type="presParOf" srcId="{967C10E5-272B-4230-9F42-AA254FE82540}" destId="{90359C4F-7015-4DEF-BD7D-DE81B39FC849}" srcOrd="3" destOrd="0" presId="urn:microsoft.com/office/officeart/2005/8/layout/hierarchy2"/>
    <dgm:cxn modelId="{CEDE9054-E136-42BC-B8AA-EC97F663A4C9}" type="presParOf" srcId="{90359C4F-7015-4DEF-BD7D-DE81B39FC849}" destId="{32C8AF6C-DDE8-41D7-B029-5D4C744A696A}" srcOrd="0" destOrd="0" presId="urn:microsoft.com/office/officeart/2005/8/layout/hierarchy2"/>
    <dgm:cxn modelId="{152F48DD-377B-4346-8388-99C5B34C3F7A}" type="presParOf" srcId="{90359C4F-7015-4DEF-BD7D-DE81B39FC849}" destId="{D3012CCF-5A9F-4ABB-8B62-5623345D84FD}" srcOrd="1" destOrd="0" presId="urn:microsoft.com/office/officeart/2005/8/layout/hierarchy2"/>
    <dgm:cxn modelId="{DAE0B95B-A18D-4106-AD6A-B5603F0B0D14}" type="presParOf" srcId="{D3012CCF-5A9F-4ABB-8B62-5623345D84FD}" destId="{04530464-0D6C-49A7-A8E6-02F5376DD81A}" srcOrd="0" destOrd="0" presId="urn:microsoft.com/office/officeart/2005/8/layout/hierarchy2"/>
    <dgm:cxn modelId="{EA2F64E6-7565-41D5-955F-B4A6502DA0A3}" type="presParOf" srcId="{04530464-0D6C-49A7-A8E6-02F5376DD81A}" destId="{F543F591-F18C-4D7F-8FD8-177EF0CB4006}" srcOrd="0" destOrd="0" presId="urn:microsoft.com/office/officeart/2005/8/layout/hierarchy2"/>
    <dgm:cxn modelId="{6EFCD171-EE5B-4375-8FE9-93E5D56BB410}" type="presParOf" srcId="{D3012CCF-5A9F-4ABB-8B62-5623345D84FD}" destId="{5F8EBEB4-CFC9-4B51-B707-BE6528A883A0}" srcOrd="1" destOrd="0" presId="urn:microsoft.com/office/officeart/2005/8/layout/hierarchy2"/>
    <dgm:cxn modelId="{7F5AD9B8-6C78-4D7D-86C7-D57BDB32B1DC}" type="presParOf" srcId="{5F8EBEB4-CFC9-4B51-B707-BE6528A883A0}" destId="{120B1320-C503-4D94-A1B2-36AC64415559}" srcOrd="0" destOrd="0" presId="urn:microsoft.com/office/officeart/2005/8/layout/hierarchy2"/>
    <dgm:cxn modelId="{3A57AD6E-8069-4F1E-98E3-9716F4750FED}" type="presParOf" srcId="{5F8EBEB4-CFC9-4B51-B707-BE6528A883A0}" destId="{3C2E7850-9A25-437D-8B4D-35AFBA49A84D}" srcOrd="1" destOrd="0" presId="urn:microsoft.com/office/officeart/2005/8/layout/hierarchy2"/>
    <dgm:cxn modelId="{BA5839BC-AD5B-427F-AA9C-9FD80130AAEA}" type="presParOf" srcId="{D3012CCF-5A9F-4ABB-8B62-5623345D84FD}" destId="{269A5AD7-A66C-44DE-A1BF-D8AB892E6500}" srcOrd="2" destOrd="0" presId="urn:microsoft.com/office/officeart/2005/8/layout/hierarchy2"/>
    <dgm:cxn modelId="{4B38C65A-BF69-4020-80A3-4554657C2269}" type="presParOf" srcId="{269A5AD7-A66C-44DE-A1BF-D8AB892E6500}" destId="{40DB1CF9-D0BC-43E8-B196-9EF47BD0E8A6}" srcOrd="0" destOrd="0" presId="urn:microsoft.com/office/officeart/2005/8/layout/hierarchy2"/>
    <dgm:cxn modelId="{65B40781-FE56-4850-8639-CD13F0D5A092}" type="presParOf" srcId="{D3012CCF-5A9F-4ABB-8B62-5623345D84FD}" destId="{F99B9794-2C63-4E1C-BD47-2AEE059EE073}" srcOrd="3" destOrd="0" presId="urn:microsoft.com/office/officeart/2005/8/layout/hierarchy2"/>
    <dgm:cxn modelId="{AC9C097A-03F9-42C8-892C-1D9AFCC10CB0}" type="presParOf" srcId="{F99B9794-2C63-4E1C-BD47-2AEE059EE073}" destId="{6202A55A-70E7-4895-9EB6-456F76D8D8C6}" srcOrd="0" destOrd="0" presId="urn:microsoft.com/office/officeart/2005/8/layout/hierarchy2"/>
    <dgm:cxn modelId="{FFCA1E3D-DCFB-4D65-92B1-679D3B9FC27C}" type="presParOf" srcId="{F99B9794-2C63-4E1C-BD47-2AEE059EE073}" destId="{F4D143CE-D9E8-4824-B0F7-293B18A61714}" srcOrd="1" destOrd="0" presId="urn:microsoft.com/office/officeart/2005/8/layout/hierarchy2"/>
    <dgm:cxn modelId="{2B0F779C-7047-4B96-BD42-39E1CC829085}" type="presParOf" srcId="{D3012CCF-5A9F-4ABB-8B62-5623345D84FD}" destId="{3CA54949-7AEC-4D84-9B20-5D802DDE861F}" srcOrd="4" destOrd="0" presId="urn:microsoft.com/office/officeart/2005/8/layout/hierarchy2"/>
    <dgm:cxn modelId="{2F1C26F4-734D-49CC-BCA1-E6FAA1CA09A9}" type="presParOf" srcId="{3CA54949-7AEC-4D84-9B20-5D802DDE861F}" destId="{1B3F3CF5-B220-4301-8735-910A122A229C}" srcOrd="0" destOrd="0" presId="urn:microsoft.com/office/officeart/2005/8/layout/hierarchy2"/>
    <dgm:cxn modelId="{6C74DCE0-7657-4255-8825-B26DE9388849}" type="presParOf" srcId="{D3012CCF-5A9F-4ABB-8B62-5623345D84FD}" destId="{6DCEB430-3BF0-4367-805C-FA218DAEC2A0}" srcOrd="5" destOrd="0" presId="urn:microsoft.com/office/officeart/2005/8/layout/hierarchy2"/>
    <dgm:cxn modelId="{89B6532A-533D-4D74-9BFB-DA0F3CFCAA54}" type="presParOf" srcId="{6DCEB430-3BF0-4367-805C-FA218DAEC2A0}" destId="{0F933279-BB5E-44B8-94E8-974CB0987ADC}" srcOrd="0" destOrd="0" presId="urn:microsoft.com/office/officeart/2005/8/layout/hierarchy2"/>
    <dgm:cxn modelId="{90831F2C-8B41-4FED-95B0-C9ACFAA4CDEC}" type="presParOf" srcId="{6DCEB430-3BF0-4367-805C-FA218DAEC2A0}" destId="{52B37F71-3772-4733-BAF5-0FA23E560B27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955DE4-875B-4348-BEAE-04526917ADB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15F8AC97-7B6B-4B17-85C2-359F7626BB0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動物 描寫</a:t>
          </a:r>
          <a:endParaRPr lang="en-US" altLang="zh-HK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EEA76D-FBEB-4C2A-9404-0D6790346963}" type="parTrans" cxnId="{9B70F88B-1D7B-4E3C-9C51-A0C71507BD77}">
      <dgm:prSet/>
      <dgm:spPr/>
      <dgm:t>
        <a:bodyPr/>
        <a:lstStyle/>
        <a:p>
          <a:endParaRPr lang="en-US" altLang="zh-HK" sz="1600"/>
        </a:p>
      </dgm:t>
    </dgm:pt>
    <dgm:pt modelId="{727DFA6A-EB5A-4B48-8CA2-E2B7640803F4}" type="sibTrans" cxnId="{9B70F88B-1D7B-4E3C-9C51-A0C71507BD77}">
      <dgm:prSet/>
      <dgm:spPr/>
      <dgm:t>
        <a:bodyPr/>
        <a:lstStyle/>
        <a:p>
          <a:endParaRPr lang="en-US" altLang="zh-HK" sz="1600"/>
        </a:p>
      </dgm:t>
    </dgm:pt>
    <dgm:pt modelId="{D50CDB8D-C335-4C40-BBB0-3B035F5F4FB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EDB3"/>
        </a:solidFill>
        <a:ln w="28575">
          <a:solidFill>
            <a:srgbClr val="FFC000"/>
          </a:solidFill>
        </a:ln>
      </dgm:spPr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外貌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先整體後局部</a:t>
          </a:r>
          <a:endParaRPr lang="en-US" altLang="zh-TW" sz="1600" dirty="0" smtClean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由頭到尾</a:t>
          </a:r>
          <a:endParaRPr lang="en-US" altLang="zh-HK" sz="1600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906C51A-33B7-48F4-A942-14D304D4BB04}" type="parTrans" cxnId="{76C37B15-8795-4021-BBE4-FB4B011F6712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sz="500"/>
        </a:p>
      </dgm:t>
    </dgm:pt>
    <dgm:pt modelId="{F74B344F-2FCF-4DEC-AE69-FB5F6CEC225C}" type="sibTrans" cxnId="{76C37B15-8795-4021-BBE4-FB4B011F6712}">
      <dgm:prSet/>
      <dgm:spPr/>
      <dgm:t>
        <a:bodyPr/>
        <a:lstStyle/>
        <a:p>
          <a:endParaRPr lang="en-US" altLang="zh-HK" sz="1600"/>
        </a:p>
      </dgm:t>
    </dgm:pt>
    <dgm:pt modelId="{552AE0AE-8E21-4A95-9A4B-52D32F9F4D7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pPr algn="l"/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</a:rPr>
            <a:t> 睡覺時，肚子靠</a:t>
          </a:r>
          <a:r>
            <a:rPr lang="zh-TW" altLang="en-US" sz="2000" dirty="0" smtClean="0">
              <a:solidFill>
                <a:schemeClr val="tx1"/>
              </a:solidFill>
              <a:latin typeface="+mn-ea"/>
            </a:rPr>
            <a:t>在魚缸底部，靜止不動，更會張開</a:t>
          </a:r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</a:rPr>
            <a:t>眼睛</a:t>
          </a:r>
          <a:endParaRPr lang="en-US" altLang="zh-HK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0E28D8-B238-4907-864A-F22D3D03B38D}" type="parTrans" cxnId="{3DFD3D4E-3089-40AA-85E8-79B5A6A362E5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sz="400"/>
        </a:p>
      </dgm:t>
    </dgm:pt>
    <dgm:pt modelId="{3D5D10E2-C1E9-4ACD-8A6C-466CD5F49928}" type="sibTrans" cxnId="{3DFD3D4E-3089-40AA-85E8-79B5A6A362E5}">
      <dgm:prSet/>
      <dgm:spPr/>
      <dgm:t>
        <a:bodyPr/>
        <a:lstStyle/>
        <a:p>
          <a:endParaRPr lang="en-US" altLang="zh-HK" sz="1600"/>
        </a:p>
      </dgm:t>
    </dgm:pt>
    <dgm:pt modelId="{CBF30E28-52CD-45DC-8F80-7B79A656C0F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生活  習性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sz="2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食</a:t>
          </a:r>
          <a:r>
            <a:rPr lang="en-US" altLang="zh-TW" sz="2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2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睡</a:t>
          </a:r>
          <a:r>
            <a:rPr lang="en-US" altLang="zh-TW" sz="2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zh-TW" sz="2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動</a:t>
          </a:r>
          <a:endParaRPr lang="en-US" altLang="zh-HK" sz="2000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4A7C8D-A574-46D3-B455-7E98B3D96F59}" type="parTrans" cxnId="{AE262176-F3BE-4002-9584-755B537D9196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sz="400"/>
        </a:p>
      </dgm:t>
    </dgm:pt>
    <dgm:pt modelId="{A5BF3AE5-7274-4BED-A559-B6315D606FE6}" type="sibTrans" cxnId="{AE262176-F3BE-4002-9584-755B537D9196}">
      <dgm:prSet/>
      <dgm:spPr/>
      <dgm:t>
        <a:bodyPr/>
        <a:lstStyle/>
        <a:p>
          <a:endParaRPr lang="en-US" altLang="zh-HK" sz="1600"/>
        </a:p>
      </dgm:t>
    </dgm:pt>
    <dgm:pt modelId="{A0EA47F9-DADC-4837-86B3-F192F916F99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EDB3"/>
        </a:solidFill>
        <a:ln w="28575">
          <a:solidFill>
            <a:srgbClr val="FFC000"/>
          </a:solidFill>
        </a:ln>
      </dgm:spPr>
      <dgm:t>
        <a:bodyPr/>
        <a:lstStyle/>
        <a:p>
          <a:pPr>
            <a:spcAft>
              <a:spcPts val="0"/>
            </a:spcAft>
          </a:pPr>
          <a:endParaRPr lang="en-US" altLang="zh-HK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8507CB-0377-49A2-AB0C-2878C7060BD5}" type="parTrans" cxnId="{C41FF388-ACEE-40B8-A6AD-3CCD4F27C61C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sz="400"/>
        </a:p>
      </dgm:t>
    </dgm:pt>
    <dgm:pt modelId="{20B58DA3-104A-47DC-B8BE-39FA334A8900}" type="sibTrans" cxnId="{C41FF388-ACEE-40B8-A6AD-3CCD4F27C61C}">
      <dgm:prSet/>
      <dgm:spPr/>
      <dgm:t>
        <a:bodyPr/>
        <a:lstStyle/>
        <a:p>
          <a:endParaRPr lang="en-US" altLang="zh-HK" sz="1600"/>
        </a:p>
      </dgm:t>
    </dgm:pt>
    <dgm:pt modelId="{D928CD41-F342-494B-A476-19C138C94462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pPr algn="l"/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</a:rPr>
            <a:t> 看見魚糧掉進水中，便會飛快地游過來，大口大口地吃 </a:t>
          </a:r>
          <a:endParaRPr lang="en-US" altLang="zh-HK" sz="2000" dirty="0">
            <a:solidFill>
              <a:schemeClr val="tx1"/>
            </a:solidFill>
            <a:latin typeface="標楷體" panose="03000509000000000000" pitchFamily="65" charset="-120"/>
          </a:endParaRPr>
        </a:p>
      </dgm:t>
    </dgm:pt>
    <dgm:pt modelId="{F484A2D5-3058-4CF2-A2FB-818D2B7C5697}" type="parTrans" cxnId="{548357EE-F11D-43BD-BF13-DDAF60490A8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dirty="0">
            <a:ln w="28575">
              <a:solidFill>
                <a:schemeClr val="tx1"/>
              </a:solidFill>
            </a:ln>
          </a:endParaRPr>
        </a:p>
      </dgm:t>
    </dgm:pt>
    <dgm:pt modelId="{CC49C237-FBC1-4143-8CE5-B972E5B7C6F8}" type="sibTrans" cxnId="{548357EE-F11D-43BD-BF13-DDAF60490A88}">
      <dgm:prSet/>
      <dgm:spPr/>
      <dgm:t>
        <a:bodyPr/>
        <a:lstStyle/>
        <a:p>
          <a:endParaRPr lang="en-US" altLang="zh-HK"/>
        </a:p>
      </dgm:t>
    </dgm:pt>
    <dgm:pt modelId="{FB9526FF-A6B3-4512-B425-58509763EE4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>
              <a:solidFill>
                <a:schemeClr val="tx1"/>
              </a:solidFill>
            </a:rPr>
            <a:t> </a:t>
          </a:r>
          <a:r>
            <a:rPr lang="zh-TW" altLang="en-US" sz="2000" dirty="0" smtClean="0">
              <a:solidFill>
                <a:schemeClr val="tx1"/>
              </a:solidFill>
            </a:rPr>
            <a:t>喜歡</a:t>
          </a:r>
          <a:r>
            <a:rPr lang="zh-HK" altLang="en-US" sz="2000" dirty="0" smtClean="0">
              <a:solidFill>
                <a:schemeClr val="tx1"/>
              </a:solidFill>
              <a:latin typeface="標楷體" pitchFamily="65" charset="-120"/>
            </a:rPr>
            <a:t>在水草叢中轉來轉去</a:t>
          </a:r>
          <a:r>
            <a:rPr lang="zh-TW" altLang="en-US" sz="2000" dirty="0" smtClean="0">
              <a:solidFill>
                <a:schemeClr val="tx1"/>
              </a:solidFill>
              <a:latin typeface="標楷體" pitchFamily="65" charset="-120"/>
            </a:rPr>
            <a:t>，</a:t>
          </a:r>
          <a:r>
            <a:rPr lang="zh-HK" altLang="en-US" sz="2000" dirty="0" smtClean="0">
              <a:solidFill>
                <a:schemeClr val="tx1"/>
              </a:solidFill>
              <a:latin typeface="標楷體" pitchFamily="65" charset="-120"/>
            </a:rPr>
            <a:t>遇上同伴</a:t>
          </a:r>
          <a:r>
            <a:rPr lang="zh-TW" altLang="en-US" sz="2000" dirty="0" smtClean="0">
              <a:solidFill>
                <a:schemeClr val="tx1"/>
              </a:solidFill>
              <a:latin typeface="標楷體" pitchFamily="65" charset="-120"/>
            </a:rPr>
            <a:t>就</a:t>
          </a:r>
          <a:r>
            <a:rPr lang="zh-HK" altLang="en-US" sz="2000" dirty="0" smtClean="0">
              <a:solidFill>
                <a:schemeClr val="tx1"/>
              </a:solidFill>
              <a:latin typeface="標楷體" pitchFamily="65" charset="-120"/>
            </a:rPr>
            <a:t>會擺動尾巴</a:t>
          </a:r>
          <a:endParaRPr lang="en-US" altLang="zh-HK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53458C-88A6-4C86-BAD2-14C067D7B124}" type="parTrans" cxnId="{E4D754C4-07B7-4845-BEBB-A701511DC5F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/>
        </a:p>
      </dgm:t>
    </dgm:pt>
    <dgm:pt modelId="{751DDF63-0BDB-41DC-B782-15045C6361B9}" type="sibTrans" cxnId="{E4D754C4-07B7-4845-BEBB-A701511DC5FB}">
      <dgm:prSet/>
      <dgm:spPr/>
      <dgm:t>
        <a:bodyPr/>
        <a:lstStyle/>
        <a:p>
          <a:endParaRPr lang="en-US" altLang="zh-HK"/>
        </a:p>
      </dgm:t>
    </dgm:pt>
    <dgm:pt modelId="{4958BF05-2DC5-4D84-B210-8B64B1D8C60D}" type="pres">
      <dgm:prSet presAssocID="{4D955DE4-875B-4348-BEAE-04526917ADB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 altLang="zh-HK"/>
        </a:p>
      </dgm:t>
    </dgm:pt>
    <dgm:pt modelId="{96B7C328-1FCF-4E59-9F55-8833E9C03F93}" type="pres">
      <dgm:prSet presAssocID="{15F8AC97-7B6B-4B17-85C2-359F7626BB02}" presName="root1" presStyleCnt="0"/>
      <dgm:spPr/>
    </dgm:pt>
    <dgm:pt modelId="{BF93DCF7-FEA7-4017-90B7-01353D444921}" type="pres">
      <dgm:prSet presAssocID="{15F8AC97-7B6B-4B17-85C2-359F7626BB02}" presName="LevelOneTextNode" presStyleLbl="node0" presStyleIdx="0" presStyleCnt="1" custScaleY="223590" custLinFactNeighborX="-22785" custLinFactNeighborY="-6039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967C10E5-272B-4230-9F42-AA254FE82540}" type="pres">
      <dgm:prSet presAssocID="{15F8AC97-7B6B-4B17-85C2-359F7626BB02}" presName="level2hierChild" presStyleCnt="0"/>
      <dgm:spPr/>
    </dgm:pt>
    <dgm:pt modelId="{62025906-7A28-4924-BE9F-1FEEA44CBADF}" type="pres">
      <dgm:prSet presAssocID="{A906C51A-33B7-48F4-A942-14D304D4BB04}" presName="conn2-1" presStyleLbl="parChTrans1D2" presStyleIdx="0" presStyleCnt="2"/>
      <dgm:spPr/>
      <dgm:t>
        <a:bodyPr/>
        <a:lstStyle/>
        <a:p>
          <a:endParaRPr lang="en-US" altLang="zh-HK"/>
        </a:p>
      </dgm:t>
    </dgm:pt>
    <dgm:pt modelId="{814D85D7-7CAE-4DD7-A70E-E04FF8CA0535}" type="pres">
      <dgm:prSet presAssocID="{A906C51A-33B7-48F4-A942-14D304D4BB04}" presName="connTx" presStyleLbl="parChTrans1D2" presStyleIdx="0" presStyleCnt="2"/>
      <dgm:spPr/>
      <dgm:t>
        <a:bodyPr/>
        <a:lstStyle/>
        <a:p>
          <a:endParaRPr lang="en-US" altLang="zh-HK"/>
        </a:p>
      </dgm:t>
    </dgm:pt>
    <dgm:pt modelId="{584C3E03-0483-4BB4-8CBA-B9AD7B844668}" type="pres">
      <dgm:prSet presAssocID="{D50CDB8D-C335-4C40-BBB0-3B035F5F4FB6}" presName="root2" presStyleCnt="0"/>
      <dgm:spPr/>
    </dgm:pt>
    <dgm:pt modelId="{68BA9B4B-B38C-4AEE-811D-E46004660F2A}" type="pres">
      <dgm:prSet presAssocID="{D50CDB8D-C335-4C40-BBB0-3B035F5F4FB6}" presName="LevelTwoTextNode" presStyleLbl="node2" presStyleIdx="0" presStyleCnt="2" custScaleX="137071" custScaleY="256519" custLinFactNeighborX="3182" custLinFactNeighborY="12924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6ABA0D67-6115-4145-A261-5E051F4F2776}" type="pres">
      <dgm:prSet presAssocID="{D50CDB8D-C335-4C40-BBB0-3B035F5F4FB6}" presName="level3hierChild" presStyleCnt="0"/>
      <dgm:spPr/>
    </dgm:pt>
    <dgm:pt modelId="{F86C2DD4-4351-4516-A2FE-0F2825E2007A}" type="pres">
      <dgm:prSet presAssocID="{5C8507CB-0377-49A2-AB0C-2878C7060BD5}" presName="conn2-1" presStyleLbl="parChTrans1D3" presStyleIdx="0" presStyleCnt="4"/>
      <dgm:spPr/>
      <dgm:t>
        <a:bodyPr/>
        <a:lstStyle/>
        <a:p>
          <a:endParaRPr lang="en-US" altLang="zh-HK"/>
        </a:p>
      </dgm:t>
    </dgm:pt>
    <dgm:pt modelId="{6C62B1B3-816B-49E5-9557-09D23B46A08B}" type="pres">
      <dgm:prSet presAssocID="{5C8507CB-0377-49A2-AB0C-2878C7060BD5}" presName="connTx" presStyleLbl="parChTrans1D3" presStyleIdx="0" presStyleCnt="4"/>
      <dgm:spPr/>
      <dgm:t>
        <a:bodyPr/>
        <a:lstStyle/>
        <a:p>
          <a:endParaRPr lang="en-US" altLang="zh-HK"/>
        </a:p>
      </dgm:t>
    </dgm:pt>
    <dgm:pt modelId="{BCE39E82-FF39-4AC4-86E7-4FBA338A2F33}" type="pres">
      <dgm:prSet presAssocID="{A0EA47F9-DADC-4837-86B3-F192F916F99F}" presName="root2" presStyleCnt="0"/>
      <dgm:spPr/>
    </dgm:pt>
    <dgm:pt modelId="{E34433CD-6C93-4D96-ADB3-ED81D8114B43}" type="pres">
      <dgm:prSet presAssocID="{A0EA47F9-DADC-4837-86B3-F192F916F99F}" presName="LevelTwoTextNode" presStyleLbl="node3" presStyleIdx="0" presStyleCnt="4" custScaleX="384129" custScaleY="434472" custLinFactNeighborX="-2867" custLinFactNeighborY="10841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4B1C2BD5-31B0-4887-A313-11BFFD305AB8}" type="pres">
      <dgm:prSet presAssocID="{A0EA47F9-DADC-4837-86B3-F192F916F99F}" presName="level3hierChild" presStyleCnt="0"/>
      <dgm:spPr/>
    </dgm:pt>
    <dgm:pt modelId="{D494BF94-3227-4FB9-977A-47DEA3BC0EB5}" type="pres">
      <dgm:prSet presAssocID="{324A7C8D-A574-46D3-B455-7E98B3D96F59}" presName="conn2-1" presStyleLbl="parChTrans1D2" presStyleIdx="1" presStyleCnt="2"/>
      <dgm:spPr/>
      <dgm:t>
        <a:bodyPr/>
        <a:lstStyle/>
        <a:p>
          <a:endParaRPr lang="en-US" altLang="zh-HK"/>
        </a:p>
      </dgm:t>
    </dgm:pt>
    <dgm:pt modelId="{E34BFAA2-3A1A-4774-BAB2-249CC934D458}" type="pres">
      <dgm:prSet presAssocID="{324A7C8D-A574-46D3-B455-7E98B3D96F59}" presName="connTx" presStyleLbl="parChTrans1D2" presStyleIdx="1" presStyleCnt="2"/>
      <dgm:spPr/>
      <dgm:t>
        <a:bodyPr/>
        <a:lstStyle/>
        <a:p>
          <a:endParaRPr lang="en-US" altLang="zh-HK"/>
        </a:p>
      </dgm:t>
    </dgm:pt>
    <dgm:pt modelId="{90359C4F-7015-4DEF-BD7D-DE81B39FC849}" type="pres">
      <dgm:prSet presAssocID="{CBF30E28-52CD-45DC-8F80-7B79A656C0F1}" presName="root2" presStyleCnt="0"/>
      <dgm:spPr/>
    </dgm:pt>
    <dgm:pt modelId="{32C8AF6C-DDE8-41D7-B029-5D4C744A696A}" type="pres">
      <dgm:prSet presAssocID="{CBF30E28-52CD-45DC-8F80-7B79A656C0F1}" presName="LevelTwoTextNode" presStyleLbl="node2" presStyleIdx="1" presStyleCnt="2" custScaleX="124344" custScaleY="273675" custLinFactNeighborX="8771" custLinFactNeighborY="23999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D3012CCF-5A9F-4ABB-8B62-5623345D84FD}" type="pres">
      <dgm:prSet presAssocID="{CBF30E28-52CD-45DC-8F80-7B79A656C0F1}" presName="level3hierChild" presStyleCnt="0"/>
      <dgm:spPr/>
    </dgm:pt>
    <dgm:pt modelId="{04530464-0D6C-49A7-A8E6-02F5376DD81A}" type="pres">
      <dgm:prSet presAssocID="{F484A2D5-3058-4CF2-A2FB-818D2B7C5697}" presName="conn2-1" presStyleLbl="parChTrans1D3" presStyleIdx="1" presStyleCnt="4"/>
      <dgm:spPr/>
      <dgm:t>
        <a:bodyPr/>
        <a:lstStyle/>
        <a:p>
          <a:endParaRPr lang="en-US" altLang="zh-HK"/>
        </a:p>
      </dgm:t>
    </dgm:pt>
    <dgm:pt modelId="{F543F591-F18C-4D7F-8FD8-177EF0CB4006}" type="pres">
      <dgm:prSet presAssocID="{F484A2D5-3058-4CF2-A2FB-818D2B7C5697}" presName="connTx" presStyleLbl="parChTrans1D3" presStyleIdx="1" presStyleCnt="4"/>
      <dgm:spPr/>
      <dgm:t>
        <a:bodyPr/>
        <a:lstStyle/>
        <a:p>
          <a:endParaRPr lang="en-US" altLang="zh-HK"/>
        </a:p>
      </dgm:t>
    </dgm:pt>
    <dgm:pt modelId="{5F8EBEB4-CFC9-4B51-B707-BE6528A883A0}" type="pres">
      <dgm:prSet presAssocID="{D928CD41-F342-494B-A476-19C138C94462}" presName="root2" presStyleCnt="0"/>
      <dgm:spPr/>
    </dgm:pt>
    <dgm:pt modelId="{120B1320-C503-4D94-A1B2-36AC64415559}" type="pres">
      <dgm:prSet presAssocID="{D928CD41-F342-494B-A476-19C138C94462}" presName="LevelTwoTextNode" presStyleLbl="node3" presStyleIdx="1" presStyleCnt="4" custScaleX="370191" custScaleY="155736" custLinFactNeighborX="21030" custLinFactNeighborY="18105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3C2E7850-9A25-437D-8B4D-35AFBA49A84D}" type="pres">
      <dgm:prSet presAssocID="{D928CD41-F342-494B-A476-19C138C94462}" presName="level3hierChild" presStyleCnt="0"/>
      <dgm:spPr/>
    </dgm:pt>
    <dgm:pt modelId="{269A5AD7-A66C-44DE-A1BF-D8AB892E6500}" type="pres">
      <dgm:prSet presAssocID="{4F0E28D8-B238-4907-864A-F22D3D03B38D}" presName="conn2-1" presStyleLbl="parChTrans1D3" presStyleIdx="2" presStyleCnt="4"/>
      <dgm:spPr/>
      <dgm:t>
        <a:bodyPr/>
        <a:lstStyle/>
        <a:p>
          <a:endParaRPr lang="en-US" altLang="zh-HK"/>
        </a:p>
      </dgm:t>
    </dgm:pt>
    <dgm:pt modelId="{40DB1CF9-D0BC-43E8-B196-9EF47BD0E8A6}" type="pres">
      <dgm:prSet presAssocID="{4F0E28D8-B238-4907-864A-F22D3D03B38D}" presName="connTx" presStyleLbl="parChTrans1D3" presStyleIdx="2" presStyleCnt="4"/>
      <dgm:spPr/>
      <dgm:t>
        <a:bodyPr/>
        <a:lstStyle/>
        <a:p>
          <a:endParaRPr lang="en-US" altLang="zh-HK"/>
        </a:p>
      </dgm:t>
    </dgm:pt>
    <dgm:pt modelId="{F99B9794-2C63-4E1C-BD47-2AEE059EE073}" type="pres">
      <dgm:prSet presAssocID="{552AE0AE-8E21-4A95-9A4B-52D32F9F4D72}" presName="root2" presStyleCnt="0"/>
      <dgm:spPr/>
    </dgm:pt>
    <dgm:pt modelId="{6202A55A-70E7-4895-9EB6-456F76D8D8C6}" type="pres">
      <dgm:prSet presAssocID="{552AE0AE-8E21-4A95-9A4B-52D32F9F4D72}" presName="LevelTwoTextNode" presStyleLbl="node3" presStyleIdx="2" presStyleCnt="4" custScaleX="372336" custScaleY="155742" custLinFactNeighborX="18885" custLinFactNeighborY="16752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F4D143CE-D9E8-4824-B0F7-293B18A61714}" type="pres">
      <dgm:prSet presAssocID="{552AE0AE-8E21-4A95-9A4B-52D32F9F4D72}" presName="level3hierChild" presStyleCnt="0"/>
      <dgm:spPr/>
    </dgm:pt>
    <dgm:pt modelId="{3CA54949-7AEC-4D84-9B20-5D802DDE861F}" type="pres">
      <dgm:prSet presAssocID="{5353458C-88A6-4C86-BAD2-14C067D7B124}" presName="conn2-1" presStyleLbl="parChTrans1D3" presStyleIdx="3" presStyleCnt="4"/>
      <dgm:spPr/>
      <dgm:t>
        <a:bodyPr/>
        <a:lstStyle/>
        <a:p>
          <a:endParaRPr lang="en-US" altLang="zh-HK"/>
        </a:p>
      </dgm:t>
    </dgm:pt>
    <dgm:pt modelId="{1B3F3CF5-B220-4301-8735-910A122A229C}" type="pres">
      <dgm:prSet presAssocID="{5353458C-88A6-4C86-BAD2-14C067D7B124}" presName="connTx" presStyleLbl="parChTrans1D3" presStyleIdx="3" presStyleCnt="4"/>
      <dgm:spPr/>
      <dgm:t>
        <a:bodyPr/>
        <a:lstStyle/>
        <a:p>
          <a:endParaRPr lang="en-US" altLang="zh-HK"/>
        </a:p>
      </dgm:t>
    </dgm:pt>
    <dgm:pt modelId="{6DCEB430-3BF0-4367-805C-FA218DAEC2A0}" type="pres">
      <dgm:prSet presAssocID="{FB9526FF-A6B3-4512-B425-58509763EE4E}" presName="root2" presStyleCnt="0"/>
      <dgm:spPr/>
    </dgm:pt>
    <dgm:pt modelId="{0F933279-BB5E-44B8-94E8-974CB0987ADC}" type="pres">
      <dgm:prSet presAssocID="{FB9526FF-A6B3-4512-B425-58509763EE4E}" presName="LevelTwoTextNode" presStyleLbl="node3" presStyleIdx="3" presStyleCnt="4" custScaleX="372264" custScaleY="149084" custLinFactNeighborX="18956" custLinFactNeighborY="19438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52B37F71-3772-4733-BAF5-0FA23E560B27}" type="pres">
      <dgm:prSet presAssocID="{FB9526FF-A6B3-4512-B425-58509763EE4E}" presName="level3hierChild" presStyleCnt="0"/>
      <dgm:spPr/>
    </dgm:pt>
  </dgm:ptLst>
  <dgm:cxnLst>
    <dgm:cxn modelId="{C7EC7412-B10F-453A-B006-1F0761DF032E}" type="presOf" srcId="{A906C51A-33B7-48F4-A942-14D304D4BB04}" destId="{62025906-7A28-4924-BE9F-1FEEA44CBADF}" srcOrd="0" destOrd="0" presId="urn:microsoft.com/office/officeart/2005/8/layout/hierarchy2"/>
    <dgm:cxn modelId="{CBE9A32F-3A07-4431-BA19-E0E3454A4103}" type="presOf" srcId="{324A7C8D-A574-46D3-B455-7E98B3D96F59}" destId="{D494BF94-3227-4FB9-977A-47DEA3BC0EB5}" srcOrd="0" destOrd="0" presId="urn:microsoft.com/office/officeart/2005/8/layout/hierarchy2"/>
    <dgm:cxn modelId="{09D5496E-1D38-4E6A-A674-EE94047A446B}" type="presOf" srcId="{A0EA47F9-DADC-4837-86B3-F192F916F99F}" destId="{E34433CD-6C93-4D96-ADB3-ED81D8114B43}" srcOrd="0" destOrd="0" presId="urn:microsoft.com/office/officeart/2005/8/layout/hierarchy2"/>
    <dgm:cxn modelId="{F027F593-A653-4A29-B3FB-5560F98DA9A5}" type="presOf" srcId="{CBF30E28-52CD-45DC-8F80-7B79A656C0F1}" destId="{32C8AF6C-DDE8-41D7-B029-5D4C744A696A}" srcOrd="0" destOrd="0" presId="urn:microsoft.com/office/officeart/2005/8/layout/hierarchy2"/>
    <dgm:cxn modelId="{8B4DF0D5-9333-441A-9963-CE37B502AD44}" type="presOf" srcId="{15F8AC97-7B6B-4B17-85C2-359F7626BB02}" destId="{BF93DCF7-FEA7-4017-90B7-01353D444921}" srcOrd="0" destOrd="0" presId="urn:microsoft.com/office/officeart/2005/8/layout/hierarchy2"/>
    <dgm:cxn modelId="{46D02C6E-5B0C-4AC3-803C-7086791DB7E6}" type="presOf" srcId="{4D955DE4-875B-4348-BEAE-04526917ADBB}" destId="{4958BF05-2DC5-4D84-B210-8B64B1D8C60D}" srcOrd="0" destOrd="0" presId="urn:microsoft.com/office/officeart/2005/8/layout/hierarchy2"/>
    <dgm:cxn modelId="{548357EE-F11D-43BD-BF13-DDAF60490A88}" srcId="{CBF30E28-52CD-45DC-8F80-7B79A656C0F1}" destId="{D928CD41-F342-494B-A476-19C138C94462}" srcOrd="0" destOrd="0" parTransId="{F484A2D5-3058-4CF2-A2FB-818D2B7C5697}" sibTransId="{CC49C237-FBC1-4143-8CE5-B972E5B7C6F8}"/>
    <dgm:cxn modelId="{BE28D182-1586-483B-912A-EF911CBB5E6B}" type="presOf" srcId="{5C8507CB-0377-49A2-AB0C-2878C7060BD5}" destId="{F86C2DD4-4351-4516-A2FE-0F2825E2007A}" srcOrd="0" destOrd="0" presId="urn:microsoft.com/office/officeart/2005/8/layout/hierarchy2"/>
    <dgm:cxn modelId="{10E823A0-E46F-4695-83A3-F8F9C804EDF6}" type="presOf" srcId="{A906C51A-33B7-48F4-A942-14D304D4BB04}" destId="{814D85D7-7CAE-4DD7-A70E-E04FF8CA0535}" srcOrd="1" destOrd="0" presId="urn:microsoft.com/office/officeart/2005/8/layout/hierarchy2"/>
    <dgm:cxn modelId="{D4C1CDCA-AE1F-4613-943E-C3168E925625}" type="presOf" srcId="{4F0E28D8-B238-4907-864A-F22D3D03B38D}" destId="{269A5AD7-A66C-44DE-A1BF-D8AB892E6500}" srcOrd="0" destOrd="0" presId="urn:microsoft.com/office/officeart/2005/8/layout/hierarchy2"/>
    <dgm:cxn modelId="{BEB6EE5D-5729-4D30-A303-31BE6E842FAB}" type="presOf" srcId="{F484A2D5-3058-4CF2-A2FB-818D2B7C5697}" destId="{F543F591-F18C-4D7F-8FD8-177EF0CB4006}" srcOrd="1" destOrd="0" presId="urn:microsoft.com/office/officeart/2005/8/layout/hierarchy2"/>
    <dgm:cxn modelId="{AE262176-F3BE-4002-9584-755B537D9196}" srcId="{15F8AC97-7B6B-4B17-85C2-359F7626BB02}" destId="{CBF30E28-52CD-45DC-8F80-7B79A656C0F1}" srcOrd="1" destOrd="0" parTransId="{324A7C8D-A574-46D3-B455-7E98B3D96F59}" sibTransId="{A5BF3AE5-7274-4BED-A559-B6315D606FE6}"/>
    <dgm:cxn modelId="{9EBA0758-4B27-4B91-A532-F6F99EDFD461}" type="presOf" srcId="{F484A2D5-3058-4CF2-A2FB-818D2B7C5697}" destId="{04530464-0D6C-49A7-A8E6-02F5376DD81A}" srcOrd="0" destOrd="0" presId="urn:microsoft.com/office/officeart/2005/8/layout/hierarchy2"/>
    <dgm:cxn modelId="{76C37B15-8795-4021-BBE4-FB4B011F6712}" srcId="{15F8AC97-7B6B-4B17-85C2-359F7626BB02}" destId="{D50CDB8D-C335-4C40-BBB0-3B035F5F4FB6}" srcOrd="0" destOrd="0" parTransId="{A906C51A-33B7-48F4-A942-14D304D4BB04}" sibTransId="{F74B344F-2FCF-4DEC-AE69-FB5F6CEC225C}"/>
    <dgm:cxn modelId="{4A66AFC1-B31D-49D5-9CC3-DF9CF8C130E1}" type="presOf" srcId="{FB9526FF-A6B3-4512-B425-58509763EE4E}" destId="{0F933279-BB5E-44B8-94E8-974CB0987ADC}" srcOrd="0" destOrd="0" presId="urn:microsoft.com/office/officeart/2005/8/layout/hierarchy2"/>
    <dgm:cxn modelId="{4E981A2B-8C6C-497C-BE60-8D1A5684DBCF}" type="presOf" srcId="{552AE0AE-8E21-4A95-9A4B-52D32F9F4D72}" destId="{6202A55A-70E7-4895-9EB6-456F76D8D8C6}" srcOrd="0" destOrd="0" presId="urn:microsoft.com/office/officeart/2005/8/layout/hierarchy2"/>
    <dgm:cxn modelId="{9B70F88B-1D7B-4E3C-9C51-A0C71507BD77}" srcId="{4D955DE4-875B-4348-BEAE-04526917ADBB}" destId="{15F8AC97-7B6B-4B17-85C2-359F7626BB02}" srcOrd="0" destOrd="0" parTransId="{5AEEA76D-FBEB-4C2A-9404-0D6790346963}" sibTransId="{727DFA6A-EB5A-4B48-8CA2-E2B7640803F4}"/>
    <dgm:cxn modelId="{C41FF388-ACEE-40B8-A6AD-3CCD4F27C61C}" srcId="{D50CDB8D-C335-4C40-BBB0-3B035F5F4FB6}" destId="{A0EA47F9-DADC-4837-86B3-F192F916F99F}" srcOrd="0" destOrd="0" parTransId="{5C8507CB-0377-49A2-AB0C-2878C7060BD5}" sibTransId="{20B58DA3-104A-47DC-B8BE-39FA334A8900}"/>
    <dgm:cxn modelId="{3DFD3D4E-3089-40AA-85E8-79B5A6A362E5}" srcId="{CBF30E28-52CD-45DC-8F80-7B79A656C0F1}" destId="{552AE0AE-8E21-4A95-9A4B-52D32F9F4D72}" srcOrd="1" destOrd="0" parTransId="{4F0E28D8-B238-4907-864A-F22D3D03B38D}" sibTransId="{3D5D10E2-C1E9-4ACD-8A6C-466CD5F49928}"/>
    <dgm:cxn modelId="{1750D759-9CCE-4100-A80C-5AC4DF3FBBD5}" type="presOf" srcId="{324A7C8D-A574-46D3-B455-7E98B3D96F59}" destId="{E34BFAA2-3A1A-4774-BAB2-249CC934D458}" srcOrd="1" destOrd="0" presId="urn:microsoft.com/office/officeart/2005/8/layout/hierarchy2"/>
    <dgm:cxn modelId="{C507D29F-9507-4B71-8906-5C1B2E0F8FEA}" type="presOf" srcId="{D928CD41-F342-494B-A476-19C138C94462}" destId="{120B1320-C503-4D94-A1B2-36AC64415559}" srcOrd="0" destOrd="0" presId="urn:microsoft.com/office/officeart/2005/8/layout/hierarchy2"/>
    <dgm:cxn modelId="{24BFDB27-4E29-4FAF-998C-19B3EB1B45E7}" type="presOf" srcId="{5C8507CB-0377-49A2-AB0C-2878C7060BD5}" destId="{6C62B1B3-816B-49E5-9557-09D23B46A08B}" srcOrd="1" destOrd="0" presId="urn:microsoft.com/office/officeart/2005/8/layout/hierarchy2"/>
    <dgm:cxn modelId="{E6750E61-FF17-4001-8512-C86F3DF581AE}" type="presOf" srcId="{4F0E28D8-B238-4907-864A-F22D3D03B38D}" destId="{40DB1CF9-D0BC-43E8-B196-9EF47BD0E8A6}" srcOrd="1" destOrd="0" presId="urn:microsoft.com/office/officeart/2005/8/layout/hierarchy2"/>
    <dgm:cxn modelId="{7692DFDE-9F58-4C1F-8EC8-94517479E0C9}" type="presOf" srcId="{5353458C-88A6-4C86-BAD2-14C067D7B124}" destId="{3CA54949-7AEC-4D84-9B20-5D802DDE861F}" srcOrd="0" destOrd="0" presId="urn:microsoft.com/office/officeart/2005/8/layout/hierarchy2"/>
    <dgm:cxn modelId="{A11B07CC-09E0-4715-890B-4ED22C93FF7A}" type="presOf" srcId="{5353458C-88A6-4C86-BAD2-14C067D7B124}" destId="{1B3F3CF5-B220-4301-8735-910A122A229C}" srcOrd="1" destOrd="0" presId="urn:microsoft.com/office/officeart/2005/8/layout/hierarchy2"/>
    <dgm:cxn modelId="{443EA583-1CA2-495E-86BD-3B8FDA05AE9A}" type="presOf" srcId="{D50CDB8D-C335-4C40-BBB0-3B035F5F4FB6}" destId="{68BA9B4B-B38C-4AEE-811D-E46004660F2A}" srcOrd="0" destOrd="0" presId="urn:microsoft.com/office/officeart/2005/8/layout/hierarchy2"/>
    <dgm:cxn modelId="{E4D754C4-07B7-4845-BEBB-A701511DC5FB}" srcId="{CBF30E28-52CD-45DC-8F80-7B79A656C0F1}" destId="{FB9526FF-A6B3-4512-B425-58509763EE4E}" srcOrd="2" destOrd="0" parTransId="{5353458C-88A6-4C86-BAD2-14C067D7B124}" sibTransId="{751DDF63-0BDB-41DC-B782-15045C6361B9}"/>
    <dgm:cxn modelId="{94710F6F-D1CC-4D87-B2FB-8CE1F95B43A6}" type="presParOf" srcId="{4958BF05-2DC5-4D84-B210-8B64B1D8C60D}" destId="{96B7C328-1FCF-4E59-9F55-8833E9C03F93}" srcOrd="0" destOrd="0" presId="urn:microsoft.com/office/officeart/2005/8/layout/hierarchy2"/>
    <dgm:cxn modelId="{06B26BD4-9B55-4E2F-AF20-3C573F309DB2}" type="presParOf" srcId="{96B7C328-1FCF-4E59-9F55-8833E9C03F93}" destId="{BF93DCF7-FEA7-4017-90B7-01353D444921}" srcOrd="0" destOrd="0" presId="urn:microsoft.com/office/officeart/2005/8/layout/hierarchy2"/>
    <dgm:cxn modelId="{D35FA001-2CDE-4E57-A7AF-2BA6C5F1FB85}" type="presParOf" srcId="{96B7C328-1FCF-4E59-9F55-8833E9C03F93}" destId="{967C10E5-272B-4230-9F42-AA254FE82540}" srcOrd="1" destOrd="0" presId="urn:microsoft.com/office/officeart/2005/8/layout/hierarchy2"/>
    <dgm:cxn modelId="{760674B8-73F0-4B78-A9EA-9D1C465AB236}" type="presParOf" srcId="{967C10E5-272B-4230-9F42-AA254FE82540}" destId="{62025906-7A28-4924-BE9F-1FEEA44CBADF}" srcOrd="0" destOrd="0" presId="urn:microsoft.com/office/officeart/2005/8/layout/hierarchy2"/>
    <dgm:cxn modelId="{BB241601-73EC-4B43-AEF6-9EF5D277A157}" type="presParOf" srcId="{62025906-7A28-4924-BE9F-1FEEA44CBADF}" destId="{814D85D7-7CAE-4DD7-A70E-E04FF8CA0535}" srcOrd="0" destOrd="0" presId="urn:microsoft.com/office/officeart/2005/8/layout/hierarchy2"/>
    <dgm:cxn modelId="{32CB0EFC-C90C-4F52-BB51-34DB837DFBCE}" type="presParOf" srcId="{967C10E5-272B-4230-9F42-AA254FE82540}" destId="{584C3E03-0483-4BB4-8CBA-B9AD7B844668}" srcOrd="1" destOrd="0" presId="urn:microsoft.com/office/officeart/2005/8/layout/hierarchy2"/>
    <dgm:cxn modelId="{993CCE9F-4D59-4389-BCFC-35465AEA9EF8}" type="presParOf" srcId="{584C3E03-0483-4BB4-8CBA-B9AD7B844668}" destId="{68BA9B4B-B38C-4AEE-811D-E46004660F2A}" srcOrd="0" destOrd="0" presId="urn:microsoft.com/office/officeart/2005/8/layout/hierarchy2"/>
    <dgm:cxn modelId="{9FEF6DF9-7D5C-4F0F-AE40-7CFD543D47E7}" type="presParOf" srcId="{584C3E03-0483-4BB4-8CBA-B9AD7B844668}" destId="{6ABA0D67-6115-4145-A261-5E051F4F2776}" srcOrd="1" destOrd="0" presId="urn:microsoft.com/office/officeart/2005/8/layout/hierarchy2"/>
    <dgm:cxn modelId="{88342D6E-DDF6-4DE4-83F4-4B40A782EB33}" type="presParOf" srcId="{6ABA0D67-6115-4145-A261-5E051F4F2776}" destId="{F86C2DD4-4351-4516-A2FE-0F2825E2007A}" srcOrd="0" destOrd="0" presId="urn:microsoft.com/office/officeart/2005/8/layout/hierarchy2"/>
    <dgm:cxn modelId="{45AE5302-0D4C-42B5-85BF-6D602F5ABEC1}" type="presParOf" srcId="{F86C2DD4-4351-4516-A2FE-0F2825E2007A}" destId="{6C62B1B3-816B-49E5-9557-09D23B46A08B}" srcOrd="0" destOrd="0" presId="urn:microsoft.com/office/officeart/2005/8/layout/hierarchy2"/>
    <dgm:cxn modelId="{B0F0C864-1DE9-4B46-AD5B-47B5B94CCD21}" type="presParOf" srcId="{6ABA0D67-6115-4145-A261-5E051F4F2776}" destId="{BCE39E82-FF39-4AC4-86E7-4FBA338A2F33}" srcOrd="1" destOrd="0" presId="urn:microsoft.com/office/officeart/2005/8/layout/hierarchy2"/>
    <dgm:cxn modelId="{EE58A4CC-A249-4546-8C9D-6D45F4ACD07A}" type="presParOf" srcId="{BCE39E82-FF39-4AC4-86E7-4FBA338A2F33}" destId="{E34433CD-6C93-4D96-ADB3-ED81D8114B43}" srcOrd="0" destOrd="0" presId="urn:microsoft.com/office/officeart/2005/8/layout/hierarchy2"/>
    <dgm:cxn modelId="{1E1F090F-E6EF-42A1-9B75-2CC3FCFA95CE}" type="presParOf" srcId="{BCE39E82-FF39-4AC4-86E7-4FBA338A2F33}" destId="{4B1C2BD5-31B0-4887-A313-11BFFD305AB8}" srcOrd="1" destOrd="0" presId="urn:microsoft.com/office/officeart/2005/8/layout/hierarchy2"/>
    <dgm:cxn modelId="{73D078C2-A263-4F3B-AA95-1797B0816B51}" type="presParOf" srcId="{967C10E5-272B-4230-9F42-AA254FE82540}" destId="{D494BF94-3227-4FB9-977A-47DEA3BC0EB5}" srcOrd="2" destOrd="0" presId="urn:microsoft.com/office/officeart/2005/8/layout/hierarchy2"/>
    <dgm:cxn modelId="{4E7C11CB-EC1C-423B-B77A-C7AD705DCA22}" type="presParOf" srcId="{D494BF94-3227-4FB9-977A-47DEA3BC0EB5}" destId="{E34BFAA2-3A1A-4774-BAB2-249CC934D458}" srcOrd="0" destOrd="0" presId="urn:microsoft.com/office/officeart/2005/8/layout/hierarchy2"/>
    <dgm:cxn modelId="{D8ECF3A6-1E49-4D89-A34B-A641D920B42A}" type="presParOf" srcId="{967C10E5-272B-4230-9F42-AA254FE82540}" destId="{90359C4F-7015-4DEF-BD7D-DE81B39FC849}" srcOrd="3" destOrd="0" presId="urn:microsoft.com/office/officeart/2005/8/layout/hierarchy2"/>
    <dgm:cxn modelId="{CEDE9054-E136-42BC-B8AA-EC97F663A4C9}" type="presParOf" srcId="{90359C4F-7015-4DEF-BD7D-DE81B39FC849}" destId="{32C8AF6C-DDE8-41D7-B029-5D4C744A696A}" srcOrd="0" destOrd="0" presId="urn:microsoft.com/office/officeart/2005/8/layout/hierarchy2"/>
    <dgm:cxn modelId="{152F48DD-377B-4346-8388-99C5B34C3F7A}" type="presParOf" srcId="{90359C4F-7015-4DEF-BD7D-DE81B39FC849}" destId="{D3012CCF-5A9F-4ABB-8B62-5623345D84FD}" srcOrd="1" destOrd="0" presId="urn:microsoft.com/office/officeart/2005/8/layout/hierarchy2"/>
    <dgm:cxn modelId="{DAE0B95B-A18D-4106-AD6A-B5603F0B0D14}" type="presParOf" srcId="{D3012CCF-5A9F-4ABB-8B62-5623345D84FD}" destId="{04530464-0D6C-49A7-A8E6-02F5376DD81A}" srcOrd="0" destOrd="0" presId="urn:microsoft.com/office/officeart/2005/8/layout/hierarchy2"/>
    <dgm:cxn modelId="{EA2F64E6-7565-41D5-955F-B4A6502DA0A3}" type="presParOf" srcId="{04530464-0D6C-49A7-A8E6-02F5376DD81A}" destId="{F543F591-F18C-4D7F-8FD8-177EF0CB4006}" srcOrd="0" destOrd="0" presId="urn:microsoft.com/office/officeart/2005/8/layout/hierarchy2"/>
    <dgm:cxn modelId="{6EFCD171-EE5B-4375-8FE9-93E5D56BB410}" type="presParOf" srcId="{D3012CCF-5A9F-4ABB-8B62-5623345D84FD}" destId="{5F8EBEB4-CFC9-4B51-B707-BE6528A883A0}" srcOrd="1" destOrd="0" presId="urn:microsoft.com/office/officeart/2005/8/layout/hierarchy2"/>
    <dgm:cxn modelId="{7F5AD9B8-6C78-4D7D-86C7-D57BDB32B1DC}" type="presParOf" srcId="{5F8EBEB4-CFC9-4B51-B707-BE6528A883A0}" destId="{120B1320-C503-4D94-A1B2-36AC64415559}" srcOrd="0" destOrd="0" presId="urn:microsoft.com/office/officeart/2005/8/layout/hierarchy2"/>
    <dgm:cxn modelId="{3A57AD6E-8069-4F1E-98E3-9716F4750FED}" type="presParOf" srcId="{5F8EBEB4-CFC9-4B51-B707-BE6528A883A0}" destId="{3C2E7850-9A25-437D-8B4D-35AFBA49A84D}" srcOrd="1" destOrd="0" presId="urn:microsoft.com/office/officeart/2005/8/layout/hierarchy2"/>
    <dgm:cxn modelId="{BA5839BC-AD5B-427F-AA9C-9FD80130AAEA}" type="presParOf" srcId="{D3012CCF-5A9F-4ABB-8B62-5623345D84FD}" destId="{269A5AD7-A66C-44DE-A1BF-D8AB892E6500}" srcOrd="2" destOrd="0" presId="urn:microsoft.com/office/officeart/2005/8/layout/hierarchy2"/>
    <dgm:cxn modelId="{4B38C65A-BF69-4020-80A3-4554657C2269}" type="presParOf" srcId="{269A5AD7-A66C-44DE-A1BF-D8AB892E6500}" destId="{40DB1CF9-D0BC-43E8-B196-9EF47BD0E8A6}" srcOrd="0" destOrd="0" presId="urn:microsoft.com/office/officeart/2005/8/layout/hierarchy2"/>
    <dgm:cxn modelId="{65B40781-FE56-4850-8639-CD13F0D5A092}" type="presParOf" srcId="{D3012CCF-5A9F-4ABB-8B62-5623345D84FD}" destId="{F99B9794-2C63-4E1C-BD47-2AEE059EE073}" srcOrd="3" destOrd="0" presId="urn:microsoft.com/office/officeart/2005/8/layout/hierarchy2"/>
    <dgm:cxn modelId="{AC9C097A-03F9-42C8-892C-1D9AFCC10CB0}" type="presParOf" srcId="{F99B9794-2C63-4E1C-BD47-2AEE059EE073}" destId="{6202A55A-70E7-4895-9EB6-456F76D8D8C6}" srcOrd="0" destOrd="0" presId="urn:microsoft.com/office/officeart/2005/8/layout/hierarchy2"/>
    <dgm:cxn modelId="{FFCA1E3D-DCFB-4D65-92B1-679D3B9FC27C}" type="presParOf" srcId="{F99B9794-2C63-4E1C-BD47-2AEE059EE073}" destId="{F4D143CE-D9E8-4824-B0F7-293B18A61714}" srcOrd="1" destOrd="0" presId="urn:microsoft.com/office/officeart/2005/8/layout/hierarchy2"/>
    <dgm:cxn modelId="{2B0F779C-7047-4B96-BD42-39E1CC829085}" type="presParOf" srcId="{D3012CCF-5A9F-4ABB-8B62-5623345D84FD}" destId="{3CA54949-7AEC-4D84-9B20-5D802DDE861F}" srcOrd="4" destOrd="0" presId="urn:microsoft.com/office/officeart/2005/8/layout/hierarchy2"/>
    <dgm:cxn modelId="{2F1C26F4-734D-49CC-BCA1-E6FAA1CA09A9}" type="presParOf" srcId="{3CA54949-7AEC-4D84-9B20-5D802DDE861F}" destId="{1B3F3CF5-B220-4301-8735-910A122A229C}" srcOrd="0" destOrd="0" presId="urn:microsoft.com/office/officeart/2005/8/layout/hierarchy2"/>
    <dgm:cxn modelId="{6C74DCE0-7657-4255-8825-B26DE9388849}" type="presParOf" srcId="{D3012CCF-5A9F-4ABB-8B62-5623345D84FD}" destId="{6DCEB430-3BF0-4367-805C-FA218DAEC2A0}" srcOrd="5" destOrd="0" presId="urn:microsoft.com/office/officeart/2005/8/layout/hierarchy2"/>
    <dgm:cxn modelId="{89B6532A-533D-4D74-9BFB-DA0F3CFCAA54}" type="presParOf" srcId="{6DCEB430-3BF0-4367-805C-FA218DAEC2A0}" destId="{0F933279-BB5E-44B8-94E8-974CB0987ADC}" srcOrd="0" destOrd="0" presId="urn:microsoft.com/office/officeart/2005/8/layout/hierarchy2"/>
    <dgm:cxn modelId="{90831F2C-8B41-4FED-95B0-C9ACFAA4CDEC}" type="presParOf" srcId="{6DCEB430-3BF0-4367-805C-FA218DAEC2A0}" destId="{52B37F71-3772-4733-BAF5-0FA23E560B27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955DE4-875B-4348-BEAE-04526917ADB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15F8AC97-7B6B-4B17-85C2-359F7626BB0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動物描寫</a:t>
          </a:r>
          <a:endParaRPr lang="en-US" altLang="zh-HK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EEA76D-FBEB-4C2A-9404-0D6790346963}" type="parTrans" cxnId="{9B70F88B-1D7B-4E3C-9C51-A0C71507BD77}">
      <dgm:prSet/>
      <dgm:spPr/>
      <dgm:t>
        <a:bodyPr/>
        <a:lstStyle/>
        <a:p>
          <a:endParaRPr lang="en-US" altLang="zh-HK" sz="1600"/>
        </a:p>
      </dgm:t>
    </dgm:pt>
    <dgm:pt modelId="{727DFA6A-EB5A-4B48-8CA2-E2B7640803F4}" type="sibTrans" cxnId="{9B70F88B-1D7B-4E3C-9C51-A0C71507BD77}">
      <dgm:prSet/>
      <dgm:spPr/>
      <dgm:t>
        <a:bodyPr/>
        <a:lstStyle/>
        <a:p>
          <a:endParaRPr lang="en-US" altLang="zh-HK" sz="1600"/>
        </a:p>
      </dgm:t>
    </dgm:pt>
    <dgm:pt modelId="{D50CDB8D-C335-4C40-BBB0-3B035F5F4FB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EDB3"/>
        </a:solidFill>
        <a:ln w="28575">
          <a:solidFill>
            <a:srgbClr val="FFC000"/>
          </a:solidFill>
        </a:ln>
      </dgm:spPr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外貌</a:t>
          </a:r>
          <a:endParaRPr lang="en-US" altLang="zh-HK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906C51A-33B7-48F4-A942-14D304D4BB04}" type="parTrans" cxnId="{76C37B15-8795-4021-BBE4-FB4B011F6712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sz="500"/>
        </a:p>
      </dgm:t>
    </dgm:pt>
    <dgm:pt modelId="{F74B344F-2FCF-4DEC-AE69-FB5F6CEC225C}" type="sibTrans" cxnId="{76C37B15-8795-4021-BBE4-FB4B011F6712}">
      <dgm:prSet/>
      <dgm:spPr/>
      <dgm:t>
        <a:bodyPr/>
        <a:lstStyle/>
        <a:p>
          <a:endParaRPr lang="en-US" altLang="zh-HK" sz="1600"/>
        </a:p>
      </dgm:t>
    </dgm:pt>
    <dgm:pt modelId="{DD971CD7-8C8F-409F-ABAD-616A37646DB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事例</a:t>
          </a:r>
          <a:endParaRPr lang="en-US" altLang="zh-HK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876BA4B-8F92-4D86-8028-7DE9A9626D8B}" type="parTrans" cxnId="{D7871A97-1A46-47AD-B68C-E65E966F7653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sz="400"/>
        </a:p>
      </dgm:t>
    </dgm:pt>
    <dgm:pt modelId="{5051FE5B-1B0E-4987-8C46-1B15510D713A}" type="sibTrans" cxnId="{D7871A97-1A46-47AD-B68C-E65E966F7653}">
      <dgm:prSet/>
      <dgm:spPr/>
      <dgm:t>
        <a:bodyPr/>
        <a:lstStyle/>
        <a:p>
          <a:endParaRPr lang="en-US" altLang="zh-HK" sz="1600"/>
        </a:p>
      </dgm:t>
    </dgm:pt>
    <dgm:pt modelId="{552AE0AE-8E21-4A95-9A4B-52D32F9F4D7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事例</a:t>
          </a:r>
          <a:endParaRPr lang="en-US" altLang="zh-HK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0E28D8-B238-4907-864A-F22D3D03B38D}" type="parTrans" cxnId="{3DFD3D4E-3089-40AA-85E8-79B5A6A362E5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sz="400"/>
        </a:p>
      </dgm:t>
    </dgm:pt>
    <dgm:pt modelId="{3D5D10E2-C1E9-4ACD-8A6C-466CD5F49928}" type="sibTrans" cxnId="{3DFD3D4E-3089-40AA-85E8-79B5A6A362E5}">
      <dgm:prSet/>
      <dgm:spPr/>
      <dgm:t>
        <a:bodyPr/>
        <a:lstStyle/>
        <a:p>
          <a:endParaRPr lang="en-US" altLang="zh-HK" sz="1600"/>
        </a:p>
      </dgm:t>
    </dgm:pt>
    <dgm:pt modelId="{9FFCD42C-86EC-4B1B-B7FA-BB9A214E6E3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6">
              <a:lumMod val="75000"/>
            </a:schemeClr>
          </a:solidFill>
          <a:prstDash val="dash"/>
        </a:ln>
      </dgm:spPr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本領</a:t>
          </a:r>
          <a:endParaRPr lang="en-US" altLang="zh-HK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4F9269-9313-4CC8-9067-7ED352463E25}" type="parTrans" cxnId="{D30CE8FC-0A53-43F7-9049-D909C03E05CD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sz="500"/>
        </a:p>
      </dgm:t>
    </dgm:pt>
    <dgm:pt modelId="{7A61BDF4-867D-4F19-AA2B-0C106C21623E}" type="sibTrans" cxnId="{D30CE8FC-0A53-43F7-9049-D909C03E05CD}">
      <dgm:prSet/>
      <dgm:spPr/>
      <dgm:t>
        <a:bodyPr/>
        <a:lstStyle/>
        <a:p>
          <a:endParaRPr lang="en-US" altLang="zh-HK" sz="1600"/>
        </a:p>
      </dgm:t>
    </dgm:pt>
    <dgm:pt modelId="{2D304D13-35F9-4C34-BDE1-61D38EEF732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事例</a:t>
          </a:r>
          <a:endParaRPr lang="en-US" altLang="zh-HK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92922FB-5420-487B-9FFF-3478DA8A34AA}" type="parTrans" cxnId="{DC4F92F9-C922-46B8-BAF7-FEC054F8CE56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sz="400"/>
        </a:p>
      </dgm:t>
    </dgm:pt>
    <dgm:pt modelId="{80AFBFFA-E21F-4D56-99C0-BCA1E8DC9E4D}" type="sibTrans" cxnId="{DC4F92F9-C922-46B8-BAF7-FEC054F8CE56}">
      <dgm:prSet/>
      <dgm:spPr/>
      <dgm:t>
        <a:bodyPr/>
        <a:lstStyle/>
        <a:p>
          <a:endParaRPr lang="en-US" altLang="zh-HK" sz="1600"/>
        </a:p>
      </dgm:t>
    </dgm:pt>
    <dgm:pt modelId="{CBF30E28-52CD-45DC-8F80-7B79A656C0F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生活習性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食、</a:t>
          </a:r>
          <a:r>
            <a:rPr lang="zh-TW" altLang="en-US" sz="2400" smtClean="0">
              <a:latin typeface="標楷體" panose="03000509000000000000" pitchFamily="65" charset="-120"/>
              <a:ea typeface="標楷體" panose="03000509000000000000" pitchFamily="65" charset="-120"/>
            </a:rPr>
            <a:t>睡、動</a:t>
          </a:r>
          <a:r>
            <a:rPr lang="en-US" altLang="zh-TW" sz="240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altLang="zh-HK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4A7C8D-A574-46D3-B455-7E98B3D96F59}" type="parTrans" cxnId="{AE262176-F3BE-4002-9584-755B537D9196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sz="400"/>
        </a:p>
      </dgm:t>
    </dgm:pt>
    <dgm:pt modelId="{A5BF3AE5-7274-4BED-A559-B6315D606FE6}" type="sibTrans" cxnId="{AE262176-F3BE-4002-9584-755B537D9196}">
      <dgm:prSet/>
      <dgm:spPr/>
      <dgm:t>
        <a:bodyPr/>
        <a:lstStyle/>
        <a:p>
          <a:endParaRPr lang="en-US" altLang="zh-HK" sz="1600"/>
        </a:p>
      </dgm:t>
    </dgm:pt>
    <dgm:pt modelId="{A0EA47F9-DADC-4837-86B3-F192F916F99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EDB3"/>
        </a:solidFill>
        <a:ln w="28575">
          <a:solidFill>
            <a:srgbClr val="FFC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整體到局部</a:t>
          </a:r>
          <a:endParaRPr lang="en-US" altLang="zh-TW" sz="2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由頭到尾</a:t>
          </a:r>
          <a:endParaRPr lang="en-US" altLang="zh-HK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8507CB-0377-49A2-AB0C-2878C7060BD5}" type="parTrans" cxnId="{C41FF388-ACEE-40B8-A6AD-3CCD4F27C61C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altLang="zh-HK" sz="400"/>
        </a:p>
      </dgm:t>
    </dgm:pt>
    <dgm:pt modelId="{20B58DA3-104A-47DC-B8BE-39FA334A8900}" type="sibTrans" cxnId="{C41FF388-ACEE-40B8-A6AD-3CCD4F27C61C}">
      <dgm:prSet/>
      <dgm:spPr/>
      <dgm:t>
        <a:bodyPr/>
        <a:lstStyle/>
        <a:p>
          <a:endParaRPr lang="en-US" altLang="zh-HK" sz="1600"/>
        </a:p>
      </dgm:t>
    </dgm:pt>
    <dgm:pt modelId="{4958BF05-2DC5-4D84-B210-8B64B1D8C60D}" type="pres">
      <dgm:prSet presAssocID="{4D955DE4-875B-4348-BEAE-04526917ADB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 altLang="zh-HK"/>
        </a:p>
      </dgm:t>
    </dgm:pt>
    <dgm:pt modelId="{96B7C328-1FCF-4E59-9F55-8833E9C03F93}" type="pres">
      <dgm:prSet presAssocID="{15F8AC97-7B6B-4B17-85C2-359F7626BB02}" presName="root1" presStyleCnt="0"/>
      <dgm:spPr/>
    </dgm:pt>
    <dgm:pt modelId="{BF93DCF7-FEA7-4017-90B7-01353D444921}" type="pres">
      <dgm:prSet presAssocID="{15F8AC97-7B6B-4B17-85C2-359F7626BB0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967C10E5-272B-4230-9F42-AA254FE82540}" type="pres">
      <dgm:prSet presAssocID="{15F8AC97-7B6B-4B17-85C2-359F7626BB02}" presName="level2hierChild" presStyleCnt="0"/>
      <dgm:spPr/>
    </dgm:pt>
    <dgm:pt modelId="{62025906-7A28-4924-BE9F-1FEEA44CBADF}" type="pres">
      <dgm:prSet presAssocID="{A906C51A-33B7-48F4-A942-14D304D4BB04}" presName="conn2-1" presStyleLbl="parChTrans1D2" presStyleIdx="0" presStyleCnt="3"/>
      <dgm:spPr/>
      <dgm:t>
        <a:bodyPr/>
        <a:lstStyle/>
        <a:p>
          <a:endParaRPr lang="en-US" altLang="zh-HK"/>
        </a:p>
      </dgm:t>
    </dgm:pt>
    <dgm:pt modelId="{814D85D7-7CAE-4DD7-A70E-E04FF8CA0535}" type="pres">
      <dgm:prSet presAssocID="{A906C51A-33B7-48F4-A942-14D304D4BB04}" presName="connTx" presStyleLbl="parChTrans1D2" presStyleIdx="0" presStyleCnt="3"/>
      <dgm:spPr/>
      <dgm:t>
        <a:bodyPr/>
        <a:lstStyle/>
        <a:p>
          <a:endParaRPr lang="en-US" altLang="zh-HK"/>
        </a:p>
      </dgm:t>
    </dgm:pt>
    <dgm:pt modelId="{584C3E03-0483-4BB4-8CBA-B9AD7B844668}" type="pres">
      <dgm:prSet presAssocID="{D50CDB8D-C335-4C40-BBB0-3B035F5F4FB6}" presName="root2" presStyleCnt="0"/>
      <dgm:spPr/>
    </dgm:pt>
    <dgm:pt modelId="{68BA9B4B-B38C-4AEE-811D-E46004660F2A}" type="pres">
      <dgm:prSet presAssocID="{D50CDB8D-C335-4C40-BBB0-3B035F5F4FB6}" presName="LevelTwoTextNode" presStyleLbl="node2" presStyleIdx="0" presStyleCnt="3" custScaleY="91848" custLinFactNeighborY="-6048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6ABA0D67-6115-4145-A261-5E051F4F2776}" type="pres">
      <dgm:prSet presAssocID="{D50CDB8D-C335-4C40-BBB0-3B035F5F4FB6}" presName="level3hierChild" presStyleCnt="0"/>
      <dgm:spPr/>
    </dgm:pt>
    <dgm:pt modelId="{F86C2DD4-4351-4516-A2FE-0F2825E2007A}" type="pres">
      <dgm:prSet presAssocID="{5C8507CB-0377-49A2-AB0C-2878C7060BD5}" presName="conn2-1" presStyleLbl="parChTrans1D3" presStyleIdx="0" presStyleCnt="4"/>
      <dgm:spPr/>
      <dgm:t>
        <a:bodyPr/>
        <a:lstStyle/>
        <a:p>
          <a:endParaRPr lang="en-US" altLang="zh-HK"/>
        </a:p>
      </dgm:t>
    </dgm:pt>
    <dgm:pt modelId="{6C62B1B3-816B-49E5-9557-09D23B46A08B}" type="pres">
      <dgm:prSet presAssocID="{5C8507CB-0377-49A2-AB0C-2878C7060BD5}" presName="connTx" presStyleLbl="parChTrans1D3" presStyleIdx="0" presStyleCnt="4"/>
      <dgm:spPr/>
      <dgm:t>
        <a:bodyPr/>
        <a:lstStyle/>
        <a:p>
          <a:endParaRPr lang="en-US" altLang="zh-HK"/>
        </a:p>
      </dgm:t>
    </dgm:pt>
    <dgm:pt modelId="{BCE39E82-FF39-4AC4-86E7-4FBA338A2F33}" type="pres">
      <dgm:prSet presAssocID="{A0EA47F9-DADC-4837-86B3-F192F916F99F}" presName="root2" presStyleCnt="0"/>
      <dgm:spPr/>
    </dgm:pt>
    <dgm:pt modelId="{E34433CD-6C93-4D96-ADB3-ED81D8114B43}" type="pres">
      <dgm:prSet presAssocID="{A0EA47F9-DADC-4837-86B3-F192F916F99F}" presName="LevelTwoTextNode" presStyleLbl="node3" presStyleIdx="0" presStyleCnt="4" custScaleY="91848" custLinFactNeighborY="-6311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4B1C2BD5-31B0-4887-A313-11BFFD305AB8}" type="pres">
      <dgm:prSet presAssocID="{A0EA47F9-DADC-4837-86B3-F192F916F99F}" presName="level3hierChild" presStyleCnt="0"/>
      <dgm:spPr/>
    </dgm:pt>
    <dgm:pt modelId="{D494BF94-3227-4FB9-977A-47DEA3BC0EB5}" type="pres">
      <dgm:prSet presAssocID="{324A7C8D-A574-46D3-B455-7E98B3D96F59}" presName="conn2-1" presStyleLbl="parChTrans1D2" presStyleIdx="1" presStyleCnt="3"/>
      <dgm:spPr/>
      <dgm:t>
        <a:bodyPr/>
        <a:lstStyle/>
        <a:p>
          <a:endParaRPr lang="en-US" altLang="zh-HK"/>
        </a:p>
      </dgm:t>
    </dgm:pt>
    <dgm:pt modelId="{E34BFAA2-3A1A-4774-BAB2-249CC934D458}" type="pres">
      <dgm:prSet presAssocID="{324A7C8D-A574-46D3-B455-7E98B3D96F59}" presName="connTx" presStyleLbl="parChTrans1D2" presStyleIdx="1" presStyleCnt="3"/>
      <dgm:spPr/>
      <dgm:t>
        <a:bodyPr/>
        <a:lstStyle/>
        <a:p>
          <a:endParaRPr lang="en-US" altLang="zh-HK"/>
        </a:p>
      </dgm:t>
    </dgm:pt>
    <dgm:pt modelId="{90359C4F-7015-4DEF-BD7D-DE81B39FC849}" type="pres">
      <dgm:prSet presAssocID="{CBF30E28-52CD-45DC-8F80-7B79A656C0F1}" presName="root2" presStyleCnt="0"/>
      <dgm:spPr/>
    </dgm:pt>
    <dgm:pt modelId="{32C8AF6C-DDE8-41D7-B029-5D4C744A696A}" type="pres">
      <dgm:prSet presAssocID="{CBF30E28-52CD-45DC-8F80-7B79A656C0F1}" presName="LevelTwoTextNode" presStyleLbl="node2" presStyleIdx="1" presStyleCnt="3" custScaleY="91848" custLinFactNeighborX="432" custLinFactNeighborY="2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D3012CCF-5A9F-4ABB-8B62-5623345D84FD}" type="pres">
      <dgm:prSet presAssocID="{CBF30E28-52CD-45DC-8F80-7B79A656C0F1}" presName="level3hierChild" presStyleCnt="0"/>
      <dgm:spPr/>
    </dgm:pt>
    <dgm:pt modelId="{E62E2581-5D69-47D6-9D7E-752A8E0AB7EF}" type="pres">
      <dgm:prSet presAssocID="{E876BA4B-8F92-4D86-8028-7DE9A9626D8B}" presName="conn2-1" presStyleLbl="parChTrans1D3" presStyleIdx="1" presStyleCnt="4"/>
      <dgm:spPr/>
      <dgm:t>
        <a:bodyPr/>
        <a:lstStyle/>
        <a:p>
          <a:endParaRPr lang="en-US" altLang="zh-HK"/>
        </a:p>
      </dgm:t>
    </dgm:pt>
    <dgm:pt modelId="{369BFE11-4FAB-4011-839A-888EB49215BE}" type="pres">
      <dgm:prSet presAssocID="{E876BA4B-8F92-4D86-8028-7DE9A9626D8B}" presName="connTx" presStyleLbl="parChTrans1D3" presStyleIdx="1" presStyleCnt="4"/>
      <dgm:spPr/>
      <dgm:t>
        <a:bodyPr/>
        <a:lstStyle/>
        <a:p>
          <a:endParaRPr lang="en-US" altLang="zh-HK"/>
        </a:p>
      </dgm:t>
    </dgm:pt>
    <dgm:pt modelId="{C8943CA9-CF55-4E57-B4D6-C849AF48E385}" type="pres">
      <dgm:prSet presAssocID="{DD971CD7-8C8F-409F-ABAD-616A37646DB5}" presName="root2" presStyleCnt="0"/>
      <dgm:spPr/>
    </dgm:pt>
    <dgm:pt modelId="{FCDE84A6-7CB1-445B-A7F3-AAD5E450CBF0}" type="pres">
      <dgm:prSet presAssocID="{DD971CD7-8C8F-409F-ABAD-616A37646DB5}" presName="LevelTwoTextNode" presStyleLbl="node3" presStyleIdx="1" presStyleCnt="4" custScaleY="91848" custLinFactNeighborX="-599" custLinFactNeighborY="3773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937DA955-84E9-4423-B0B6-6D9E57662DBD}" type="pres">
      <dgm:prSet presAssocID="{DD971CD7-8C8F-409F-ABAD-616A37646DB5}" presName="level3hierChild" presStyleCnt="0"/>
      <dgm:spPr/>
    </dgm:pt>
    <dgm:pt modelId="{269A5AD7-A66C-44DE-A1BF-D8AB892E6500}" type="pres">
      <dgm:prSet presAssocID="{4F0E28D8-B238-4907-864A-F22D3D03B38D}" presName="conn2-1" presStyleLbl="parChTrans1D3" presStyleIdx="2" presStyleCnt="4"/>
      <dgm:spPr/>
      <dgm:t>
        <a:bodyPr/>
        <a:lstStyle/>
        <a:p>
          <a:endParaRPr lang="en-US" altLang="zh-HK"/>
        </a:p>
      </dgm:t>
    </dgm:pt>
    <dgm:pt modelId="{40DB1CF9-D0BC-43E8-B196-9EF47BD0E8A6}" type="pres">
      <dgm:prSet presAssocID="{4F0E28D8-B238-4907-864A-F22D3D03B38D}" presName="connTx" presStyleLbl="parChTrans1D3" presStyleIdx="2" presStyleCnt="4"/>
      <dgm:spPr/>
      <dgm:t>
        <a:bodyPr/>
        <a:lstStyle/>
        <a:p>
          <a:endParaRPr lang="en-US" altLang="zh-HK"/>
        </a:p>
      </dgm:t>
    </dgm:pt>
    <dgm:pt modelId="{F99B9794-2C63-4E1C-BD47-2AEE059EE073}" type="pres">
      <dgm:prSet presAssocID="{552AE0AE-8E21-4A95-9A4B-52D32F9F4D72}" presName="root2" presStyleCnt="0"/>
      <dgm:spPr/>
    </dgm:pt>
    <dgm:pt modelId="{6202A55A-70E7-4895-9EB6-456F76D8D8C6}" type="pres">
      <dgm:prSet presAssocID="{552AE0AE-8E21-4A95-9A4B-52D32F9F4D72}" presName="LevelTwoTextNode" presStyleLbl="node3" presStyleIdx="2" presStyleCnt="4" custScaleY="91848" custLinFactNeighborX="278" custLinFactNeighborY="-856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F4D143CE-D9E8-4824-B0F7-293B18A61714}" type="pres">
      <dgm:prSet presAssocID="{552AE0AE-8E21-4A95-9A4B-52D32F9F4D72}" presName="level3hierChild" presStyleCnt="0"/>
      <dgm:spPr/>
    </dgm:pt>
    <dgm:pt modelId="{13E9F236-4713-44EC-8AF3-06D381176787}" type="pres">
      <dgm:prSet presAssocID="{BD4F9269-9313-4CC8-9067-7ED352463E25}" presName="conn2-1" presStyleLbl="parChTrans1D2" presStyleIdx="2" presStyleCnt="3"/>
      <dgm:spPr/>
      <dgm:t>
        <a:bodyPr/>
        <a:lstStyle/>
        <a:p>
          <a:endParaRPr lang="en-US" altLang="zh-HK"/>
        </a:p>
      </dgm:t>
    </dgm:pt>
    <dgm:pt modelId="{649B8C53-9538-40BF-865A-C480E3D9FD8B}" type="pres">
      <dgm:prSet presAssocID="{BD4F9269-9313-4CC8-9067-7ED352463E25}" presName="connTx" presStyleLbl="parChTrans1D2" presStyleIdx="2" presStyleCnt="3"/>
      <dgm:spPr/>
      <dgm:t>
        <a:bodyPr/>
        <a:lstStyle/>
        <a:p>
          <a:endParaRPr lang="en-US" altLang="zh-HK"/>
        </a:p>
      </dgm:t>
    </dgm:pt>
    <dgm:pt modelId="{90178079-B058-41B1-9BD0-F2DC8912F185}" type="pres">
      <dgm:prSet presAssocID="{9FFCD42C-86EC-4B1B-B7FA-BB9A214E6E39}" presName="root2" presStyleCnt="0"/>
      <dgm:spPr/>
    </dgm:pt>
    <dgm:pt modelId="{E73ADD14-FAC8-4362-8573-98816E30208A}" type="pres">
      <dgm:prSet presAssocID="{9FFCD42C-86EC-4B1B-B7FA-BB9A214E6E39}" presName="LevelTwoTextNode" presStyleLbl="node2" presStyleIdx="2" presStyleCnt="3" custScaleY="91848" custLinFactNeighborY="4320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66FB9C9D-0BFB-4B0A-88B8-BB183B3CB37F}" type="pres">
      <dgm:prSet presAssocID="{9FFCD42C-86EC-4B1B-B7FA-BB9A214E6E39}" presName="level3hierChild" presStyleCnt="0"/>
      <dgm:spPr/>
    </dgm:pt>
    <dgm:pt modelId="{B6A063A9-B3A5-4C80-B5F3-9D8416FD93B0}" type="pres">
      <dgm:prSet presAssocID="{792922FB-5420-487B-9FFF-3478DA8A34AA}" presName="conn2-1" presStyleLbl="parChTrans1D3" presStyleIdx="3" presStyleCnt="4"/>
      <dgm:spPr/>
      <dgm:t>
        <a:bodyPr/>
        <a:lstStyle/>
        <a:p>
          <a:endParaRPr lang="en-US" altLang="zh-HK"/>
        </a:p>
      </dgm:t>
    </dgm:pt>
    <dgm:pt modelId="{C02B15E8-9D1E-4E4D-B797-7690FDBC9D58}" type="pres">
      <dgm:prSet presAssocID="{792922FB-5420-487B-9FFF-3478DA8A34AA}" presName="connTx" presStyleLbl="parChTrans1D3" presStyleIdx="3" presStyleCnt="4"/>
      <dgm:spPr/>
      <dgm:t>
        <a:bodyPr/>
        <a:lstStyle/>
        <a:p>
          <a:endParaRPr lang="en-US" altLang="zh-HK"/>
        </a:p>
      </dgm:t>
    </dgm:pt>
    <dgm:pt modelId="{ABE72A12-5B44-4C1D-AB03-B8B06EC7A71B}" type="pres">
      <dgm:prSet presAssocID="{2D304D13-35F9-4C34-BDE1-61D38EEF732D}" presName="root2" presStyleCnt="0"/>
      <dgm:spPr/>
    </dgm:pt>
    <dgm:pt modelId="{D5D48212-289B-46EF-ACF3-1BE0FCE286E6}" type="pres">
      <dgm:prSet presAssocID="{2D304D13-35F9-4C34-BDE1-61D38EEF732D}" presName="LevelTwoTextNode" presStyleLbl="node3" presStyleIdx="3" presStyleCnt="4" custScaleY="91848" custLinFactNeighborX="92" custLinFactNeighborY="4416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27F36822-7499-4A85-A7A2-5D16E272ACFD}" type="pres">
      <dgm:prSet presAssocID="{2D304D13-35F9-4C34-BDE1-61D38EEF732D}" presName="level3hierChild" presStyleCnt="0"/>
      <dgm:spPr/>
    </dgm:pt>
  </dgm:ptLst>
  <dgm:cxnLst>
    <dgm:cxn modelId="{D30CE8FC-0A53-43F7-9049-D909C03E05CD}" srcId="{15F8AC97-7B6B-4B17-85C2-359F7626BB02}" destId="{9FFCD42C-86EC-4B1B-B7FA-BB9A214E6E39}" srcOrd="2" destOrd="0" parTransId="{BD4F9269-9313-4CC8-9067-7ED352463E25}" sibTransId="{7A61BDF4-867D-4F19-AA2B-0C106C21623E}"/>
    <dgm:cxn modelId="{B44564EE-3A07-4B2C-A4B7-1AF3AEE324C7}" type="presOf" srcId="{DD971CD7-8C8F-409F-ABAD-616A37646DB5}" destId="{FCDE84A6-7CB1-445B-A7F3-AAD5E450CBF0}" srcOrd="0" destOrd="0" presId="urn:microsoft.com/office/officeart/2005/8/layout/hierarchy2"/>
    <dgm:cxn modelId="{77FE9BC5-151D-4D46-B8AF-A9EA272A0517}" type="presOf" srcId="{E876BA4B-8F92-4D86-8028-7DE9A9626D8B}" destId="{369BFE11-4FAB-4011-839A-888EB49215BE}" srcOrd="1" destOrd="0" presId="urn:microsoft.com/office/officeart/2005/8/layout/hierarchy2"/>
    <dgm:cxn modelId="{AE262176-F3BE-4002-9584-755B537D9196}" srcId="{15F8AC97-7B6B-4B17-85C2-359F7626BB02}" destId="{CBF30E28-52CD-45DC-8F80-7B79A656C0F1}" srcOrd="1" destOrd="0" parTransId="{324A7C8D-A574-46D3-B455-7E98B3D96F59}" sibTransId="{A5BF3AE5-7274-4BED-A559-B6315D606FE6}"/>
    <dgm:cxn modelId="{2BBCFE8F-329C-41E4-AAB1-AF0FB419CF6E}" type="presOf" srcId="{BD4F9269-9313-4CC8-9067-7ED352463E25}" destId="{13E9F236-4713-44EC-8AF3-06D381176787}" srcOrd="0" destOrd="0" presId="urn:microsoft.com/office/officeart/2005/8/layout/hierarchy2"/>
    <dgm:cxn modelId="{443EA583-1CA2-495E-86BD-3B8FDA05AE9A}" type="presOf" srcId="{D50CDB8D-C335-4C40-BBB0-3B035F5F4FB6}" destId="{68BA9B4B-B38C-4AEE-811D-E46004660F2A}" srcOrd="0" destOrd="0" presId="urn:microsoft.com/office/officeart/2005/8/layout/hierarchy2"/>
    <dgm:cxn modelId="{CBE9A32F-3A07-4431-BA19-E0E3454A4103}" type="presOf" srcId="{324A7C8D-A574-46D3-B455-7E98B3D96F59}" destId="{D494BF94-3227-4FB9-977A-47DEA3BC0EB5}" srcOrd="0" destOrd="0" presId="urn:microsoft.com/office/officeart/2005/8/layout/hierarchy2"/>
    <dgm:cxn modelId="{46D02C6E-5B0C-4AC3-803C-7086791DB7E6}" type="presOf" srcId="{4D955DE4-875B-4348-BEAE-04526917ADBB}" destId="{4958BF05-2DC5-4D84-B210-8B64B1D8C60D}" srcOrd="0" destOrd="0" presId="urn:microsoft.com/office/officeart/2005/8/layout/hierarchy2"/>
    <dgm:cxn modelId="{F027F593-A653-4A29-B3FB-5560F98DA9A5}" type="presOf" srcId="{CBF30E28-52CD-45DC-8F80-7B79A656C0F1}" destId="{32C8AF6C-DDE8-41D7-B029-5D4C744A696A}" srcOrd="0" destOrd="0" presId="urn:microsoft.com/office/officeart/2005/8/layout/hierarchy2"/>
    <dgm:cxn modelId="{739B34E8-3282-40CF-94BA-2ABD723D5A07}" type="presOf" srcId="{9FFCD42C-86EC-4B1B-B7FA-BB9A214E6E39}" destId="{E73ADD14-FAC8-4362-8573-98816E30208A}" srcOrd="0" destOrd="0" presId="urn:microsoft.com/office/officeart/2005/8/layout/hierarchy2"/>
    <dgm:cxn modelId="{C7EC7412-B10F-453A-B006-1F0761DF032E}" type="presOf" srcId="{A906C51A-33B7-48F4-A942-14D304D4BB04}" destId="{62025906-7A28-4924-BE9F-1FEEA44CBADF}" srcOrd="0" destOrd="0" presId="urn:microsoft.com/office/officeart/2005/8/layout/hierarchy2"/>
    <dgm:cxn modelId="{9F46273B-A0DE-41B0-AA08-07880F3CB851}" type="presOf" srcId="{792922FB-5420-487B-9FFF-3478DA8A34AA}" destId="{C02B15E8-9D1E-4E4D-B797-7690FDBC9D58}" srcOrd="1" destOrd="0" presId="urn:microsoft.com/office/officeart/2005/8/layout/hierarchy2"/>
    <dgm:cxn modelId="{95B0710E-6CD7-4954-8250-0C2F635B57EA}" type="presOf" srcId="{792922FB-5420-487B-9FFF-3478DA8A34AA}" destId="{B6A063A9-B3A5-4C80-B5F3-9D8416FD93B0}" srcOrd="0" destOrd="0" presId="urn:microsoft.com/office/officeart/2005/8/layout/hierarchy2"/>
    <dgm:cxn modelId="{C41FF388-ACEE-40B8-A6AD-3CCD4F27C61C}" srcId="{D50CDB8D-C335-4C40-BBB0-3B035F5F4FB6}" destId="{A0EA47F9-DADC-4837-86B3-F192F916F99F}" srcOrd="0" destOrd="0" parTransId="{5C8507CB-0377-49A2-AB0C-2878C7060BD5}" sibTransId="{20B58DA3-104A-47DC-B8BE-39FA334A8900}"/>
    <dgm:cxn modelId="{D4C1CDCA-AE1F-4613-943E-C3168E925625}" type="presOf" srcId="{4F0E28D8-B238-4907-864A-F22D3D03B38D}" destId="{269A5AD7-A66C-44DE-A1BF-D8AB892E6500}" srcOrd="0" destOrd="0" presId="urn:microsoft.com/office/officeart/2005/8/layout/hierarchy2"/>
    <dgm:cxn modelId="{50208F5D-905A-45CD-B740-A03EDF5E8AA2}" type="presOf" srcId="{BD4F9269-9313-4CC8-9067-7ED352463E25}" destId="{649B8C53-9538-40BF-865A-C480E3D9FD8B}" srcOrd="1" destOrd="0" presId="urn:microsoft.com/office/officeart/2005/8/layout/hierarchy2"/>
    <dgm:cxn modelId="{DC4F92F9-C922-46B8-BAF7-FEC054F8CE56}" srcId="{9FFCD42C-86EC-4B1B-B7FA-BB9A214E6E39}" destId="{2D304D13-35F9-4C34-BDE1-61D38EEF732D}" srcOrd="0" destOrd="0" parTransId="{792922FB-5420-487B-9FFF-3478DA8A34AA}" sibTransId="{80AFBFFA-E21F-4D56-99C0-BCA1E8DC9E4D}"/>
    <dgm:cxn modelId="{4E981A2B-8C6C-497C-BE60-8D1A5684DBCF}" type="presOf" srcId="{552AE0AE-8E21-4A95-9A4B-52D32F9F4D72}" destId="{6202A55A-70E7-4895-9EB6-456F76D8D8C6}" srcOrd="0" destOrd="0" presId="urn:microsoft.com/office/officeart/2005/8/layout/hierarchy2"/>
    <dgm:cxn modelId="{10E823A0-E46F-4695-83A3-F8F9C804EDF6}" type="presOf" srcId="{A906C51A-33B7-48F4-A942-14D304D4BB04}" destId="{814D85D7-7CAE-4DD7-A70E-E04FF8CA0535}" srcOrd="1" destOrd="0" presId="urn:microsoft.com/office/officeart/2005/8/layout/hierarchy2"/>
    <dgm:cxn modelId="{1750D759-9CCE-4100-A80C-5AC4DF3FBBD5}" type="presOf" srcId="{324A7C8D-A574-46D3-B455-7E98B3D96F59}" destId="{E34BFAA2-3A1A-4774-BAB2-249CC934D458}" srcOrd="1" destOrd="0" presId="urn:microsoft.com/office/officeart/2005/8/layout/hierarchy2"/>
    <dgm:cxn modelId="{D7871A97-1A46-47AD-B68C-E65E966F7653}" srcId="{CBF30E28-52CD-45DC-8F80-7B79A656C0F1}" destId="{DD971CD7-8C8F-409F-ABAD-616A37646DB5}" srcOrd="0" destOrd="0" parTransId="{E876BA4B-8F92-4D86-8028-7DE9A9626D8B}" sibTransId="{5051FE5B-1B0E-4987-8C46-1B15510D713A}"/>
    <dgm:cxn modelId="{950B70E4-1716-4104-A118-3F8D97C538C0}" type="presOf" srcId="{E876BA4B-8F92-4D86-8028-7DE9A9626D8B}" destId="{E62E2581-5D69-47D6-9D7E-752A8E0AB7EF}" srcOrd="0" destOrd="0" presId="urn:microsoft.com/office/officeart/2005/8/layout/hierarchy2"/>
    <dgm:cxn modelId="{3DFD3D4E-3089-40AA-85E8-79B5A6A362E5}" srcId="{CBF30E28-52CD-45DC-8F80-7B79A656C0F1}" destId="{552AE0AE-8E21-4A95-9A4B-52D32F9F4D72}" srcOrd="1" destOrd="0" parTransId="{4F0E28D8-B238-4907-864A-F22D3D03B38D}" sibTransId="{3D5D10E2-C1E9-4ACD-8A6C-466CD5F49928}"/>
    <dgm:cxn modelId="{FDF4C985-6C30-4FD1-BA4E-872EAC64AD76}" type="presOf" srcId="{2D304D13-35F9-4C34-BDE1-61D38EEF732D}" destId="{D5D48212-289B-46EF-ACF3-1BE0FCE286E6}" srcOrd="0" destOrd="0" presId="urn:microsoft.com/office/officeart/2005/8/layout/hierarchy2"/>
    <dgm:cxn modelId="{76C37B15-8795-4021-BBE4-FB4B011F6712}" srcId="{15F8AC97-7B6B-4B17-85C2-359F7626BB02}" destId="{D50CDB8D-C335-4C40-BBB0-3B035F5F4FB6}" srcOrd="0" destOrd="0" parTransId="{A906C51A-33B7-48F4-A942-14D304D4BB04}" sibTransId="{F74B344F-2FCF-4DEC-AE69-FB5F6CEC225C}"/>
    <dgm:cxn modelId="{8B4DF0D5-9333-441A-9963-CE37B502AD44}" type="presOf" srcId="{15F8AC97-7B6B-4B17-85C2-359F7626BB02}" destId="{BF93DCF7-FEA7-4017-90B7-01353D444921}" srcOrd="0" destOrd="0" presId="urn:microsoft.com/office/officeart/2005/8/layout/hierarchy2"/>
    <dgm:cxn modelId="{9B70F88B-1D7B-4E3C-9C51-A0C71507BD77}" srcId="{4D955DE4-875B-4348-BEAE-04526917ADBB}" destId="{15F8AC97-7B6B-4B17-85C2-359F7626BB02}" srcOrd="0" destOrd="0" parTransId="{5AEEA76D-FBEB-4C2A-9404-0D6790346963}" sibTransId="{727DFA6A-EB5A-4B48-8CA2-E2B7640803F4}"/>
    <dgm:cxn modelId="{BE28D182-1586-483B-912A-EF911CBB5E6B}" type="presOf" srcId="{5C8507CB-0377-49A2-AB0C-2878C7060BD5}" destId="{F86C2DD4-4351-4516-A2FE-0F2825E2007A}" srcOrd="0" destOrd="0" presId="urn:microsoft.com/office/officeart/2005/8/layout/hierarchy2"/>
    <dgm:cxn modelId="{E6750E61-FF17-4001-8512-C86F3DF581AE}" type="presOf" srcId="{4F0E28D8-B238-4907-864A-F22D3D03B38D}" destId="{40DB1CF9-D0BC-43E8-B196-9EF47BD0E8A6}" srcOrd="1" destOrd="0" presId="urn:microsoft.com/office/officeart/2005/8/layout/hierarchy2"/>
    <dgm:cxn modelId="{09D5496E-1D38-4E6A-A674-EE94047A446B}" type="presOf" srcId="{A0EA47F9-DADC-4837-86B3-F192F916F99F}" destId="{E34433CD-6C93-4D96-ADB3-ED81D8114B43}" srcOrd="0" destOrd="0" presId="urn:microsoft.com/office/officeart/2005/8/layout/hierarchy2"/>
    <dgm:cxn modelId="{24BFDB27-4E29-4FAF-998C-19B3EB1B45E7}" type="presOf" srcId="{5C8507CB-0377-49A2-AB0C-2878C7060BD5}" destId="{6C62B1B3-816B-49E5-9557-09D23B46A08B}" srcOrd="1" destOrd="0" presId="urn:microsoft.com/office/officeart/2005/8/layout/hierarchy2"/>
    <dgm:cxn modelId="{94710F6F-D1CC-4D87-B2FB-8CE1F95B43A6}" type="presParOf" srcId="{4958BF05-2DC5-4D84-B210-8B64B1D8C60D}" destId="{96B7C328-1FCF-4E59-9F55-8833E9C03F93}" srcOrd="0" destOrd="0" presId="urn:microsoft.com/office/officeart/2005/8/layout/hierarchy2"/>
    <dgm:cxn modelId="{06B26BD4-9B55-4E2F-AF20-3C573F309DB2}" type="presParOf" srcId="{96B7C328-1FCF-4E59-9F55-8833E9C03F93}" destId="{BF93DCF7-FEA7-4017-90B7-01353D444921}" srcOrd="0" destOrd="0" presId="urn:microsoft.com/office/officeart/2005/8/layout/hierarchy2"/>
    <dgm:cxn modelId="{D35FA001-2CDE-4E57-A7AF-2BA6C5F1FB85}" type="presParOf" srcId="{96B7C328-1FCF-4E59-9F55-8833E9C03F93}" destId="{967C10E5-272B-4230-9F42-AA254FE82540}" srcOrd="1" destOrd="0" presId="urn:microsoft.com/office/officeart/2005/8/layout/hierarchy2"/>
    <dgm:cxn modelId="{760674B8-73F0-4B78-A9EA-9D1C465AB236}" type="presParOf" srcId="{967C10E5-272B-4230-9F42-AA254FE82540}" destId="{62025906-7A28-4924-BE9F-1FEEA44CBADF}" srcOrd="0" destOrd="0" presId="urn:microsoft.com/office/officeart/2005/8/layout/hierarchy2"/>
    <dgm:cxn modelId="{BB241601-73EC-4B43-AEF6-9EF5D277A157}" type="presParOf" srcId="{62025906-7A28-4924-BE9F-1FEEA44CBADF}" destId="{814D85D7-7CAE-4DD7-A70E-E04FF8CA0535}" srcOrd="0" destOrd="0" presId="urn:microsoft.com/office/officeart/2005/8/layout/hierarchy2"/>
    <dgm:cxn modelId="{32CB0EFC-C90C-4F52-BB51-34DB837DFBCE}" type="presParOf" srcId="{967C10E5-272B-4230-9F42-AA254FE82540}" destId="{584C3E03-0483-4BB4-8CBA-B9AD7B844668}" srcOrd="1" destOrd="0" presId="urn:microsoft.com/office/officeart/2005/8/layout/hierarchy2"/>
    <dgm:cxn modelId="{993CCE9F-4D59-4389-BCFC-35465AEA9EF8}" type="presParOf" srcId="{584C3E03-0483-4BB4-8CBA-B9AD7B844668}" destId="{68BA9B4B-B38C-4AEE-811D-E46004660F2A}" srcOrd="0" destOrd="0" presId="urn:microsoft.com/office/officeart/2005/8/layout/hierarchy2"/>
    <dgm:cxn modelId="{9FEF6DF9-7D5C-4F0F-AE40-7CFD543D47E7}" type="presParOf" srcId="{584C3E03-0483-4BB4-8CBA-B9AD7B844668}" destId="{6ABA0D67-6115-4145-A261-5E051F4F2776}" srcOrd="1" destOrd="0" presId="urn:microsoft.com/office/officeart/2005/8/layout/hierarchy2"/>
    <dgm:cxn modelId="{88342D6E-DDF6-4DE4-83F4-4B40A782EB33}" type="presParOf" srcId="{6ABA0D67-6115-4145-A261-5E051F4F2776}" destId="{F86C2DD4-4351-4516-A2FE-0F2825E2007A}" srcOrd="0" destOrd="0" presId="urn:microsoft.com/office/officeart/2005/8/layout/hierarchy2"/>
    <dgm:cxn modelId="{45AE5302-0D4C-42B5-85BF-6D602F5ABEC1}" type="presParOf" srcId="{F86C2DD4-4351-4516-A2FE-0F2825E2007A}" destId="{6C62B1B3-816B-49E5-9557-09D23B46A08B}" srcOrd="0" destOrd="0" presId="urn:microsoft.com/office/officeart/2005/8/layout/hierarchy2"/>
    <dgm:cxn modelId="{B0F0C864-1DE9-4B46-AD5B-47B5B94CCD21}" type="presParOf" srcId="{6ABA0D67-6115-4145-A261-5E051F4F2776}" destId="{BCE39E82-FF39-4AC4-86E7-4FBA338A2F33}" srcOrd="1" destOrd="0" presId="urn:microsoft.com/office/officeart/2005/8/layout/hierarchy2"/>
    <dgm:cxn modelId="{EE58A4CC-A249-4546-8C9D-6D45F4ACD07A}" type="presParOf" srcId="{BCE39E82-FF39-4AC4-86E7-4FBA338A2F33}" destId="{E34433CD-6C93-4D96-ADB3-ED81D8114B43}" srcOrd="0" destOrd="0" presId="urn:microsoft.com/office/officeart/2005/8/layout/hierarchy2"/>
    <dgm:cxn modelId="{1E1F090F-E6EF-42A1-9B75-2CC3FCFA95CE}" type="presParOf" srcId="{BCE39E82-FF39-4AC4-86E7-4FBA338A2F33}" destId="{4B1C2BD5-31B0-4887-A313-11BFFD305AB8}" srcOrd="1" destOrd="0" presId="urn:microsoft.com/office/officeart/2005/8/layout/hierarchy2"/>
    <dgm:cxn modelId="{73D078C2-A263-4F3B-AA95-1797B0816B51}" type="presParOf" srcId="{967C10E5-272B-4230-9F42-AA254FE82540}" destId="{D494BF94-3227-4FB9-977A-47DEA3BC0EB5}" srcOrd="2" destOrd="0" presId="urn:microsoft.com/office/officeart/2005/8/layout/hierarchy2"/>
    <dgm:cxn modelId="{4E7C11CB-EC1C-423B-B77A-C7AD705DCA22}" type="presParOf" srcId="{D494BF94-3227-4FB9-977A-47DEA3BC0EB5}" destId="{E34BFAA2-3A1A-4774-BAB2-249CC934D458}" srcOrd="0" destOrd="0" presId="urn:microsoft.com/office/officeart/2005/8/layout/hierarchy2"/>
    <dgm:cxn modelId="{D8ECF3A6-1E49-4D89-A34B-A641D920B42A}" type="presParOf" srcId="{967C10E5-272B-4230-9F42-AA254FE82540}" destId="{90359C4F-7015-4DEF-BD7D-DE81B39FC849}" srcOrd="3" destOrd="0" presId="urn:microsoft.com/office/officeart/2005/8/layout/hierarchy2"/>
    <dgm:cxn modelId="{CEDE9054-E136-42BC-B8AA-EC97F663A4C9}" type="presParOf" srcId="{90359C4F-7015-4DEF-BD7D-DE81B39FC849}" destId="{32C8AF6C-DDE8-41D7-B029-5D4C744A696A}" srcOrd="0" destOrd="0" presId="urn:microsoft.com/office/officeart/2005/8/layout/hierarchy2"/>
    <dgm:cxn modelId="{152F48DD-377B-4346-8388-99C5B34C3F7A}" type="presParOf" srcId="{90359C4F-7015-4DEF-BD7D-DE81B39FC849}" destId="{D3012CCF-5A9F-4ABB-8B62-5623345D84FD}" srcOrd="1" destOrd="0" presId="urn:microsoft.com/office/officeart/2005/8/layout/hierarchy2"/>
    <dgm:cxn modelId="{0277E935-403A-4DB8-8B80-C504DF32DBBE}" type="presParOf" srcId="{D3012CCF-5A9F-4ABB-8B62-5623345D84FD}" destId="{E62E2581-5D69-47D6-9D7E-752A8E0AB7EF}" srcOrd="0" destOrd="0" presId="urn:microsoft.com/office/officeart/2005/8/layout/hierarchy2"/>
    <dgm:cxn modelId="{433382A6-CDCA-4FCB-BF85-19D26F1F5F99}" type="presParOf" srcId="{E62E2581-5D69-47D6-9D7E-752A8E0AB7EF}" destId="{369BFE11-4FAB-4011-839A-888EB49215BE}" srcOrd="0" destOrd="0" presId="urn:microsoft.com/office/officeart/2005/8/layout/hierarchy2"/>
    <dgm:cxn modelId="{C188E4B1-C23A-4844-B85E-F8A860E167B3}" type="presParOf" srcId="{D3012CCF-5A9F-4ABB-8B62-5623345D84FD}" destId="{C8943CA9-CF55-4E57-B4D6-C849AF48E385}" srcOrd="1" destOrd="0" presId="urn:microsoft.com/office/officeart/2005/8/layout/hierarchy2"/>
    <dgm:cxn modelId="{F81C731B-1EA3-4CFE-8BB7-61F6E8EA1BB8}" type="presParOf" srcId="{C8943CA9-CF55-4E57-B4D6-C849AF48E385}" destId="{FCDE84A6-7CB1-445B-A7F3-AAD5E450CBF0}" srcOrd="0" destOrd="0" presId="urn:microsoft.com/office/officeart/2005/8/layout/hierarchy2"/>
    <dgm:cxn modelId="{785987C7-A06C-41A7-9C32-5B8F28046494}" type="presParOf" srcId="{C8943CA9-CF55-4E57-B4D6-C849AF48E385}" destId="{937DA955-84E9-4423-B0B6-6D9E57662DBD}" srcOrd="1" destOrd="0" presId="urn:microsoft.com/office/officeart/2005/8/layout/hierarchy2"/>
    <dgm:cxn modelId="{BA5839BC-AD5B-427F-AA9C-9FD80130AAEA}" type="presParOf" srcId="{D3012CCF-5A9F-4ABB-8B62-5623345D84FD}" destId="{269A5AD7-A66C-44DE-A1BF-D8AB892E6500}" srcOrd="2" destOrd="0" presId="urn:microsoft.com/office/officeart/2005/8/layout/hierarchy2"/>
    <dgm:cxn modelId="{4B38C65A-BF69-4020-80A3-4554657C2269}" type="presParOf" srcId="{269A5AD7-A66C-44DE-A1BF-D8AB892E6500}" destId="{40DB1CF9-D0BC-43E8-B196-9EF47BD0E8A6}" srcOrd="0" destOrd="0" presId="urn:microsoft.com/office/officeart/2005/8/layout/hierarchy2"/>
    <dgm:cxn modelId="{65B40781-FE56-4850-8639-CD13F0D5A092}" type="presParOf" srcId="{D3012CCF-5A9F-4ABB-8B62-5623345D84FD}" destId="{F99B9794-2C63-4E1C-BD47-2AEE059EE073}" srcOrd="3" destOrd="0" presId="urn:microsoft.com/office/officeart/2005/8/layout/hierarchy2"/>
    <dgm:cxn modelId="{AC9C097A-03F9-42C8-892C-1D9AFCC10CB0}" type="presParOf" srcId="{F99B9794-2C63-4E1C-BD47-2AEE059EE073}" destId="{6202A55A-70E7-4895-9EB6-456F76D8D8C6}" srcOrd="0" destOrd="0" presId="urn:microsoft.com/office/officeart/2005/8/layout/hierarchy2"/>
    <dgm:cxn modelId="{FFCA1E3D-DCFB-4D65-92B1-679D3B9FC27C}" type="presParOf" srcId="{F99B9794-2C63-4E1C-BD47-2AEE059EE073}" destId="{F4D143CE-D9E8-4824-B0F7-293B18A61714}" srcOrd="1" destOrd="0" presId="urn:microsoft.com/office/officeart/2005/8/layout/hierarchy2"/>
    <dgm:cxn modelId="{6CC8E9CD-E436-4D71-A887-0508EF5C4215}" type="presParOf" srcId="{967C10E5-272B-4230-9F42-AA254FE82540}" destId="{13E9F236-4713-44EC-8AF3-06D381176787}" srcOrd="4" destOrd="0" presId="urn:microsoft.com/office/officeart/2005/8/layout/hierarchy2"/>
    <dgm:cxn modelId="{51C92857-7054-48D3-885E-B97FA5317A5B}" type="presParOf" srcId="{13E9F236-4713-44EC-8AF3-06D381176787}" destId="{649B8C53-9538-40BF-865A-C480E3D9FD8B}" srcOrd="0" destOrd="0" presId="urn:microsoft.com/office/officeart/2005/8/layout/hierarchy2"/>
    <dgm:cxn modelId="{89915957-7DB9-44AE-AC20-E89CCDAE87D9}" type="presParOf" srcId="{967C10E5-272B-4230-9F42-AA254FE82540}" destId="{90178079-B058-41B1-9BD0-F2DC8912F185}" srcOrd="5" destOrd="0" presId="urn:microsoft.com/office/officeart/2005/8/layout/hierarchy2"/>
    <dgm:cxn modelId="{5FB94926-8218-41B9-BA54-29CA813270C4}" type="presParOf" srcId="{90178079-B058-41B1-9BD0-F2DC8912F185}" destId="{E73ADD14-FAC8-4362-8573-98816E30208A}" srcOrd="0" destOrd="0" presId="urn:microsoft.com/office/officeart/2005/8/layout/hierarchy2"/>
    <dgm:cxn modelId="{455947DA-F8F1-4EA0-A5DE-1401FED56A16}" type="presParOf" srcId="{90178079-B058-41B1-9BD0-F2DC8912F185}" destId="{66FB9C9D-0BFB-4B0A-88B8-BB183B3CB37F}" srcOrd="1" destOrd="0" presId="urn:microsoft.com/office/officeart/2005/8/layout/hierarchy2"/>
    <dgm:cxn modelId="{8A3978D1-EF67-4FA8-8AE3-3F791FAA617C}" type="presParOf" srcId="{66FB9C9D-0BFB-4B0A-88B8-BB183B3CB37F}" destId="{B6A063A9-B3A5-4C80-B5F3-9D8416FD93B0}" srcOrd="0" destOrd="0" presId="urn:microsoft.com/office/officeart/2005/8/layout/hierarchy2"/>
    <dgm:cxn modelId="{9CAEC1D6-9810-4CC2-983E-C849E2720D1F}" type="presParOf" srcId="{B6A063A9-B3A5-4C80-B5F3-9D8416FD93B0}" destId="{C02B15E8-9D1E-4E4D-B797-7690FDBC9D58}" srcOrd="0" destOrd="0" presId="urn:microsoft.com/office/officeart/2005/8/layout/hierarchy2"/>
    <dgm:cxn modelId="{5FD65A03-9338-403B-8FBC-B68B032B7DBA}" type="presParOf" srcId="{66FB9C9D-0BFB-4B0A-88B8-BB183B3CB37F}" destId="{ABE72A12-5B44-4C1D-AB03-B8B06EC7A71B}" srcOrd="1" destOrd="0" presId="urn:microsoft.com/office/officeart/2005/8/layout/hierarchy2"/>
    <dgm:cxn modelId="{08B03121-E71C-4BBD-A560-71F434D4ED48}" type="presParOf" srcId="{ABE72A12-5B44-4C1D-AB03-B8B06EC7A71B}" destId="{D5D48212-289B-46EF-ACF3-1BE0FCE286E6}" srcOrd="0" destOrd="0" presId="urn:microsoft.com/office/officeart/2005/8/layout/hierarchy2"/>
    <dgm:cxn modelId="{281457A0-C8A1-42CA-86E2-A4ABFC8AF7A3}" type="presParOf" srcId="{ABE72A12-5B44-4C1D-AB03-B8B06EC7A71B}" destId="{27F36822-7499-4A85-A7A2-5D16E272AC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3DCF7-FEA7-4017-90B7-01353D444921}">
      <dsp:nvSpPr>
        <dsp:cNvPr id="0" name=""/>
        <dsp:cNvSpPr/>
      </dsp:nvSpPr>
      <dsp:spPr>
        <a:xfrm>
          <a:off x="835" y="2045423"/>
          <a:ext cx="2072962" cy="10364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動物描寫</a:t>
          </a:r>
          <a:endParaRPr lang="en-US" altLang="zh-HK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192" y="2075780"/>
        <a:ext cx="2012248" cy="975767"/>
      </dsp:txXfrm>
    </dsp:sp>
    <dsp:sp modelId="{62025906-7A28-4924-BE9F-1FEEA44CBADF}">
      <dsp:nvSpPr>
        <dsp:cNvPr id="0" name=""/>
        <dsp:cNvSpPr/>
      </dsp:nvSpPr>
      <dsp:spPr>
        <a:xfrm rot="18261075">
          <a:off x="1769641" y="1969181"/>
          <a:ext cx="1396058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396058" y="1819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500" kern="1200"/>
        </a:p>
      </dsp:txBody>
      <dsp:txXfrm>
        <a:off x="2432769" y="1952473"/>
        <a:ext cx="69802" cy="69802"/>
      </dsp:txXfrm>
    </dsp:sp>
    <dsp:sp modelId="{68BA9B4B-B38C-4AEE-811D-E46004660F2A}">
      <dsp:nvSpPr>
        <dsp:cNvPr id="0" name=""/>
        <dsp:cNvSpPr/>
      </dsp:nvSpPr>
      <dsp:spPr>
        <a:xfrm>
          <a:off x="2861544" y="935092"/>
          <a:ext cx="2072962" cy="951987"/>
        </a:xfrm>
        <a:prstGeom prst="roundRect">
          <a:avLst>
            <a:gd name="adj" fmla="val 10000"/>
          </a:avLst>
        </a:prstGeom>
        <a:solidFill>
          <a:srgbClr val="FFEDB3"/>
        </a:solidFill>
        <a:ln w="28575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外貌</a:t>
          </a:r>
          <a:endParaRPr lang="en-US" altLang="zh-HK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89427" y="962975"/>
        <a:ext cx="2017196" cy="896221"/>
      </dsp:txXfrm>
    </dsp:sp>
    <dsp:sp modelId="{F86C2DD4-4351-4516-A2FE-0F2825E2007A}">
      <dsp:nvSpPr>
        <dsp:cNvPr id="0" name=""/>
        <dsp:cNvSpPr/>
      </dsp:nvSpPr>
      <dsp:spPr>
        <a:xfrm>
          <a:off x="4934507" y="1392893"/>
          <a:ext cx="735342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735342" y="1819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400" kern="1200"/>
        </a:p>
      </dsp:txBody>
      <dsp:txXfrm>
        <a:off x="5283794" y="1392702"/>
        <a:ext cx="36767" cy="36767"/>
      </dsp:txXfrm>
    </dsp:sp>
    <dsp:sp modelId="{E34433CD-6C93-4D96-ADB3-ED81D8114B43}">
      <dsp:nvSpPr>
        <dsp:cNvPr id="0" name=""/>
        <dsp:cNvSpPr/>
      </dsp:nvSpPr>
      <dsp:spPr>
        <a:xfrm>
          <a:off x="5669849" y="935092"/>
          <a:ext cx="2243152" cy="951987"/>
        </a:xfrm>
        <a:prstGeom prst="roundRect">
          <a:avLst>
            <a:gd name="adj" fmla="val 10000"/>
          </a:avLst>
        </a:prstGeom>
        <a:solidFill>
          <a:srgbClr val="FFEDB3"/>
        </a:solidFill>
        <a:ln w="28575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整體到局部</a:t>
          </a:r>
          <a:endParaRPr lang="en-US" altLang="zh-TW" sz="28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由頭到尾</a:t>
          </a:r>
          <a:endParaRPr lang="en-US" altLang="zh-HK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697732" y="962975"/>
        <a:ext cx="2187386" cy="896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3DCF7-FEA7-4017-90B7-01353D444921}">
      <dsp:nvSpPr>
        <dsp:cNvPr id="0" name=""/>
        <dsp:cNvSpPr/>
      </dsp:nvSpPr>
      <dsp:spPr>
        <a:xfrm>
          <a:off x="4636" y="1643560"/>
          <a:ext cx="1888355" cy="94417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動物描寫</a:t>
          </a:r>
          <a:endParaRPr lang="en-US" altLang="zh-HK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290" y="1671214"/>
        <a:ext cx="1833047" cy="888869"/>
      </dsp:txXfrm>
    </dsp:sp>
    <dsp:sp modelId="{62025906-7A28-4924-BE9F-1FEEA44CBADF}">
      <dsp:nvSpPr>
        <dsp:cNvPr id="0" name=""/>
        <dsp:cNvSpPr/>
      </dsp:nvSpPr>
      <dsp:spPr>
        <a:xfrm rot="18408246">
          <a:off x="1640245" y="1594308"/>
          <a:ext cx="1260835" cy="33146"/>
        </a:xfrm>
        <a:custGeom>
          <a:avLst/>
          <a:gdLst/>
          <a:ahLst/>
          <a:cxnLst/>
          <a:rect l="0" t="0" r="0" b="0"/>
          <a:pathLst>
            <a:path>
              <a:moveTo>
                <a:pt x="0" y="16573"/>
              </a:moveTo>
              <a:lnTo>
                <a:pt x="1260835" y="1657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500" kern="1200"/>
        </a:p>
      </dsp:txBody>
      <dsp:txXfrm>
        <a:off x="2239142" y="1579360"/>
        <a:ext cx="63041" cy="63041"/>
      </dsp:txXfrm>
    </dsp:sp>
    <dsp:sp modelId="{68BA9B4B-B38C-4AEE-811D-E46004660F2A}">
      <dsp:nvSpPr>
        <dsp:cNvPr id="0" name=""/>
        <dsp:cNvSpPr/>
      </dsp:nvSpPr>
      <dsp:spPr>
        <a:xfrm>
          <a:off x="2648334" y="672508"/>
          <a:ext cx="1888355" cy="867208"/>
        </a:xfrm>
        <a:prstGeom prst="roundRect">
          <a:avLst>
            <a:gd name="adj" fmla="val 10000"/>
          </a:avLst>
        </a:prstGeom>
        <a:solidFill>
          <a:srgbClr val="FFEDB3"/>
        </a:solidFill>
        <a:ln w="28575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外貌</a:t>
          </a:r>
          <a:endParaRPr lang="en-US" altLang="zh-HK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73734" y="697908"/>
        <a:ext cx="1837555" cy="816408"/>
      </dsp:txXfrm>
    </dsp:sp>
    <dsp:sp modelId="{F86C2DD4-4351-4516-A2FE-0F2825E2007A}">
      <dsp:nvSpPr>
        <dsp:cNvPr id="0" name=""/>
        <dsp:cNvSpPr/>
      </dsp:nvSpPr>
      <dsp:spPr>
        <a:xfrm rot="21588698">
          <a:off x="4536687" y="1088298"/>
          <a:ext cx="755346" cy="33146"/>
        </a:xfrm>
        <a:custGeom>
          <a:avLst/>
          <a:gdLst/>
          <a:ahLst/>
          <a:cxnLst/>
          <a:rect l="0" t="0" r="0" b="0"/>
          <a:pathLst>
            <a:path>
              <a:moveTo>
                <a:pt x="0" y="16573"/>
              </a:moveTo>
              <a:lnTo>
                <a:pt x="755346" y="1657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400" kern="1200"/>
        </a:p>
      </dsp:txBody>
      <dsp:txXfrm>
        <a:off x="4895477" y="1085987"/>
        <a:ext cx="37767" cy="37767"/>
      </dsp:txXfrm>
    </dsp:sp>
    <dsp:sp modelId="{E34433CD-6C93-4D96-ADB3-ED81D8114B43}">
      <dsp:nvSpPr>
        <dsp:cNvPr id="0" name=""/>
        <dsp:cNvSpPr/>
      </dsp:nvSpPr>
      <dsp:spPr>
        <a:xfrm>
          <a:off x="5292032" y="670025"/>
          <a:ext cx="1888355" cy="867208"/>
        </a:xfrm>
        <a:prstGeom prst="roundRect">
          <a:avLst>
            <a:gd name="adj" fmla="val 10000"/>
          </a:avLst>
        </a:prstGeom>
        <a:solidFill>
          <a:srgbClr val="FFEDB3"/>
        </a:solidFill>
        <a:ln w="28575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整體到局部</a:t>
          </a:r>
          <a:endParaRPr lang="en-US" altLang="zh-TW" sz="28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由頭到尾</a:t>
          </a:r>
          <a:endParaRPr lang="en-US" altLang="zh-HK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17432" y="695425"/>
        <a:ext cx="1837555" cy="816408"/>
      </dsp:txXfrm>
    </dsp:sp>
    <dsp:sp modelId="{D494BF94-3227-4FB9-977A-47DEA3BC0EB5}">
      <dsp:nvSpPr>
        <dsp:cNvPr id="0" name=""/>
        <dsp:cNvSpPr/>
      </dsp:nvSpPr>
      <dsp:spPr>
        <a:xfrm rot="3077027">
          <a:off x="1664394" y="2575301"/>
          <a:ext cx="1220694" cy="33146"/>
        </a:xfrm>
        <a:custGeom>
          <a:avLst/>
          <a:gdLst/>
          <a:ahLst/>
          <a:cxnLst/>
          <a:rect l="0" t="0" r="0" b="0"/>
          <a:pathLst>
            <a:path>
              <a:moveTo>
                <a:pt x="0" y="16573"/>
              </a:moveTo>
              <a:lnTo>
                <a:pt x="1220694" y="1657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400" kern="1200"/>
        </a:p>
      </dsp:txBody>
      <dsp:txXfrm>
        <a:off x="2244224" y="2561357"/>
        <a:ext cx="61034" cy="61034"/>
      </dsp:txXfrm>
    </dsp:sp>
    <dsp:sp modelId="{32C8AF6C-DDE8-41D7-B029-5D4C744A696A}">
      <dsp:nvSpPr>
        <dsp:cNvPr id="0" name=""/>
        <dsp:cNvSpPr/>
      </dsp:nvSpPr>
      <dsp:spPr>
        <a:xfrm>
          <a:off x="2656491" y="2634496"/>
          <a:ext cx="1888355" cy="86720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生活習性</a:t>
          </a:r>
          <a:endParaRPr lang="en-US" altLang="zh-HK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81891" y="2659896"/>
        <a:ext cx="1837555" cy="816408"/>
      </dsp:txXfrm>
    </dsp:sp>
    <dsp:sp modelId="{04530464-0D6C-49A7-A8E6-02F5376DD81A}">
      <dsp:nvSpPr>
        <dsp:cNvPr id="0" name=""/>
        <dsp:cNvSpPr/>
      </dsp:nvSpPr>
      <dsp:spPr>
        <a:xfrm rot="18876419">
          <a:off x="4385455" y="2670424"/>
          <a:ext cx="1070604" cy="33146"/>
        </a:xfrm>
        <a:custGeom>
          <a:avLst/>
          <a:gdLst/>
          <a:ahLst/>
          <a:cxnLst/>
          <a:rect l="0" t="0" r="0" b="0"/>
          <a:pathLst>
            <a:path>
              <a:moveTo>
                <a:pt x="0" y="16573"/>
              </a:moveTo>
              <a:lnTo>
                <a:pt x="1070604" y="1657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500" kern="1200" dirty="0">
            <a:ln w="28575">
              <a:solidFill>
                <a:schemeClr val="tx1"/>
              </a:solidFill>
            </a:ln>
          </a:endParaRPr>
        </a:p>
      </dsp:txBody>
      <dsp:txXfrm>
        <a:off x="4893992" y="2660232"/>
        <a:ext cx="53530" cy="53530"/>
      </dsp:txXfrm>
    </dsp:sp>
    <dsp:sp modelId="{120B1320-C503-4D94-A1B2-36AC64415559}">
      <dsp:nvSpPr>
        <dsp:cNvPr id="0" name=""/>
        <dsp:cNvSpPr/>
      </dsp:nvSpPr>
      <dsp:spPr>
        <a:xfrm>
          <a:off x="5296668" y="1909891"/>
          <a:ext cx="1888355" cy="79200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prstClr val="black"/>
              </a:solidFill>
              <a:latin typeface="標楷體" panose="03000509000000000000" pitchFamily="65" charset="-120"/>
            </a:rPr>
            <a:t>進食</a:t>
          </a:r>
          <a:endParaRPr lang="en-US" altLang="zh-HK" sz="2800" kern="1200" dirty="0">
            <a:solidFill>
              <a:prstClr val="black"/>
            </a:solidFill>
            <a:latin typeface="標楷體" panose="03000509000000000000" pitchFamily="65" charset="-120"/>
          </a:endParaRPr>
        </a:p>
      </dsp:txBody>
      <dsp:txXfrm>
        <a:off x="5319865" y="1933088"/>
        <a:ext cx="1841961" cy="745610"/>
      </dsp:txXfrm>
    </dsp:sp>
    <dsp:sp modelId="{269A5AD7-A66C-44DE-A1BF-D8AB892E6500}">
      <dsp:nvSpPr>
        <dsp:cNvPr id="0" name=""/>
        <dsp:cNvSpPr/>
      </dsp:nvSpPr>
      <dsp:spPr>
        <a:xfrm rot="498916">
          <a:off x="4540853" y="3106468"/>
          <a:ext cx="759808" cy="33146"/>
        </a:xfrm>
        <a:custGeom>
          <a:avLst/>
          <a:gdLst/>
          <a:ahLst/>
          <a:cxnLst/>
          <a:rect l="0" t="0" r="0" b="0"/>
          <a:pathLst>
            <a:path>
              <a:moveTo>
                <a:pt x="0" y="16573"/>
              </a:moveTo>
              <a:lnTo>
                <a:pt x="759808" y="1657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400" kern="1200"/>
        </a:p>
      </dsp:txBody>
      <dsp:txXfrm>
        <a:off x="4901762" y="3104046"/>
        <a:ext cx="37990" cy="37990"/>
      </dsp:txXfrm>
    </dsp:sp>
    <dsp:sp modelId="{6202A55A-70E7-4895-9EB6-456F76D8D8C6}">
      <dsp:nvSpPr>
        <dsp:cNvPr id="0" name=""/>
        <dsp:cNvSpPr/>
      </dsp:nvSpPr>
      <dsp:spPr>
        <a:xfrm>
          <a:off x="5296668" y="2781981"/>
          <a:ext cx="1888355" cy="79200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800" kern="1200" dirty="0" smtClean="0">
              <a:solidFill>
                <a:prstClr val="black"/>
              </a:solidFill>
              <a:latin typeface="標楷體" panose="03000509000000000000" pitchFamily="65" charset="-120"/>
            </a:rPr>
            <a:t>睡覺</a:t>
          </a:r>
          <a:r>
            <a:rPr lang="en-US" altLang="zh-HK" sz="2800" kern="1200" dirty="0" smtClean="0">
              <a:solidFill>
                <a:prstClr val="black"/>
              </a:solidFill>
              <a:latin typeface="標楷體" panose="03000509000000000000" pitchFamily="65" charset="-120"/>
            </a:rPr>
            <a:t>/</a:t>
          </a:r>
          <a:r>
            <a:rPr lang="zh-TW" altLang="en-US" sz="2800" kern="1200" dirty="0" smtClean="0">
              <a:solidFill>
                <a:prstClr val="black"/>
              </a:solidFill>
              <a:latin typeface="標楷體" panose="03000509000000000000" pitchFamily="65" charset="-120"/>
            </a:rPr>
            <a:t>休息</a:t>
          </a:r>
          <a:endParaRPr lang="en-US" altLang="zh-HK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19865" y="2805178"/>
        <a:ext cx="1841961" cy="745610"/>
      </dsp:txXfrm>
    </dsp:sp>
    <dsp:sp modelId="{3CA54949-7AEC-4D84-9B20-5D802DDE861F}">
      <dsp:nvSpPr>
        <dsp:cNvPr id="0" name=""/>
        <dsp:cNvSpPr/>
      </dsp:nvSpPr>
      <dsp:spPr>
        <a:xfrm rot="3134648">
          <a:off x="4306824" y="3536919"/>
          <a:ext cx="1227867" cy="33146"/>
        </a:xfrm>
        <a:custGeom>
          <a:avLst/>
          <a:gdLst/>
          <a:ahLst/>
          <a:cxnLst/>
          <a:rect l="0" t="0" r="0" b="0"/>
          <a:pathLst>
            <a:path>
              <a:moveTo>
                <a:pt x="0" y="16573"/>
              </a:moveTo>
              <a:lnTo>
                <a:pt x="1227867" y="1657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500" kern="1200"/>
        </a:p>
      </dsp:txBody>
      <dsp:txXfrm>
        <a:off x="4890061" y="3522796"/>
        <a:ext cx="61393" cy="61393"/>
      </dsp:txXfrm>
    </dsp:sp>
    <dsp:sp modelId="{0F933279-BB5E-44B8-94E8-974CB0987ADC}">
      <dsp:nvSpPr>
        <dsp:cNvPr id="0" name=""/>
        <dsp:cNvSpPr/>
      </dsp:nvSpPr>
      <dsp:spPr>
        <a:xfrm>
          <a:off x="5296668" y="3642882"/>
          <a:ext cx="1888355" cy="79200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kern="1200" dirty="0" smtClean="0"/>
            <a:t>活動</a:t>
          </a:r>
          <a:endParaRPr lang="en-US" altLang="zh-HK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19865" y="3666079"/>
        <a:ext cx="1841961" cy="745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3DCF7-FEA7-4017-90B7-01353D444921}">
      <dsp:nvSpPr>
        <dsp:cNvPr id="0" name=""/>
        <dsp:cNvSpPr/>
      </dsp:nvSpPr>
      <dsp:spPr>
        <a:xfrm>
          <a:off x="0" y="2075638"/>
          <a:ext cx="1035790" cy="11579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動物 描寫</a:t>
          </a:r>
          <a:endParaRPr lang="en-US" altLang="zh-HK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337" y="2105975"/>
        <a:ext cx="975116" cy="1097287"/>
      </dsp:txXfrm>
    </dsp:sp>
    <dsp:sp modelId="{62025906-7A28-4924-BE9F-1FEEA44CBADF}">
      <dsp:nvSpPr>
        <dsp:cNvPr id="0" name=""/>
        <dsp:cNvSpPr/>
      </dsp:nvSpPr>
      <dsp:spPr>
        <a:xfrm rot="17478151">
          <a:off x="639238" y="2065840"/>
          <a:ext cx="1245629" cy="17034"/>
        </a:xfrm>
        <a:custGeom>
          <a:avLst/>
          <a:gdLst/>
          <a:ahLst/>
          <a:cxnLst/>
          <a:rect l="0" t="0" r="0" b="0"/>
          <a:pathLst>
            <a:path>
              <a:moveTo>
                <a:pt x="0" y="8517"/>
              </a:moveTo>
              <a:lnTo>
                <a:pt x="1245629" y="8517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500" kern="1200"/>
        </a:p>
      </dsp:txBody>
      <dsp:txXfrm>
        <a:off x="1230913" y="2043216"/>
        <a:ext cx="62281" cy="62281"/>
      </dsp:txXfrm>
    </dsp:sp>
    <dsp:sp modelId="{68BA9B4B-B38C-4AEE-811D-E46004660F2A}">
      <dsp:nvSpPr>
        <dsp:cNvPr id="0" name=""/>
        <dsp:cNvSpPr/>
      </dsp:nvSpPr>
      <dsp:spPr>
        <a:xfrm>
          <a:off x="1488317" y="829846"/>
          <a:ext cx="1419767" cy="1328499"/>
        </a:xfrm>
        <a:prstGeom prst="roundRect">
          <a:avLst>
            <a:gd name="adj" fmla="val 10000"/>
          </a:avLst>
        </a:prstGeom>
        <a:solidFill>
          <a:srgbClr val="FFEDB3"/>
        </a:solidFill>
        <a:ln w="28575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外貌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先整體後局部</a:t>
          </a:r>
          <a:endParaRPr lang="en-US" altLang="zh-TW" sz="1600" kern="1200" dirty="0" smtClean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由頭到尾</a:t>
          </a:r>
          <a:endParaRPr lang="en-US" altLang="zh-HK" sz="1600" kern="1200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527227" y="868756"/>
        <a:ext cx="1341947" cy="1250679"/>
      </dsp:txXfrm>
    </dsp:sp>
    <dsp:sp modelId="{F86C2DD4-4351-4516-A2FE-0F2825E2007A}">
      <dsp:nvSpPr>
        <dsp:cNvPr id="0" name=""/>
        <dsp:cNvSpPr/>
      </dsp:nvSpPr>
      <dsp:spPr>
        <a:xfrm rot="21494575">
          <a:off x="2908002" y="1480185"/>
          <a:ext cx="351826" cy="17034"/>
        </a:xfrm>
        <a:custGeom>
          <a:avLst/>
          <a:gdLst/>
          <a:ahLst/>
          <a:cxnLst/>
          <a:rect l="0" t="0" r="0" b="0"/>
          <a:pathLst>
            <a:path>
              <a:moveTo>
                <a:pt x="0" y="8517"/>
              </a:moveTo>
              <a:lnTo>
                <a:pt x="351826" y="8517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400" kern="1200"/>
        </a:p>
      </dsp:txBody>
      <dsp:txXfrm>
        <a:off x="3075120" y="1479906"/>
        <a:ext cx="17591" cy="17591"/>
      </dsp:txXfrm>
    </dsp:sp>
    <dsp:sp modelId="{E34433CD-6C93-4D96-ADB3-ED81D8114B43}">
      <dsp:nvSpPr>
        <dsp:cNvPr id="0" name=""/>
        <dsp:cNvSpPr/>
      </dsp:nvSpPr>
      <dsp:spPr>
        <a:xfrm>
          <a:off x="3259746" y="358254"/>
          <a:ext cx="3978770" cy="2250109"/>
        </a:xfrm>
        <a:prstGeom prst="roundRect">
          <a:avLst>
            <a:gd name="adj" fmla="val 10000"/>
          </a:avLst>
        </a:prstGeom>
        <a:solidFill>
          <a:srgbClr val="FFEDB3"/>
        </a:solidFill>
        <a:ln w="28575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altLang="zh-HK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25649" y="424157"/>
        <a:ext cx="3846964" cy="2118303"/>
      </dsp:txXfrm>
    </dsp:sp>
    <dsp:sp modelId="{D494BF94-3227-4FB9-977A-47DEA3BC0EB5}">
      <dsp:nvSpPr>
        <dsp:cNvPr id="0" name=""/>
        <dsp:cNvSpPr/>
      </dsp:nvSpPr>
      <dsp:spPr>
        <a:xfrm rot="4173868">
          <a:off x="560062" y="3331037"/>
          <a:ext cx="1461873" cy="17034"/>
        </a:xfrm>
        <a:custGeom>
          <a:avLst/>
          <a:gdLst/>
          <a:ahLst/>
          <a:cxnLst/>
          <a:rect l="0" t="0" r="0" b="0"/>
          <a:pathLst>
            <a:path>
              <a:moveTo>
                <a:pt x="0" y="8517"/>
              </a:moveTo>
              <a:lnTo>
                <a:pt x="1461873" y="8517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400" kern="1200"/>
        </a:p>
      </dsp:txBody>
      <dsp:txXfrm>
        <a:off x="1254452" y="3303007"/>
        <a:ext cx="73093" cy="73093"/>
      </dsp:txXfrm>
    </dsp:sp>
    <dsp:sp modelId="{32C8AF6C-DDE8-41D7-B029-5D4C744A696A}">
      <dsp:nvSpPr>
        <dsp:cNvPr id="0" name=""/>
        <dsp:cNvSpPr/>
      </dsp:nvSpPr>
      <dsp:spPr>
        <a:xfrm>
          <a:off x="1546208" y="3315815"/>
          <a:ext cx="1287942" cy="141734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生活  習性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食</a:t>
          </a:r>
          <a:r>
            <a:rPr lang="en-US" altLang="zh-TW" sz="20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20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睡</a:t>
          </a:r>
          <a:r>
            <a:rPr lang="en-US" altLang="zh-TW" sz="20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zh-TW" sz="20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動</a:t>
          </a:r>
          <a:endParaRPr lang="en-US" altLang="zh-HK" sz="2000" kern="1200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583931" y="3353538"/>
        <a:ext cx="1212496" cy="1341903"/>
      </dsp:txXfrm>
    </dsp:sp>
    <dsp:sp modelId="{04530464-0D6C-49A7-A8E6-02F5376DD81A}">
      <dsp:nvSpPr>
        <dsp:cNvPr id="0" name=""/>
        <dsp:cNvSpPr/>
      </dsp:nvSpPr>
      <dsp:spPr>
        <a:xfrm rot="18065601">
          <a:off x="2580729" y="3567199"/>
          <a:ext cx="1048137" cy="17034"/>
        </a:xfrm>
        <a:custGeom>
          <a:avLst/>
          <a:gdLst/>
          <a:ahLst/>
          <a:cxnLst/>
          <a:rect l="0" t="0" r="0" b="0"/>
          <a:pathLst>
            <a:path>
              <a:moveTo>
                <a:pt x="0" y="8517"/>
              </a:moveTo>
              <a:lnTo>
                <a:pt x="1048137" y="8517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500" kern="1200" dirty="0">
            <a:ln w="28575">
              <a:solidFill>
                <a:schemeClr val="tx1"/>
              </a:solidFill>
            </a:ln>
          </a:endParaRPr>
        </a:p>
      </dsp:txBody>
      <dsp:txXfrm>
        <a:off x="3078594" y="3549512"/>
        <a:ext cx="52406" cy="52406"/>
      </dsp:txXfrm>
    </dsp:sp>
    <dsp:sp modelId="{120B1320-C503-4D94-A1B2-36AC64415559}">
      <dsp:nvSpPr>
        <dsp:cNvPr id="0" name=""/>
        <dsp:cNvSpPr/>
      </dsp:nvSpPr>
      <dsp:spPr>
        <a:xfrm>
          <a:off x="3375444" y="2723667"/>
          <a:ext cx="3834402" cy="80654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</a:rPr>
            <a:t> 看見魚糧掉進水中，便會飛快地游過來，大口大口地吃 </a:t>
          </a:r>
          <a:endParaRPr lang="en-US" altLang="zh-HK" sz="2000" kern="1200" dirty="0">
            <a:solidFill>
              <a:schemeClr val="tx1"/>
            </a:solidFill>
            <a:latin typeface="標楷體" panose="03000509000000000000" pitchFamily="65" charset="-120"/>
          </a:endParaRPr>
        </a:p>
      </dsp:txBody>
      <dsp:txXfrm>
        <a:off x="3399067" y="2747290"/>
        <a:ext cx="3787156" cy="759303"/>
      </dsp:txXfrm>
    </dsp:sp>
    <dsp:sp modelId="{269A5AD7-A66C-44DE-A1BF-D8AB892E6500}">
      <dsp:nvSpPr>
        <dsp:cNvPr id="0" name=""/>
        <dsp:cNvSpPr/>
      </dsp:nvSpPr>
      <dsp:spPr>
        <a:xfrm rot="21465581">
          <a:off x="2833952" y="4005819"/>
          <a:ext cx="519472" cy="17034"/>
        </a:xfrm>
        <a:custGeom>
          <a:avLst/>
          <a:gdLst/>
          <a:ahLst/>
          <a:cxnLst/>
          <a:rect l="0" t="0" r="0" b="0"/>
          <a:pathLst>
            <a:path>
              <a:moveTo>
                <a:pt x="0" y="8517"/>
              </a:moveTo>
              <a:lnTo>
                <a:pt x="519472" y="8517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400" kern="1200"/>
        </a:p>
      </dsp:txBody>
      <dsp:txXfrm>
        <a:off x="3080702" y="4001350"/>
        <a:ext cx="25973" cy="25973"/>
      </dsp:txXfrm>
    </dsp:sp>
    <dsp:sp modelId="{6202A55A-70E7-4895-9EB6-456F76D8D8C6}">
      <dsp:nvSpPr>
        <dsp:cNvPr id="0" name=""/>
        <dsp:cNvSpPr/>
      </dsp:nvSpPr>
      <dsp:spPr>
        <a:xfrm>
          <a:off x="3353226" y="3600893"/>
          <a:ext cx="3856619" cy="80658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</a:rPr>
            <a:t> 睡覺時，肚子靠</a:t>
          </a:r>
          <a:r>
            <a:rPr lang="zh-TW" altLang="en-US" sz="2000" kern="1200" dirty="0" smtClean="0">
              <a:solidFill>
                <a:schemeClr val="tx1"/>
              </a:solidFill>
              <a:latin typeface="+mn-ea"/>
            </a:rPr>
            <a:t>在魚缸底部，靜止不動，更會張開</a:t>
          </a: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</a:rPr>
            <a:t>眼睛</a:t>
          </a:r>
          <a:endParaRPr lang="en-US" altLang="zh-HK" sz="2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76850" y="3624517"/>
        <a:ext cx="3809371" cy="759332"/>
      </dsp:txXfrm>
    </dsp:sp>
    <dsp:sp modelId="{3CA54949-7AEC-4D84-9B20-5D802DDE861F}">
      <dsp:nvSpPr>
        <dsp:cNvPr id="0" name=""/>
        <dsp:cNvSpPr/>
      </dsp:nvSpPr>
      <dsp:spPr>
        <a:xfrm rot="3532104">
          <a:off x="2591343" y="4446287"/>
          <a:ext cx="1005427" cy="17034"/>
        </a:xfrm>
        <a:custGeom>
          <a:avLst/>
          <a:gdLst/>
          <a:ahLst/>
          <a:cxnLst/>
          <a:rect l="0" t="0" r="0" b="0"/>
          <a:pathLst>
            <a:path>
              <a:moveTo>
                <a:pt x="0" y="8517"/>
              </a:moveTo>
              <a:lnTo>
                <a:pt x="1005427" y="8517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500" kern="1200"/>
        </a:p>
      </dsp:txBody>
      <dsp:txXfrm>
        <a:off x="3068920" y="4429668"/>
        <a:ext cx="50271" cy="50271"/>
      </dsp:txXfrm>
    </dsp:sp>
    <dsp:sp modelId="{0F933279-BB5E-44B8-94E8-974CB0987ADC}">
      <dsp:nvSpPr>
        <dsp:cNvPr id="0" name=""/>
        <dsp:cNvSpPr/>
      </dsp:nvSpPr>
      <dsp:spPr>
        <a:xfrm>
          <a:off x="3353962" y="4499068"/>
          <a:ext cx="3855873" cy="77209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kern="1200" dirty="0" smtClean="0">
              <a:solidFill>
                <a:schemeClr val="tx1"/>
              </a:solidFill>
            </a:rPr>
            <a:t> </a:t>
          </a:r>
          <a:r>
            <a:rPr lang="zh-TW" altLang="en-US" sz="2000" kern="1200" dirty="0" smtClean="0">
              <a:solidFill>
                <a:schemeClr val="tx1"/>
              </a:solidFill>
            </a:rPr>
            <a:t>喜歡</a:t>
          </a:r>
          <a:r>
            <a:rPr lang="zh-HK" altLang="en-US" sz="2000" kern="1200" dirty="0" smtClean="0">
              <a:solidFill>
                <a:schemeClr val="tx1"/>
              </a:solidFill>
              <a:latin typeface="標楷體" pitchFamily="65" charset="-120"/>
            </a:rPr>
            <a:t>在水草叢中轉來轉去</a:t>
          </a:r>
          <a:r>
            <a:rPr lang="zh-TW" altLang="en-US" sz="2000" kern="1200" dirty="0" smtClean="0">
              <a:solidFill>
                <a:schemeClr val="tx1"/>
              </a:solidFill>
              <a:latin typeface="標楷體" pitchFamily="65" charset="-120"/>
            </a:rPr>
            <a:t>，</a:t>
          </a:r>
          <a:r>
            <a:rPr lang="zh-HK" altLang="en-US" sz="2000" kern="1200" dirty="0" smtClean="0">
              <a:solidFill>
                <a:schemeClr val="tx1"/>
              </a:solidFill>
              <a:latin typeface="標楷體" pitchFamily="65" charset="-120"/>
            </a:rPr>
            <a:t>遇上同伴</a:t>
          </a:r>
          <a:r>
            <a:rPr lang="zh-TW" altLang="en-US" sz="2000" kern="1200" dirty="0" smtClean="0">
              <a:solidFill>
                <a:schemeClr val="tx1"/>
              </a:solidFill>
              <a:latin typeface="標楷體" pitchFamily="65" charset="-120"/>
            </a:rPr>
            <a:t>就</a:t>
          </a:r>
          <a:r>
            <a:rPr lang="zh-HK" altLang="en-US" sz="2000" kern="1200" dirty="0" smtClean="0">
              <a:solidFill>
                <a:schemeClr val="tx1"/>
              </a:solidFill>
              <a:latin typeface="標楷體" pitchFamily="65" charset="-120"/>
            </a:rPr>
            <a:t>會擺動尾巴</a:t>
          </a:r>
          <a:endParaRPr lang="en-US" altLang="zh-HK" sz="2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76576" y="4521682"/>
        <a:ext cx="3810645" cy="7268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3DCF7-FEA7-4017-90B7-01353D444921}">
      <dsp:nvSpPr>
        <dsp:cNvPr id="0" name=""/>
        <dsp:cNvSpPr/>
      </dsp:nvSpPr>
      <dsp:spPr>
        <a:xfrm>
          <a:off x="4636" y="2091575"/>
          <a:ext cx="1888355" cy="94417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動物描寫</a:t>
          </a:r>
          <a:endParaRPr lang="en-US" altLang="zh-HK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290" y="2119229"/>
        <a:ext cx="1833047" cy="888869"/>
      </dsp:txXfrm>
    </dsp:sp>
    <dsp:sp modelId="{62025906-7A28-4924-BE9F-1FEEA44CBADF}">
      <dsp:nvSpPr>
        <dsp:cNvPr id="0" name=""/>
        <dsp:cNvSpPr/>
      </dsp:nvSpPr>
      <dsp:spPr>
        <a:xfrm rot="17741255">
          <a:off x="1399376" y="1761912"/>
          <a:ext cx="1742573" cy="33146"/>
        </a:xfrm>
        <a:custGeom>
          <a:avLst/>
          <a:gdLst/>
          <a:ahLst/>
          <a:cxnLst/>
          <a:rect l="0" t="0" r="0" b="0"/>
          <a:pathLst>
            <a:path>
              <a:moveTo>
                <a:pt x="0" y="16573"/>
              </a:moveTo>
              <a:lnTo>
                <a:pt x="1742573" y="1657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500" kern="1200"/>
        </a:p>
      </dsp:txBody>
      <dsp:txXfrm>
        <a:off x="2227098" y="1734921"/>
        <a:ext cx="87128" cy="87128"/>
      </dsp:txXfrm>
    </dsp:sp>
    <dsp:sp modelId="{68BA9B4B-B38C-4AEE-811D-E46004660F2A}">
      <dsp:nvSpPr>
        <dsp:cNvPr id="0" name=""/>
        <dsp:cNvSpPr/>
      </dsp:nvSpPr>
      <dsp:spPr>
        <a:xfrm>
          <a:off x="2648334" y="559703"/>
          <a:ext cx="1888355" cy="867208"/>
        </a:xfrm>
        <a:prstGeom prst="roundRect">
          <a:avLst>
            <a:gd name="adj" fmla="val 10000"/>
          </a:avLst>
        </a:prstGeom>
        <a:solidFill>
          <a:srgbClr val="FFEDB3"/>
        </a:solidFill>
        <a:ln w="28575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外貌</a:t>
          </a:r>
          <a:endParaRPr lang="en-US" altLang="zh-HK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73734" y="585103"/>
        <a:ext cx="1837555" cy="816408"/>
      </dsp:txXfrm>
    </dsp:sp>
    <dsp:sp modelId="{F86C2DD4-4351-4516-A2FE-0F2825E2007A}">
      <dsp:nvSpPr>
        <dsp:cNvPr id="0" name=""/>
        <dsp:cNvSpPr/>
      </dsp:nvSpPr>
      <dsp:spPr>
        <a:xfrm rot="21588698">
          <a:off x="4536687" y="975492"/>
          <a:ext cx="755346" cy="33146"/>
        </a:xfrm>
        <a:custGeom>
          <a:avLst/>
          <a:gdLst/>
          <a:ahLst/>
          <a:cxnLst/>
          <a:rect l="0" t="0" r="0" b="0"/>
          <a:pathLst>
            <a:path>
              <a:moveTo>
                <a:pt x="0" y="16573"/>
              </a:moveTo>
              <a:lnTo>
                <a:pt x="755346" y="1657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400" kern="1200"/>
        </a:p>
      </dsp:txBody>
      <dsp:txXfrm>
        <a:off x="4895477" y="973182"/>
        <a:ext cx="37767" cy="37767"/>
      </dsp:txXfrm>
    </dsp:sp>
    <dsp:sp modelId="{E34433CD-6C93-4D96-ADB3-ED81D8114B43}">
      <dsp:nvSpPr>
        <dsp:cNvPr id="0" name=""/>
        <dsp:cNvSpPr/>
      </dsp:nvSpPr>
      <dsp:spPr>
        <a:xfrm>
          <a:off x="5292032" y="557220"/>
          <a:ext cx="1888355" cy="867208"/>
        </a:xfrm>
        <a:prstGeom prst="roundRect">
          <a:avLst>
            <a:gd name="adj" fmla="val 10000"/>
          </a:avLst>
        </a:prstGeom>
        <a:solidFill>
          <a:srgbClr val="FFEDB3"/>
        </a:solidFill>
        <a:ln w="28575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整體到局部</a:t>
          </a:r>
          <a:endParaRPr lang="en-US" altLang="zh-TW" sz="28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由頭到尾</a:t>
          </a:r>
          <a:endParaRPr lang="en-US" altLang="zh-HK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17432" y="582620"/>
        <a:ext cx="1837555" cy="816408"/>
      </dsp:txXfrm>
    </dsp:sp>
    <dsp:sp modelId="{D494BF94-3227-4FB9-977A-47DEA3BC0EB5}">
      <dsp:nvSpPr>
        <dsp:cNvPr id="0" name=""/>
        <dsp:cNvSpPr/>
      </dsp:nvSpPr>
      <dsp:spPr>
        <a:xfrm rot="85">
          <a:off x="1892991" y="2547100"/>
          <a:ext cx="763499" cy="33146"/>
        </a:xfrm>
        <a:custGeom>
          <a:avLst/>
          <a:gdLst/>
          <a:ahLst/>
          <a:cxnLst/>
          <a:rect l="0" t="0" r="0" b="0"/>
          <a:pathLst>
            <a:path>
              <a:moveTo>
                <a:pt x="0" y="16573"/>
              </a:moveTo>
              <a:lnTo>
                <a:pt x="763499" y="1657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400" kern="1200"/>
        </a:p>
      </dsp:txBody>
      <dsp:txXfrm>
        <a:off x="2255654" y="2544585"/>
        <a:ext cx="38174" cy="38174"/>
      </dsp:txXfrm>
    </dsp:sp>
    <dsp:sp modelId="{32C8AF6C-DDE8-41D7-B029-5D4C744A696A}">
      <dsp:nvSpPr>
        <dsp:cNvPr id="0" name=""/>
        <dsp:cNvSpPr/>
      </dsp:nvSpPr>
      <dsp:spPr>
        <a:xfrm>
          <a:off x="2656491" y="2130078"/>
          <a:ext cx="1888355" cy="86720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生活習性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食、</a:t>
          </a:r>
          <a:r>
            <a:rPr lang="zh-TW" altLang="en-US" sz="24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睡、動</a:t>
          </a:r>
          <a:r>
            <a:rPr lang="en-US" altLang="zh-TW" sz="24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altLang="zh-HK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81891" y="2155478"/>
        <a:ext cx="1837555" cy="816408"/>
      </dsp:txXfrm>
    </dsp:sp>
    <dsp:sp modelId="{E62E2581-5D69-47D6-9D7E-752A8E0AB7EF}">
      <dsp:nvSpPr>
        <dsp:cNvPr id="0" name=""/>
        <dsp:cNvSpPr/>
      </dsp:nvSpPr>
      <dsp:spPr>
        <a:xfrm rot="19649968">
          <a:off x="4476523" y="2312703"/>
          <a:ext cx="872522" cy="33146"/>
        </a:xfrm>
        <a:custGeom>
          <a:avLst/>
          <a:gdLst/>
          <a:ahLst/>
          <a:cxnLst/>
          <a:rect l="0" t="0" r="0" b="0"/>
          <a:pathLst>
            <a:path>
              <a:moveTo>
                <a:pt x="0" y="16573"/>
              </a:moveTo>
              <a:lnTo>
                <a:pt x="872522" y="1657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400" kern="1200"/>
        </a:p>
      </dsp:txBody>
      <dsp:txXfrm>
        <a:off x="4890971" y="2307463"/>
        <a:ext cx="43626" cy="43626"/>
      </dsp:txXfrm>
    </dsp:sp>
    <dsp:sp modelId="{FCDE84A6-7CB1-445B-A7F3-AAD5E450CBF0}">
      <dsp:nvSpPr>
        <dsp:cNvPr id="0" name=""/>
        <dsp:cNvSpPr/>
      </dsp:nvSpPr>
      <dsp:spPr>
        <a:xfrm>
          <a:off x="5280720" y="1661266"/>
          <a:ext cx="1888355" cy="86720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事例</a:t>
          </a:r>
          <a:endParaRPr lang="en-US" altLang="zh-HK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06120" y="1686666"/>
        <a:ext cx="1837555" cy="816408"/>
      </dsp:txXfrm>
    </dsp:sp>
    <dsp:sp modelId="{269A5AD7-A66C-44DE-A1BF-D8AB892E6500}">
      <dsp:nvSpPr>
        <dsp:cNvPr id="0" name=""/>
        <dsp:cNvSpPr/>
      </dsp:nvSpPr>
      <dsp:spPr>
        <a:xfrm rot="2005854">
          <a:off x="4470323" y="2795267"/>
          <a:ext cx="900868" cy="33146"/>
        </a:xfrm>
        <a:custGeom>
          <a:avLst/>
          <a:gdLst/>
          <a:ahLst/>
          <a:cxnLst/>
          <a:rect l="0" t="0" r="0" b="0"/>
          <a:pathLst>
            <a:path>
              <a:moveTo>
                <a:pt x="0" y="16573"/>
              </a:moveTo>
              <a:lnTo>
                <a:pt x="900868" y="1657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400" kern="1200"/>
        </a:p>
      </dsp:txBody>
      <dsp:txXfrm>
        <a:off x="4898236" y="2789319"/>
        <a:ext cx="45043" cy="45043"/>
      </dsp:txXfrm>
    </dsp:sp>
    <dsp:sp modelId="{6202A55A-70E7-4895-9EB6-456F76D8D8C6}">
      <dsp:nvSpPr>
        <dsp:cNvPr id="0" name=""/>
        <dsp:cNvSpPr/>
      </dsp:nvSpPr>
      <dsp:spPr>
        <a:xfrm>
          <a:off x="5296668" y="2626395"/>
          <a:ext cx="1888355" cy="86720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事例</a:t>
          </a:r>
          <a:endParaRPr lang="en-US" altLang="zh-HK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22068" y="2651795"/>
        <a:ext cx="1837555" cy="816408"/>
      </dsp:txXfrm>
    </dsp:sp>
    <dsp:sp modelId="{13E9F236-4713-44EC-8AF3-06D381176787}">
      <dsp:nvSpPr>
        <dsp:cNvPr id="0" name=""/>
        <dsp:cNvSpPr/>
      </dsp:nvSpPr>
      <dsp:spPr>
        <a:xfrm rot="3844675">
          <a:off x="1406720" y="3324111"/>
          <a:ext cx="1727884" cy="33146"/>
        </a:xfrm>
        <a:custGeom>
          <a:avLst/>
          <a:gdLst/>
          <a:ahLst/>
          <a:cxnLst/>
          <a:rect l="0" t="0" r="0" b="0"/>
          <a:pathLst>
            <a:path>
              <a:moveTo>
                <a:pt x="0" y="16573"/>
              </a:moveTo>
              <a:lnTo>
                <a:pt x="1727884" y="1657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500" kern="1200"/>
        </a:p>
      </dsp:txBody>
      <dsp:txXfrm>
        <a:off x="2227465" y="3297487"/>
        <a:ext cx="86394" cy="86394"/>
      </dsp:txXfrm>
    </dsp:sp>
    <dsp:sp modelId="{E73ADD14-FAC8-4362-8573-98816E30208A}">
      <dsp:nvSpPr>
        <dsp:cNvPr id="0" name=""/>
        <dsp:cNvSpPr/>
      </dsp:nvSpPr>
      <dsp:spPr>
        <a:xfrm>
          <a:off x="2648334" y="3684100"/>
          <a:ext cx="1888355" cy="86720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dash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本領</a:t>
          </a:r>
          <a:endParaRPr lang="en-US" altLang="zh-HK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73734" y="3709500"/>
        <a:ext cx="1837555" cy="816408"/>
      </dsp:txXfrm>
    </dsp:sp>
    <dsp:sp modelId="{B6A063A9-B3A5-4C80-B5F3-9D8416FD93B0}">
      <dsp:nvSpPr>
        <dsp:cNvPr id="0" name=""/>
        <dsp:cNvSpPr/>
      </dsp:nvSpPr>
      <dsp:spPr>
        <a:xfrm rot="4116">
          <a:off x="4536689" y="4101585"/>
          <a:ext cx="757080" cy="33146"/>
        </a:xfrm>
        <a:custGeom>
          <a:avLst/>
          <a:gdLst/>
          <a:ahLst/>
          <a:cxnLst/>
          <a:rect l="0" t="0" r="0" b="0"/>
          <a:pathLst>
            <a:path>
              <a:moveTo>
                <a:pt x="0" y="16573"/>
              </a:moveTo>
              <a:lnTo>
                <a:pt x="757080" y="1657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400" kern="1200"/>
        </a:p>
      </dsp:txBody>
      <dsp:txXfrm>
        <a:off x="4896302" y="4099231"/>
        <a:ext cx="37854" cy="37854"/>
      </dsp:txXfrm>
    </dsp:sp>
    <dsp:sp modelId="{D5D48212-289B-46EF-ACF3-1BE0FCE286E6}">
      <dsp:nvSpPr>
        <dsp:cNvPr id="0" name=""/>
        <dsp:cNvSpPr/>
      </dsp:nvSpPr>
      <dsp:spPr>
        <a:xfrm>
          <a:off x="5293769" y="3685007"/>
          <a:ext cx="1888355" cy="86720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事例</a:t>
          </a:r>
          <a:endParaRPr lang="en-US" altLang="zh-HK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19169" y="3710407"/>
        <a:ext cx="1837555" cy="816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688" cy="340908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60" y="0"/>
            <a:ext cx="4302687" cy="340908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fld id="{84095AED-F3C9-44A0-B26E-5222526B9A4D}" type="datetimeFigureOut">
              <a:rPr lang="zh-HK" altLang="en-US" smtClean="0"/>
              <a:t>10/12/2019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767"/>
            <a:ext cx="4302688" cy="340908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60" y="6456767"/>
            <a:ext cx="4302687" cy="340908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fld id="{C4805C33-7E0F-4473-B85A-29DB5E074B4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6650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7"/>
          <p:cNvSpPr>
            <a:spLocks noGrp="1" noRot="1" noChangeAspect="1"/>
          </p:cNvSpPr>
          <p:nvPr>
            <p:ph type="sldImg"/>
          </p:nvPr>
        </p:nvSpPr>
        <p:spPr bwMode="auto">
          <a:xfrm>
            <a:off x="3263900" y="509588"/>
            <a:ext cx="3398838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Shape 38"/>
          <p:cNvSpPr>
            <a:spLocks noGrp="1"/>
          </p:cNvSpPr>
          <p:nvPr>
            <p:ph type="body" sz="quarter" idx="1"/>
          </p:nvPr>
        </p:nvSpPr>
        <p:spPr bwMode="auto">
          <a:xfrm>
            <a:off x="1323708" y="3229278"/>
            <a:ext cx="7279226" cy="305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HK" altLang="zh-HK" smtClean="0"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108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狗</a:t>
            </a:r>
            <a:endParaRPr lang="en-US" altLang="zh-HK" dirty="0" smtClean="0"/>
          </a:p>
          <a:p>
            <a:pPr defTabSz="452857">
              <a:defRPr/>
            </a:pPr>
            <a:r>
              <a:rPr lang="en-US" altLang="zh-HK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Golden Retriever Puppy</a:t>
            </a:r>
            <a:endParaRPr lang="fr-FR" altLang="zh-HK" dirty="0"/>
          </a:p>
          <a:p>
            <a:r>
              <a:rPr lang="en-US" altLang="zh-HK" dirty="0" smtClean="0"/>
              <a:t>A</a:t>
            </a:r>
            <a:r>
              <a:rPr lang="zh-TW" altLang="en-US" dirty="0" smtClean="0"/>
              <a:t>：</a:t>
            </a:r>
            <a:r>
              <a:rPr lang="en-US" altLang="zh-HK" dirty="0" err="1" smtClean="0"/>
              <a:t>jagdprinzessin</a:t>
            </a:r>
            <a:endParaRPr lang="en-US" altLang="zh-HK" dirty="0" smtClean="0"/>
          </a:p>
          <a:p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Pixabay</a:t>
            </a:r>
            <a:r>
              <a:rPr lang="en-US" altLang="zh-TW" dirty="0" smtClean="0"/>
              <a:t> License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- </a:t>
            </a:r>
            <a:r>
              <a:rPr lang="en-US" altLang="zh-TW" dirty="0" smtClean="0"/>
              <a:t>Free for commercial use. No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attribution required</a:t>
            </a:r>
            <a:endParaRPr lang="en-US" altLang="zh-HK" u="sng" dirty="0"/>
          </a:p>
          <a:p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/>
              <a:t>https://pixabay.com/pt/photos/golden-retriever-filhote-de-cachorro-2706672/</a:t>
            </a:r>
          </a:p>
          <a:p>
            <a:endParaRPr lang="en-US" altLang="zh-HK" dirty="0" smtClean="0"/>
          </a:p>
          <a:p>
            <a:r>
              <a:rPr lang="zh-TW" altLang="en-US" dirty="0" smtClean="0"/>
              <a:t>兔</a:t>
            </a:r>
            <a:endParaRPr lang="en-US" altLang="zh-HK" dirty="0" smtClean="0"/>
          </a:p>
          <a:p>
            <a:pPr defTabSz="452857">
              <a:defRPr/>
            </a:pPr>
            <a:r>
              <a:rPr lang="en-US" altLang="zh-HK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Rabbit eating carrot</a:t>
            </a:r>
            <a:endParaRPr lang="fr-FR" altLang="zh-HK" b="1" dirty="0"/>
          </a:p>
          <a:p>
            <a:pPr defTabSz="452857">
              <a:defRPr/>
            </a:pPr>
            <a:r>
              <a:rPr lang="en-US" altLang="zh-HK" dirty="0" smtClean="0"/>
              <a:t>A</a:t>
            </a:r>
            <a:r>
              <a:rPr lang="zh-TW" altLang="en-US" dirty="0" smtClean="0"/>
              <a:t>：</a:t>
            </a:r>
            <a:r>
              <a:rPr lang="en-US" altLang="zh-HK" dirty="0" err="1" smtClean="0"/>
              <a:t>Thomas_G</a:t>
            </a:r>
            <a:endParaRPr lang="en-US" altLang="zh-HK" dirty="0" smtClean="0"/>
          </a:p>
          <a:p>
            <a:r>
              <a:rPr lang="en-US" altLang="zh-HK" baseline="0" dirty="0" smtClean="0"/>
              <a:t>L</a:t>
            </a:r>
            <a:r>
              <a:rPr lang="zh-TW" altLang="en-US" baseline="0" dirty="0" smtClean="0"/>
              <a:t>：</a:t>
            </a:r>
            <a:r>
              <a:rPr lang="en-US" altLang="zh-HK" u="none" dirty="0" err="1" smtClean="0"/>
              <a:t>Pixabay</a:t>
            </a:r>
            <a:r>
              <a:rPr lang="en-US" altLang="zh-HK" u="none" dirty="0" smtClean="0"/>
              <a:t> License - Free for commercial use. No attribution required</a:t>
            </a:r>
          </a:p>
          <a:p>
            <a:r>
              <a:rPr lang="en-US" altLang="zh-HK" baseline="0" dirty="0" smtClean="0"/>
              <a:t>L</a:t>
            </a:r>
            <a:r>
              <a:rPr lang="zh-TW" altLang="en-US" baseline="0" dirty="0" smtClean="0"/>
              <a:t>：</a:t>
            </a:r>
            <a:r>
              <a:rPr lang="en-US" altLang="zh-HK" dirty="0" smtClean="0"/>
              <a:t>https://pixabay.com/pt/photos/coelho-comer-cenoura-bonito-2505034/</a:t>
            </a:r>
          </a:p>
        </p:txBody>
      </p:sp>
    </p:spTree>
    <p:extLst>
      <p:ext uri="{BB962C8B-B14F-4D97-AF65-F5344CB8AC3E}">
        <p14:creationId xmlns:p14="http://schemas.microsoft.com/office/powerpoint/2010/main" val="2059599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1728007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Mouth </a:t>
            </a:r>
            <a:r>
              <a:rPr lang="en-US" altLang="zh-TW" dirty="0" err="1" smtClean="0"/>
              <a:t>Wikia</a:t>
            </a:r>
            <a:r>
              <a:rPr lang="en-US" altLang="zh-TW" dirty="0" smtClean="0"/>
              <a:t> Lip Clip Art - Battle For Dream Island Mouth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--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(Free</a:t>
            </a:r>
            <a:r>
              <a:rPr lang="zh-TW" altLang="en-US" dirty="0" smtClean="0"/>
              <a:t> </a:t>
            </a:r>
            <a:r>
              <a:rPr lang="en-US" altLang="zh-TW" dirty="0" smtClean="0"/>
              <a:t>download)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https://www.clipartmax.com/max/m2i8b1N4K9d3H7K9/</a:t>
            </a:r>
          </a:p>
          <a:p>
            <a:endParaRPr lang="en-US" altLang="zh-TW" dirty="0" smtClean="0"/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中</a:t>
            </a:r>
            <a:r>
              <a:rPr lang="en-US" altLang="zh-TW" dirty="0" smtClean="0"/>
              <a:t>)</a:t>
            </a: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 smtClean="0"/>
              <a:t>T</a:t>
            </a:r>
            <a:r>
              <a:rPr lang="zh-HK" altLang="en-US" dirty="0" smtClean="0"/>
              <a:t>：</a:t>
            </a: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 smtClean="0"/>
              <a:t>A</a:t>
            </a:r>
            <a:r>
              <a:rPr lang="zh-HK" altLang="en-US" dirty="0" smtClean="0"/>
              <a:t>：</a:t>
            </a: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 smtClean="0"/>
              <a:t>L</a:t>
            </a:r>
            <a:r>
              <a:rPr lang="zh-HK" altLang="en-US" dirty="0" smtClean="0"/>
              <a:t>：</a:t>
            </a: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 smtClean="0"/>
              <a:t>L</a:t>
            </a:r>
            <a:r>
              <a:rPr lang="zh-HK" altLang="en-US" dirty="0" smtClean="0"/>
              <a:t>：</a:t>
            </a:r>
            <a:endParaRPr lang="en-US" altLang="zh-HK" dirty="0" smtClean="0"/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 smtClean="0"/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endParaRPr lang="zh-HK" altLang="en-US" dirty="0" smtClean="0"/>
          </a:p>
          <a:p>
            <a:r>
              <a:rPr lang="en-US" altLang="zh-HK" dirty="0" smtClean="0"/>
              <a:t>T</a:t>
            </a:r>
            <a:r>
              <a:rPr lang="zh-HK" altLang="en-US" dirty="0" smtClean="0"/>
              <a:t>：</a:t>
            </a:r>
            <a:r>
              <a:rPr lang="en-US" altLang="zh-HK" dirty="0" smtClean="0"/>
              <a:t>Running Cat Silhouette Vector Clipart</a:t>
            </a:r>
            <a:endParaRPr lang="zh-HK" altLang="en-US" dirty="0" smtClean="0"/>
          </a:p>
          <a:p>
            <a:r>
              <a:rPr lang="en-US" altLang="zh-HK" dirty="0" smtClean="0"/>
              <a:t>A</a:t>
            </a:r>
            <a:r>
              <a:rPr lang="zh-HK" altLang="en-US" dirty="0" smtClean="0"/>
              <a:t>：</a:t>
            </a:r>
            <a:r>
              <a:rPr lang="en-US" altLang="zh-HK" dirty="0" err="1" smtClean="0"/>
              <a:t>algotruneman</a:t>
            </a:r>
            <a:endParaRPr lang="en-US" altLang="zh-HK" dirty="0" smtClean="0"/>
          </a:p>
          <a:p>
            <a:r>
              <a:rPr lang="en-US" altLang="zh-HK" dirty="0" smtClean="0"/>
              <a:t>L</a:t>
            </a:r>
            <a:r>
              <a:rPr lang="zh-HK" altLang="en-US" dirty="0" smtClean="0"/>
              <a:t>：</a:t>
            </a:r>
            <a:r>
              <a:rPr lang="en-US" altLang="zh-HK" dirty="0" smtClean="0"/>
              <a:t>CC0 / Public Domain </a:t>
            </a:r>
            <a:endParaRPr lang="zh-HK" altLang="en-US" dirty="0" smtClean="0"/>
          </a:p>
          <a:p>
            <a:r>
              <a:rPr lang="en-US" altLang="zh-HK" dirty="0" smtClean="0"/>
              <a:t>L</a:t>
            </a:r>
            <a:r>
              <a:rPr lang="zh-HK" altLang="en-US" dirty="0" smtClean="0"/>
              <a:t>：</a:t>
            </a:r>
            <a:r>
              <a:rPr lang="en-US" altLang="zh-HK" dirty="0" smtClean="0"/>
              <a:t>https://www.goodfreephotos.com/vector-images/running-cat-silhouette-vector-clipart.png.php</a:t>
            </a:r>
            <a:endParaRPr lang="zh-HK" altLang="en-US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58724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3738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smtClean="0"/>
          </a:p>
        </p:txBody>
      </p:sp>
    </p:spTree>
    <p:extLst>
      <p:ext uri="{BB962C8B-B14F-4D97-AF65-F5344CB8AC3E}">
        <p14:creationId xmlns:p14="http://schemas.microsoft.com/office/powerpoint/2010/main" val="1699509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2603451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4069124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20694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烏龜</a:t>
            </a:r>
            <a:endParaRPr lang="en-US" altLang="zh-HK" dirty="0" smtClean="0"/>
          </a:p>
          <a:p>
            <a:pPr defTabSz="452857">
              <a:defRPr/>
            </a:pPr>
            <a:r>
              <a:rPr lang="en-US" altLang="zh-HK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Grass, Animal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……</a:t>
            </a:r>
            <a:endParaRPr lang="ru-RU" altLang="zh-HK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HK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(From pxhere.com</a:t>
            </a:r>
            <a:r>
              <a:rPr lang="en-US" altLang="zh-HK" dirty="0" smtClean="0"/>
              <a:t> </a:t>
            </a:r>
            <a:r>
              <a:rPr lang="en-US" altLang="zh-TW" dirty="0" smtClean="0"/>
              <a:t>)</a:t>
            </a:r>
            <a:endParaRPr lang="en-US" altLang="zh-HK" dirty="0"/>
          </a:p>
          <a:p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/>
              <a:t>CC0 </a:t>
            </a:r>
            <a:r>
              <a:rPr lang="en-US" altLang="zh-HK" dirty="0"/>
              <a:t>Public Domain</a:t>
            </a:r>
          </a:p>
          <a:p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/>
              <a:t>https://pxhere.com/en/photo/1405160</a:t>
            </a:r>
          </a:p>
          <a:p>
            <a:endParaRPr lang="en-US" altLang="zh-HK" dirty="0" smtClean="0"/>
          </a:p>
          <a:p>
            <a:r>
              <a:rPr lang="zh-TW" altLang="en-US" dirty="0" smtClean="0"/>
              <a:t>熊貓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endParaRPr lang="en-US" altLang="zh-HK" dirty="0" smtClean="0"/>
          </a:p>
          <a:p>
            <a:r>
              <a:rPr lang="en-US" altLang="zh-HK" dirty="0" smtClean="0"/>
              <a:t>T</a:t>
            </a:r>
            <a:r>
              <a:rPr lang="zh-TW" altLang="en-US" dirty="0" smtClean="0"/>
              <a:t>：</a:t>
            </a:r>
            <a:r>
              <a:rPr lang="en-US" altLang="zh-HK" u="none" dirty="0" smtClean="0"/>
              <a:t>Panda Eating</a:t>
            </a:r>
            <a:endParaRPr lang="en-US" altLang="zh-HK" u="none" dirty="0"/>
          </a:p>
          <a:p>
            <a:r>
              <a:rPr lang="en-US" altLang="zh-HK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Jean Beaufort</a:t>
            </a:r>
            <a:endParaRPr lang="en-US" altLang="zh-HK" dirty="0"/>
          </a:p>
          <a:p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/>
              <a:t>CC0 Public Domain</a:t>
            </a:r>
          </a:p>
          <a:p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/>
              <a:t>https://www.publicdomainpictures.net/en/view-image.php?image=212639&amp;picture=panda</a:t>
            </a:r>
            <a:endParaRPr lang="en-US" altLang="zh-HK" u="none" dirty="0" smtClean="0"/>
          </a:p>
          <a:p>
            <a:endParaRPr lang="en-US" altLang="zh-HK" u="none" dirty="0" smtClean="0"/>
          </a:p>
          <a:p>
            <a:r>
              <a:rPr lang="zh-TW" altLang="en-US" dirty="0" smtClean="0"/>
              <a:t>熊貓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endParaRPr lang="en-US" altLang="zh-HK" dirty="0" smtClean="0"/>
          </a:p>
          <a:p>
            <a:r>
              <a:rPr lang="en-US" altLang="zh-HK" dirty="0" smtClean="0"/>
              <a:t>T</a:t>
            </a:r>
            <a:r>
              <a:rPr lang="zh-TW" altLang="en-US" dirty="0" smtClean="0"/>
              <a:t>：</a:t>
            </a:r>
            <a:r>
              <a:rPr lang="en-US" altLang="zh-HK" u="none" dirty="0" smtClean="0"/>
              <a:t>ChinaApril2009_090411-1041_01</a:t>
            </a:r>
          </a:p>
          <a:p>
            <a:r>
              <a:rPr lang="en-US" altLang="zh-HK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Lee </a:t>
            </a:r>
            <a:r>
              <a:rPr lang="en-US" altLang="zh-TW" dirty="0" err="1" smtClean="0"/>
              <a:t>Drage</a:t>
            </a:r>
            <a:endParaRPr lang="en-US" altLang="zh-TW" dirty="0" smtClean="0"/>
          </a:p>
          <a:p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/>
              <a:t>CC BY-NC-ND 2.0</a:t>
            </a:r>
          </a:p>
          <a:p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https://search.creativecommons.org/photos/dc4c7831-56b7-490e-aab1-bcd97b904a6e</a:t>
            </a:r>
            <a:endParaRPr lang="en-US" altLang="zh-HK" u="none" dirty="0" smtClean="0"/>
          </a:p>
          <a:p>
            <a:endParaRPr lang="en-US" altLang="zh-HK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94510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1060740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2649631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貓頭鷹</a:t>
            </a:r>
            <a:endParaRPr lang="en-US" altLang="zh-HK" dirty="0" smtClean="0"/>
          </a:p>
          <a:p>
            <a:r>
              <a:rPr lang="en-US" altLang="zh-HK" dirty="0" smtClean="0"/>
              <a:t>T</a:t>
            </a:r>
            <a:r>
              <a:rPr lang="zh-TW" altLang="en-US" dirty="0" smtClean="0"/>
              <a:t>：</a:t>
            </a:r>
            <a:r>
              <a:rPr lang="en-US" altLang="zh-HK" dirty="0" smtClean="0"/>
              <a:t>Mottled Owl </a:t>
            </a:r>
            <a:r>
              <a:rPr lang="en-US" altLang="zh-HK" dirty="0" err="1" smtClean="0"/>
              <a:t>Ciccaba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virgata</a:t>
            </a:r>
            <a:endParaRPr lang="en-US" altLang="zh-HK" dirty="0" smtClean="0"/>
          </a:p>
          <a:p>
            <a:r>
              <a:rPr lang="en-US" altLang="zh-HK" dirty="0" smtClean="0"/>
              <a:t>A</a:t>
            </a:r>
            <a:r>
              <a:rPr lang="zh-TW" altLang="en-US" dirty="0" smtClean="0"/>
              <a:t>：</a:t>
            </a:r>
            <a:r>
              <a:rPr lang="en-US" altLang="zh-HK" dirty="0" err="1" smtClean="0"/>
              <a:t>dominic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sherony</a:t>
            </a:r>
            <a:endParaRPr lang="en-US" altLang="zh-HK" dirty="0" smtClean="0"/>
          </a:p>
          <a:p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/>
              <a:t>CC BY-SA 2.0</a:t>
            </a:r>
          </a:p>
          <a:p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/>
              <a:t>https://en.wikipedia.org/wiki/File:Mottled_Owl.jpg</a:t>
            </a:r>
          </a:p>
          <a:p>
            <a:endParaRPr lang="en-US" altLang="zh-HK" dirty="0" smtClean="0"/>
          </a:p>
          <a:p>
            <a:r>
              <a:rPr lang="zh-TW" altLang="en-US" dirty="0" smtClean="0"/>
              <a:t>金魚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T</a:t>
            </a:r>
            <a:r>
              <a:rPr lang="zh-TW" altLang="en-US" dirty="0" smtClean="0"/>
              <a:t>：金魚在骯髒的魚缸</a:t>
            </a:r>
            <a:r>
              <a:rPr lang="en-US" altLang="zh-HK" baseline="0" dirty="0" smtClean="0"/>
              <a:t/>
            </a:r>
            <a:br>
              <a:rPr lang="en-US" altLang="zh-HK" baseline="0" dirty="0" smtClean="0"/>
            </a:br>
            <a:r>
              <a:rPr lang="en-US" altLang="zh-HK" baseline="0" dirty="0" smtClean="0"/>
              <a:t>A</a:t>
            </a:r>
            <a:r>
              <a:rPr lang="zh-TW" altLang="en-US" baseline="0" dirty="0" smtClean="0"/>
              <a:t>：</a:t>
            </a:r>
            <a:r>
              <a:rPr lang="en-US" altLang="zh-TW" baseline="0" dirty="0" smtClean="0"/>
              <a:t>Karen Arnold </a:t>
            </a:r>
            <a:endParaRPr lang="en-US" altLang="zh-HK" baseline="0" dirty="0" smtClean="0"/>
          </a:p>
          <a:p>
            <a:r>
              <a:rPr lang="en-US" altLang="zh-HK" baseline="0" dirty="0" smtClean="0"/>
              <a:t>L</a:t>
            </a:r>
            <a:r>
              <a:rPr lang="zh-TW" altLang="en-US" baseline="0" dirty="0" smtClean="0"/>
              <a:t>：</a:t>
            </a:r>
            <a:r>
              <a:rPr lang="en-US" altLang="zh-HK" dirty="0" smtClean="0"/>
              <a:t>CC0 Public Domain</a:t>
            </a:r>
            <a:br>
              <a:rPr lang="en-US" altLang="zh-HK" dirty="0" smtClean="0"/>
            </a:br>
            <a:r>
              <a:rPr lang="en-US" altLang="zh-HK" baseline="0" dirty="0" smtClean="0"/>
              <a:t>L</a:t>
            </a:r>
            <a:r>
              <a:rPr lang="zh-TW" altLang="en-US" baseline="0" dirty="0" smtClean="0"/>
              <a:t>：</a:t>
            </a:r>
            <a:r>
              <a:rPr lang="en-US" altLang="zh-HK" dirty="0" smtClean="0"/>
              <a:t>https://www.publicdomainpictures.net/cn/view-image.php?image=82680&amp;picture=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77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狗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endParaRPr lang="en-US" altLang="zh-HK" dirty="0" smtClean="0"/>
          </a:p>
          <a:p>
            <a:r>
              <a:rPr lang="en-US" altLang="zh-HK" dirty="0" smtClean="0"/>
              <a:t>T</a:t>
            </a:r>
            <a:r>
              <a:rPr lang="zh-TW" altLang="en-US" dirty="0" smtClean="0"/>
              <a:t>：</a:t>
            </a:r>
            <a:r>
              <a:rPr lang="da-DK" altLang="zh-HK" dirty="0" smtClean="0"/>
              <a:t>Puppy</a:t>
            </a:r>
          </a:p>
          <a:p>
            <a:r>
              <a:rPr lang="en-US" altLang="zh-HK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Jaclou</a:t>
            </a:r>
            <a:r>
              <a:rPr lang="en-US" altLang="zh-TW" dirty="0" smtClean="0"/>
              <a:t>-DL</a:t>
            </a:r>
            <a:r>
              <a:rPr lang="en-US" altLang="zh-HK" dirty="0" smtClean="0"/>
              <a:t> </a:t>
            </a:r>
          </a:p>
          <a:p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err="1" smtClean="0"/>
              <a:t>Pixabay</a:t>
            </a:r>
            <a:r>
              <a:rPr lang="en-US" altLang="zh-HK" dirty="0" smtClean="0"/>
              <a:t> License-Free for commercial use.</a:t>
            </a:r>
            <a:r>
              <a:rPr lang="en-US" altLang="zh-HK" baseline="0" dirty="0" smtClean="0"/>
              <a:t> </a:t>
            </a:r>
            <a:r>
              <a:rPr lang="en-US" altLang="zh-HK" dirty="0" smtClean="0"/>
              <a:t>No attribution required</a:t>
            </a:r>
          </a:p>
          <a:p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/>
              <a:t>https://pixabay.com/photos/puppy-pup-3665374/</a:t>
            </a:r>
          </a:p>
          <a:p>
            <a:endParaRPr lang="en-US" altLang="zh-HK" dirty="0" smtClean="0"/>
          </a:p>
          <a:p>
            <a:r>
              <a:rPr lang="zh-HK" altLang="en-US" dirty="0" smtClean="0"/>
              <a:t>狗</a:t>
            </a:r>
            <a:r>
              <a:rPr lang="en-US" altLang="zh-HK" dirty="0" smtClean="0"/>
              <a:t>(</a:t>
            </a:r>
            <a:r>
              <a:rPr lang="zh-TW" altLang="en-US" dirty="0" smtClean="0"/>
              <a:t>下左</a:t>
            </a:r>
            <a:r>
              <a:rPr lang="en-US" altLang="zh-HK" dirty="0" smtClean="0"/>
              <a:t>)</a:t>
            </a:r>
          </a:p>
          <a:p>
            <a:pPr defTabSz="452857">
              <a:defRPr/>
            </a:pPr>
            <a:r>
              <a:rPr lang="en-US" altLang="zh-HK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Dog,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Puppy</a:t>
            </a:r>
            <a:endParaRPr lang="en-US" altLang="zh-HK" dirty="0" smtClean="0"/>
          </a:p>
          <a:p>
            <a:r>
              <a:rPr lang="en-US" altLang="zh-HK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Jaclou</a:t>
            </a:r>
            <a:r>
              <a:rPr lang="en-US" altLang="zh-TW" dirty="0" smtClean="0"/>
              <a:t>-DL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Pixabay</a:t>
            </a:r>
            <a:r>
              <a:rPr lang="en-US" altLang="zh-TW" dirty="0" smtClean="0"/>
              <a:t> License-Free for commercial use. No attribution required</a:t>
            </a:r>
            <a:endParaRPr lang="en-US" altLang="zh-HK" dirty="0" smtClean="0"/>
          </a:p>
          <a:p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/>
              <a:t>https://pixabay.com/photos/dog-puppy-sleeping-pup-3751704/</a:t>
            </a:r>
          </a:p>
          <a:p>
            <a:endParaRPr lang="en-US" altLang="zh-HK" dirty="0" smtClean="0"/>
          </a:p>
          <a:p>
            <a:r>
              <a:rPr lang="zh-HK" altLang="en-US" dirty="0" smtClean="0"/>
              <a:t>狗</a:t>
            </a:r>
            <a:r>
              <a:rPr lang="en-US" altLang="zh-HK" dirty="0" smtClean="0"/>
              <a:t>(</a:t>
            </a:r>
            <a:r>
              <a:rPr lang="zh-TW" altLang="en-US" dirty="0" smtClean="0"/>
              <a:t>下右</a:t>
            </a:r>
            <a:r>
              <a:rPr lang="en-US" altLang="zh-HK" dirty="0" smtClean="0"/>
              <a:t>)</a:t>
            </a:r>
          </a:p>
          <a:p>
            <a:pPr defTabSz="452857">
              <a:defRPr/>
            </a:pPr>
            <a:r>
              <a:rPr lang="en-US" altLang="zh-HK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Dog</a:t>
            </a:r>
            <a:endParaRPr lang="en-US" altLang="zh-HK" dirty="0" smtClean="0"/>
          </a:p>
          <a:p>
            <a:r>
              <a:rPr lang="en-US" altLang="zh-HK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Jaclou</a:t>
            </a:r>
            <a:r>
              <a:rPr lang="en-US" altLang="zh-TW" dirty="0" smtClean="0"/>
              <a:t>-DL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Pixabay</a:t>
            </a:r>
            <a:r>
              <a:rPr lang="en-US" altLang="zh-TW" dirty="0" smtClean="0"/>
              <a:t> License-Free for commercial use. No attribution required</a:t>
            </a:r>
            <a:endParaRPr lang="en-US" altLang="zh-HK" dirty="0" smtClean="0"/>
          </a:p>
          <a:p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/>
              <a:t>https://pixabay.com/photos/dog-bitch-eurasier-3163629/</a:t>
            </a:r>
          </a:p>
          <a:p>
            <a:endParaRPr lang="en-US" altLang="zh-HK" dirty="0" smtClean="0"/>
          </a:p>
          <a:p>
            <a:r>
              <a:rPr lang="zh-TW" altLang="en-US" dirty="0" smtClean="0"/>
              <a:t>貓</a:t>
            </a:r>
            <a:r>
              <a:rPr lang="en-US" altLang="zh-TW" dirty="0" smtClean="0"/>
              <a:t>(</a:t>
            </a:r>
            <a:r>
              <a:rPr lang="zh-TW" altLang="en-US" dirty="0" smtClean="0"/>
              <a:t>左</a:t>
            </a:r>
            <a:r>
              <a:rPr lang="en-US" altLang="zh-TW" dirty="0" smtClean="0"/>
              <a:t>)</a:t>
            </a:r>
            <a:endParaRPr lang="en-US" altLang="zh-HK" dirty="0" smtClean="0"/>
          </a:p>
          <a:p>
            <a:r>
              <a:rPr lang="en-US" altLang="zh-HK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Animal,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cat</a:t>
            </a:r>
            <a:endParaRPr lang="en-US" altLang="zh-HK" dirty="0" smtClean="0"/>
          </a:p>
          <a:p>
            <a:r>
              <a:rPr lang="en-US" altLang="zh-HK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MikesPhotos</a:t>
            </a:r>
            <a:endParaRPr lang="en-US" altLang="zh-TW" dirty="0" smtClean="0"/>
          </a:p>
          <a:p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Pixabay</a:t>
            </a:r>
            <a:r>
              <a:rPr lang="en-US" altLang="zh-TW" dirty="0" smtClean="0"/>
              <a:t> License-Free for commercial use. No attribution required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https://pixabay.com/photos/animal-cat-cute-domestic-feline-2238147/</a:t>
            </a:r>
            <a:endParaRPr lang="en-US" altLang="zh-HK" dirty="0" smtClean="0"/>
          </a:p>
          <a:p>
            <a:endParaRPr lang="en-US" altLang="zh-HK" dirty="0" smtClean="0"/>
          </a:p>
          <a:p>
            <a:r>
              <a:rPr lang="zh-HK" altLang="en-US" dirty="0" smtClean="0"/>
              <a:t>貓</a:t>
            </a:r>
            <a:r>
              <a:rPr lang="en-US" altLang="zh-HK" dirty="0" smtClean="0"/>
              <a:t>(</a:t>
            </a:r>
            <a:r>
              <a:rPr lang="zh-TW" altLang="en-US" dirty="0" smtClean="0"/>
              <a:t>右</a:t>
            </a:r>
            <a:r>
              <a:rPr lang="en-US" altLang="zh-HK" dirty="0" smtClean="0"/>
              <a:t>)</a:t>
            </a:r>
          </a:p>
          <a:p>
            <a:r>
              <a:rPr lang="en-US" altLang="zh-HK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Cat</a:t>
            </a:r>
            <a:r>
              <a:rPr lang="zh-TW" altLang="en-US" dirty="0" smtClean="0"/>
              <a:t> </a:t>
            </a:r>
            <a:r>
              <a:rPr lang="en-US" altLang="zh-TW" dirty="0" smtClean="0"/>
              <a:t>/</a:t>
            </a:r>
            <a:r>
              <a:rPr lang="zh-TW" altLang="en-US" dirty="0" smtClean="0"/>
              <a:t> </a:t>
            </a:r>
            <a:r>
              <a:rPr lang="en-US" altLang="zh-TW" dirty="0" smtClean="0"/>
              <a:t>Red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cat</a:t>
            </a:r>
            <a:endParaRPr lang="en-US" altLang="zh-HK" dirty="0" smtClean="0"/>
          </a:p>
          <a:p>
            <a:r>
              <a:rPr lang="en-US" altLang="zh-HK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IRCat</a:t>
            </a:r>
            <a:endParaRPr lang="en-US" altLang="zh-HK" dirty="0" smtClean="0"/>
          </a:p>
          <a:p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Pixabay</a:t>
            </a:r>
            <a:r>
              <a:rPr lang="en-US" altLang="zh-TW" dirty="0" smtClean="0"/>
              <a:t> License-Free for commercial use. No attribution required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/>
              <a:t>https://pixabay.com/photos/cat-red-cat-red-headed-cat-kitten-4384172/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41977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金魚圖</a:t>
            </a:r>
            <a:r>
              <a:rPr lang="en-US" altLang="zh-TW" dirty="0" smtClean="0"/>
              <a:t>/</a:t>
            </a:r>
            <a:r>
              <a:rPr lang="zh-TW" altLang="en-US" dirty="0" smtClean="0"/>
              <a:t>取自免費圖庫 </a:t>
            </a:r>
            <a:r>
              <a:rPr lang="en-US" altLang="zh-TW" dirty="0" smtClean="0"/>
              <a:t>public domain pictures</a:t>
            </a:r>
          </a:p>
          <a:p>
            <a:r>
              <a:rPr lang="zh-TW" altLang="en-US" dirty="0" smtClean="0"/>
              <a:t>貓圖</a:t>
            </a:r>
            <a:r>
              <a:rPr lang="en-US" altLang="zh-TW" dirty="0" smtClean="0"/>
              <a:t>/</a:t>
            </a:r>
            <a:r>
              <a:rPr lang="zh-TW" altLang="en-US" dirty="0" smtClean="0"/>
              <a:t>取自免費圖庫</a:t>
            </a:r>
            <a:r>
              <a:rPr lang="en-US" altLang="zh-TW" dirty="0" err="1" smtClean="0"/>
              <a:t>pixabay</a:t>
            </a:r>
            <a:endParaRPr lang="zh-HK" altLang="en-US" dirty="0" smtClean="0"/>
          </a:p>
          <a:p>
            <a:endParaRPr lang="en-US" dirty="0" smtClean="0"/>
          </a:p>
          <a:p>
            <a:r>
              <a:rPr lang="zh-TW" altLang="en-US" dirty="0" smtClean="0"/>
              <a:t>烏龜</a:t>
            </a:r>
            <a:r>
              <a:rPr lang="en-US" dirty="0" smtClean="0"/>
              <a:t>:</a:t>
            </a:r>
          </a:p>
          <a:p>
            <a:pPr defTabSz="452857">
              <a:defRPr/>
            </a:pPr>
            <a:r>
              <a:rPr lang="en-US" dirty="0" smtClean="0"/>
              <a:t>T</a:t>
            </a:r>
            <a:r>
              <a:rPr lang="zh-TW" altLang="en-US" dirty="0" smtClean="0"/>
              <a:t>：</a:t>
            </a:r>
            <a:r>
              <a:rPr lang="en-US" altLang="zh-HK" dirty="0" smtClean="0"/>
              <a:t>turtle (Ornate Box turtle)</a:t>
            </a:r>
          </a:p>
          <a:p>
            <a:pPr defTabSz="452857">
              <a:defRPr/>
            </a:pPr>
            <a:r>
              <a:rPr lang="en-US" dirty="0" smtClean="0"/>
              <a:t>A</a:t>
            </a:r>
            <a:r>
              <a:rPr lang="zh-TW" altLang="en-US" dirty="0" smtClean="0"/>
              <a:t>：</a:t>
            </a:r>
            <a:r>
              <a:rPr lang="en-US" altLang="zh-HK" dirty="0" smtClean="0"/>
              <a:t>David </a:t>
            </a:r>
            <a:r>
              <a:rPr lang="en-US" altLang="zh-HK" dirty="0" err="1" smtClean="0"/>
              <a:t>DeHetre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CC BY 2.0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https://www.flickr.com/photos/davedehetre/7094947087/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68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金魚圖</a:t>
            </a:r>
            <a:r>
              <a:rPr lang="en-US" altLang="zh-TW" dirty="0" smtClean="0"/>
              <a:t>/</a:t>
            </a:r>
            <a:r>
              <a:rPr lang="zh-TW" altLang="en-US" dirty="0" smtClean="0"/>
              <a:t>取自免費圖庫 </a:t>
            </a:r>
            <a:r>
              <a:rPr lang="en-US" altLang="zh-TW" dirty="0" smtClean="0"/>
              <a:t>public domain pictures</a:t>
            </a:r>
          </a:p>
          <a:p>
            <a:r>
              <a:rPr lang="zh-TW" altLang="en-US" dirty="0" smtClean="0"/>
              <a:t>貓圖</a:t>
            </a:r>
            <a:r>
              <a:rPr lang="en-US" altLang="zh-TW" dirty="0" smtClean="0"/>
              <a:t>/</a:t>
            </a:r>
            <a:r>
              <a:rPr lang="zh-TW" altLang="en-US" dirty="0" smtClean="0"/>
              <a:t>取自免費圖庫</a:t>
            </a:r>
            <a:r>
              <a:rPr lang="en-US" altLang="zh-TW" dirty="0" err="1" smtClean="0"/>
              <a:t>pixabay</a:t>
            </a:r>
            <a:endParaRPr lang="zh-HK" altLang="en-US" dirty="0" smtClean="0"/>
          </a:p>
          <a:p>
            <a:endParaRPr lang="en-US" dirty="0" smtClean="0"/>
          </a:p>
          <a:p>
            <a:r>
              <a:rPr lang="zh-TW" altLang="en-US" dirty="0" smtClean="0"/>
              <a:t>狗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Dog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/Breed</a:t>
            </a:r>
            <a:endParaRPr lang="en-US" altLang="zh-TW" dirty="0" smtClean="0"/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OrnaW</a:t>
            </a:r>
            <a:r>
              <a:rPr lang="en-US" altLang="zh-TW" dirty="0" smtClean="0"/>
              <a:t> </a:t>
            </a:r>
          </a:p>
          <a:p>
            <a:r>
              <a:rPr lang="en-US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Pixabay</a:t>
            </a:r>
            <a:r>
              <a:rPr lang="en-US" altLang="zh-TW" dirty="0" smtClean="0"/>
              <a:t> License - Free for commercial use. No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attribution required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/>
              <a:t>https://pixabay.com/photos/dog-breed-terrier-happy-running-4274328/</a:t>
            </a:r>
            <a:endParaRPr lang="en-US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貓</a:t>
            </a:r>
            <a:endParaRPr lang="en-US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Cat. Paw licking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sunnivalode97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Pixabay</a:t>
            </a:r>
            <a:r>
              <a:rPr lang="en-US" altLang="zh-TW" dirty="0" smtClean="0"/>
              <a:t> License - Free for commercial use. No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attribution required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/>
              <a:t>https://pixabay.com/pt/photos/gato-pata-lambendo-felino-animal-318776/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003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 smtClean="0"/>
              <a:t>圖</a:t>
            </a:r>
            <a:r>
              <a:rPr lang="en-US" altLang="zh-HK" dirty="0" smtClean="0"/>
              <a:t>(</a:t>
            </a:r>
            <a:r>
              <a:rPr lang="zh-HK" altLang="en-US" dirty="0" smtClean="0"/>
              <a:t>上</a:t>
            </a:r>
            <a:r>
              <a:rPr lang="en-US" altLang="zh-HK" dirty="0" smtClean="0"/>
              <a:t>)</a:t>
            </a:r>
          </a:p>
          <a:p>
            <a:r>
              <a:rPr lang="en-US" altLang="zh-HK" dirty="0" smtClean="0"/>
              <a:t>T</a:t>
            </a:r>
            <a:r>
              <a:rPr lang="zh-HK" altLang="en-US" dirty="0" smtClean="0"/>
              <a:t>：</a:t>
            </a:r>
            <a:r>
              <a:rPr lang="en-US" altLang="zh-HK" dirty="0" smtClean="0"/>
              <a:t>Mouth </a:t>
            </a:r>
            <a:r>
              <a:rPr lang="en-US" altLang="zh-HK" dirty="0" err="1" smtClean="0"/>
              <a:t>Wikia</a:t>
            </a:r>
            <a:r>
              <a:rPr lang="en-US" altLang="zh-HK" dirty="0" smtClean="0"/>
              <a:t> Lip Clip Art - Battle For Dream Island Mouth</a:t>
            </a:r>
          </a:p>
          <a:p>
            <a:r>
              <a:rPr lang="en-US" altLang="zh-HK" dirty="0" smtClean="0"/>
              <a:t>A</a:t>
            </a:r>
            <a:r>
              <a:rPr lang="zh-HK" altLang="en-US" dirty="0" smtClean="0"/>
              <a:t>：</a:t>
            </a:r>
            <a:r>
              <a:rPr lang="en-US" altLang="zh-HK" dirty="0" smtClean="0"/>
              <a:t>--</a:t>
            </a:r>
          </a:p>
          <a:p>
            <a:r>
              <a:rPr lang="en-US" altLang="zh-HK" dirty="0" smtClean="0"/>
              <a:t>L</a:t>
            </a:r>
            <a:r>
              <a:rPr lang="zh-HK" altLang="en-US" dirty="0" smtClean="0"/>
              <a:t>：</a:t>
            </a:r>
            <a:r>
              <a:rPr lang="en-US" altLang="zh-HK" dirty="0" smtClean="0"/>
              <a:t>(Free download)</a:t>
            </a:r>
          </a:p>
          <a:p>
            <a:r>
              <a:rPr lang="en-US" altLang="zh-HK" dirty="0" smtClean="0"/>
              <a:t>L</a:t>
            </a:r>
            <a:r>
              <a:rPr lang="zh-HK" altLang="en-US" dirty="0" smtClean="0"/>
              <a:t>：</a:t>
            </a:r>
            <a:r>
              <a:rPr lang="en-US" altLang="zh-HK" dirty="0" smtClean="0"/>
              <a:t>https://www.clipartmax.com/max/m2i8b1N4K9d3H7K9/</a:t>
            </a:r>
          </a:p>
          <a:p>
            <a:endParaRPr lang="en-US" altLang="zh-HK" dirty="0" smtClean="0"/>
          </a:p>
          <a:p>
            <a:r>
              <a:rPr lang="zh-HK" altLang="en-US" dirty="0" smtClean="0"/>
              <a:t>圖</a:t>
            </a:r>
            <a:r>
              <a:rPr lang="en-US" altLang="zh-HK" dirty="0" smtClean="0"/>
              <a:t>(</a:t>
            </a:r>
            <a:r>
              <a:rPr lang="zh-HK" altLang="en-US" dirty="0" smtClean="0"/>
              <a:t>中</a:t>
            </a:r>
            <a:r>
              <a:rPr lang="en-US" altLang="zh-HK" dirty="0" smtClean="0"/>
              <a:t>)</a:t>
            </a:r>
          </a:p>
          <a:p>
            <a:r>
              <a:rPr lang="en-US" altLang="zh-HK" dirty="0" smtClean="0"/>
              <a:t>T</a:t>
            </a:r>
            <a:r>
              <a:rPr lang="zh-HK" altLang="en-US" dirty="0" smtClean="0"/>
              <a:t>：</a:t>
            </a:r>
          </a:p>
          <a:p>
            <a:r>
              <a:rPr lang="en-US" altLang="zh-HK" dirty="0" smtClean="0"/>
              <a:t>A</a:t>
            </a:r>
            <a:r>
              <a:rPr lang="zh-HK" altLang="en-US" dirty="0" smtClean="0"/>
              <a:t>：</a:t>
            </a:r>
          </a:p>
          <a:p>
            <a:r>
              <a:rPr lang="en-US" altLang="zh-HK" dirty="0" smtClean="0"/>
              <a:t>L</a:t>
            </a:r>
            <a:r>
              <a:rPr lang="zh-HK" altLang="en-US" dirty="0" smtClean="0"/>
              <a:t>：</a:t>
            </a:r>
          </a:p>
          <a:p>
            <a:r>
              <a:rPr lang="en-US" altLang="zh-HK" dirty="0" smtClean="0"/>
              <a:t>L</a:t>
            </a:r>
            <a:r>
              <a:rPr lang="zh-HK" altLang="en-US" dirty="0" smtClean="0"/>
              <a:t>：</a:t>
            </a:r>
          </a:p>
          <a:p>
            <a:endParaRPr lang="zh-HK" altLang="en-US" dirty="0" smtClean="0"/>
          </a:p>
          <a:p>
            <a:r>
              <a:rPr lang="zh-HK" altLang="en-US" dirty="0" smtClean="0"/>
              <a:t>圖</a:t>
            </a:r>
            <a:r>
              <a:rPr lang="en-US" altLang="zh-HK" dirty="0" smtClean="0"/>
              <a:t>(</a:t>
            </a:r>
            <a:r>
              <a:rPr lang="zh-HK" altLang="en-US" dirty="0" smtClean="0"/>
              <a:t>下</a:t>
            </a:r>
            <a:r>
              <a:rPr lang="en-US" altLang="zh-HK" dirty="0" smtClean="0"/>
              <a:t>)</a:t>
            </a:r>
          </a:p>
          <a:p>
            <a:r>
              <a:rPr lang="en-US" altLang="zh-HK" dirty="0" smtClean="0"/>
              <a:t>T</a:t>
            </a:r>
            <a:r>
              <a:rPr lang="zh-HK" altLang="en-US" dirty="0" smtClean="0"/>
              <a:t>：</a:t>
            </a:r>
            <a:r>
              <a:rPr lang="en-US" altLang="zh-HK" dirty="0" smtClean="0"/>
              <a:t>Running Cat Silhouette Vector Clipart</a:t>
            </a:r>
          </a:p>
          <a:p>
            <a:r>
              <a:rPr lang="en-US" altLang="zh-HK" dirty="0" smtClean="0"/>
              <a:t>A</a:t>
            </a:r>
            <a:r>
              <a:rPr lang="zh-HK" altLang="en-US" dirty="0" smtClean="0"/>
              <a:t>：</a:t>
            </a:r>
            <a:r>
              <a:rPr lang="en-US" altLang="zh-HK" dirty="0" err="1" smtClean="0"/>
              <a:t>algotruneman</a:t>
            </a:r>
            <a:endParaRPr lang="en-US" altLang="zh-HK" dirty="0" smtClean="0"/>
          </a:p>
          <a:p>
            <a:r>
              <a:rPr lang="en-US" altLang="zh-HK" dirty="0" smtClean="0"/>
              <a:t>L</a:t>
            </a:r>
            <a:r>
              <a:rPr lang="zh-HK" altLang="en-US" dirty="0" smtClean="0"/>
              <a:t>：</a:t>
            </a:r>
            <a:r>
              <a:rPr lang="en-US" altLang="zh-HK" dirty="0" smtClean="0"/>
              <a:t>CC0 / Public Domain </a:t>
            </a:r>
          </a:p>
          <a:p>
            <a:r>
              <a:rPr lang="en-US" altLang="zh-HK" dirty="0" smtClean="0"/>
              <a:t>L</a:t>
            </a:r>
            <a:r>
              <a:rPr lang="zh-HK" altLang="en-US" dirty="0" smtClean="0"/>
              <a:t>：</a:t>
            </a:r>
            <a:r>
              <a:rPr lang="en-US" altLang="zh-HK" dirty="0" smtClean="0"/>
              <a:t>https://www.goodfreephotos.com/vector-images/running-cat-silhouette-vector-clipart.png.php</a:t>
            </a:r>
          </a:p>
          <a:p>
            <a:endParaRPr lang="en-US" altLang="zh-HK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70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935883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381390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BFFB-5D65-4F2A-8EEC-C23D5F559BD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043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C496-76B6-422B-A5A7-DF5B6D68866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2999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E059-57DE-4C14-90BE-1279BD7F798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912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90600" y="1905000"/>
            <a:ext cx="7772400" cy="2057400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5400" b="1">
                <a:solidFill>
                  <a:srgbClr val="FFFFB7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/>
            <a:r>
              <a:rPr/>
              <a:t>按一下以編輯母片標題樣式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990600" y="3962400"/>
            <a:ext cx="6781800" cy="28956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</a:lstStyle>
          <a:p>
            <a:pPr lvl="0"/>
            <a:r>
              <a:rPr dirty="0" err="1"/>
              <a:t>按一下以編輯母片副標題樣式</a:t>
            </a:r>
            <a:endParaRPr dirty="0"/>
          </a:p>
        </p:txBody>
      </p:sp>
      <p:sp>
        <p:nvSpPr>
          <p:cNvPr id="4" name="Shape 19"/>
          <p:cNvSpPr>
            <a:spLocks noGrp="1"/>
          </p:cNvSpPr>
          <p:nvPr>
            <p:ph type="sldNum" sz="quarter" idx="10"/>
          </p:nvPr>
        </p:nvSpPr>
        <p:spPr>
          <a:xfrm>
            <a:off x="6937375" y="6245225"/>
            <a:ext cx="1901825" cy="304800"/>
          </a:xfrm>
          <a:ln w="12700">
            <a:miter lim="400000"/>
          </a:ln>
        </p:spPr>
        <p:txBody>
          <a:bodyPr lIns="45718" tIns="45718" rIns="45718" bIns="45718"/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9D50CD98-4499-4C68-835E-5319CA0FA47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685147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85BA-B9C0-4483-A8D6-F739104455C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7573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4DD5C-7014-4BC4-9531-FCEDC807134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1179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39CC1-4066-4567-819F-BA3ECF1A717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1326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C5DF-2280-4237-BA4E-179F2457253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7713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644B-EE2C-443F-8677-89234936626D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8321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280FE-FB81-4786-80D2-9B9361FEEED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9862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F557-A8CE-41FB-B06C-5613074E4E4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2185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2001F-1E9F-4450-A2A4-FB32D3BC08D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376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6019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CFCF8BD-6078-49CE-B483-62399D2E2FD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  <p:sldLayoutId id="2147484621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標楷體" panose="030005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  <a:ea typeface="標楷體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  <a:ea typeface="標楷體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  <a:ea typeface="標楷體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  <a:ea typeface="標楷體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40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3429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b="1" dirty="0">
                <a:latin typeface="Times New Roman" panose="02020603050405020304" pitchFamily="18" charset="0"/>
              </a:rPr>
              <a:t>四年級</a:t>
            </a:r>
            <a:r>
              <a:rPr lang="zh-TW" altLang="zh-HK" b="1" dirty="0">
                <a:latin typeface="Times New Roman" panose="02020603050405020304" pitchFamily="18" charset="0"/>
              </a:rPr>
              <a:t>讀寫小組輔助教材</a:t>
            </a:r>
            <a:r>
              <a:rPr lang="en-US" altLang="zh-TW" b="1" dirty="0">
                <a:latin typeface="Times New Roman" panose="02020603050405020304" pitchFamily="18" charset="0"/>
              </a:rPr>
              <a:t/>
            </a:r>
            <a:br>
              <a:rPr lang="en-US" altLang="zh-TW" b="1" dirty="0">
                <a:latin typeface="Times New Roman" panose="02020603050405020304" pitchFamily="18" charset="0"/>
              </a:rPr>
            </a:br>
            <a:r>
              <a:rPr lang="zh-TW" altLang="en-US" b="1" u="sng" dirty="0" smtClean="0">
                <a:latin typeface="Garamond" panose="02020404030301010803" pitchFamily="18" charset="0"/>
                <a:sym typeface="標楷體" panose="03000509000000000000" pitchFamily="65" charset="-120"/>
              </a:rPr>
              <a:t>單元三　描寫單元</a:t>
            </a:r>
            <a:r>
              <a:rPr lang="en-US" altLang="zh-TW" b="1" u="sng" dirty="0" smtClean="0">
                <a:latin typeface="Garamond" panose="02020404030301010803" pitchFamily="18" charset="0"/>
                <a:sym typeface="標楷體" panose="03000509000000000000" pitchFamily="65" charset="-120"/>
              </a:rPr>
              <a:t>(</a:t>
            </a:r>
            <a:r>
              <a:rPr lang="zh-TW" altLang="en-US" b="1" u="sng" dirty="0" smtClean="0">
                <a:latin typeface="Garamond" panose="02020404030301010803" pitchFamily="18" charset="0"/>
                <a:sym typeface="標楷體" panose="03000509000000000000" pitchFamily="65" charset="-120"/>
              </a:rPr>
              <a:t>動物</a:t>
            </a:r>
            <a:r>
              <a:rPr lang="en-US" altLang="zh-TW" b="1" u="sng" dirty="0" smtClean="0">
                <a:latin typeface="Garamond" panose="02020404030301010803" pitchFamily="18" charset="0"/>
                <a:sym typeface="標楷體" panose="03000509000000000000" pitchFamily="65" charset="-120"/>
              </a:rPr>
              <a:t>)</a:t>
            </a:r>
            <a:br>
              <a:rPr lang="en-US" altLang="zh-TW" b="1" u="sng" dirty="0" smtClean="0">
                <a:latin typeface="Garamond" panose="02020404030301010803" pitchFamily="18" charset="0"/>
                <a:sym typeface="標楷體" panose="03000509000000000000" pitchFamily="65" charset="-120"/>
              </a:rPr>
            </a:br>
            <a:r>
              <a:rPr lang="zh-TW" altLang="en-US" b="1" dirty="0" smtClean="0">
                <a:latin typeface="Garamond" panose="02020404030301010803" pitchFamily="18" charset="0"/>
                <a:sym typeface="標楷體" panose="03000509000000000000" pitchFamily="65" charset="-120"/>
              </a:rPr>
              <a:t>閱讀：動物的動態描寫</a:t>
            </a:r>
            <a:endParaRPr lang="zh-HK" altLang="zh-HK" sz="4800" b="1" dirty="0" smtClean="0">
              <a:latin typeface="標楷體" panose="03000509000000000000" pitchFamily="65" charset="-120"/>
              <a:sym typeface="標楷體" panose="03000509000000000000" pitchFamily="65" charset="-120"/>
            </a:endParaRPr>
          </a:p>
        </p:txBody>
      </p:sp>
      <p:sp>
        <p:nvSpPr>
          <p:cNvPr id="4099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動物</a:t>
            </a:r>
            <a:r>
              <a:rPr lang="en-US" altLang="zh-HK" sz="1200" smtClean="0">
                <a:latin typeface="Times New Roman" panose="02020603050405020304" pitchFamily="18" charset="0"/>
              </a:rPr>
              <a:t>)(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4100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  <a:endParaRPr lang="zh-TW" altLang="en-US" sz="1200" dirty="0" smtClean="0">
              <a:latin typeface="Times New Roman" panose="02020603050405020304" pitchFamily="18" charset="0"/>
            </a:endParaRPr>
          </a:p>
        </p:txBody>
      </p:sp>
      <p:sp>
        <p:nvSpPr>
          <p:cNvPr id="410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823B47-4D4E-404B-827E-F8D55EA2228F}" type="slidenum">
              <a:rPr lang="zh-TW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HK" altLang="en-US" sz="9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900" smtClean="0">
                <a:latin typeface="Times New Roman" panose="02020603050405020304" pitchFamily="18" charset="0"/>
              </a:rPr>
              <a:t>(</a:t>
            </a:r>
            <a:r>
              <a:rPr lang="zh-HK" altLang="en-US" sz="900" smtClean="0">
                <a:latin typeface="Times New Roman" panose="02020603050405020304" pitchFamily="18" charset="0"/>
              </a:rPr>
              <a:t>動物</a:t>
            </a:r>
            <a:r>
              <a:rPr lang="en-US" altLang="zh-HK" sz="900" smtClean="0">
                <a:latin typeface="Times New Roman" panose="02020603050405020304" pitchFamily="18" charset="0"/>
              </a:rPr>
              <a:t>)(</a:t>
            </a:r>
            <a:r>
              <a:rPr lang="zh-HK" altLang="en-US" sz="900" smtClean="0">
                <a:latin typeface="Times New Roman" panose="02020603050405020304" pitchFamily="18" charset="0"/>
              </a:rPr>
              <a:t>閱讀</a:t>
            </a:r>
            <a:r>
              <a:rPr lang="en-US" altLang="zh-HK" sz="900" smtClean="0">
                <a:latin typeface="Times New Roman" panose="02020603050405020304" pitchFamily="18" charset="0"/>
              </a:rPr>
              <a:t>)</a:t>
            </a:r>
            <a:endParaRPr lang="zh-TW" altLang="en-US" sz="900">
              <a:latin typeface="Times New Roman" panose="02020603050405020304" pitchFamily="18" charset="0"/>
            </a:endParaRPr>
          </a:p>
        </p:txBody>
      </p:sp>
      <p:sp>
        <p:nvSpPr>
          <p:cNvPr id="8196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9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900" smtClean="0">
                <a:latin typeface="Times New Roman" panose="02020603050405020304" pitchFamily="18" charset="0"/>
              </a:rPr>
              <a:t>(</a:t>
            </a:r>
            <a:r>
              <a:rPr lang="zh-TW" altLang="en-US" sz="9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900" smtClean="0">
                <a:latin typeface="Times New Roman" panose="02020603050405020304" pitchFamily="18" charset="0"/>
              </a:rPr>
              <a:t>)</a:t>
            </a:r>
            <a:r>
              <a:rPr lang="zh-TW" altLang="en-US" sz="900" smtClean="0">
                <a:latin typeface="Times New Roman" panose="02020603050405020304" pitchFamily="18" charset="0"/>
              </a:rPr>
              <a:t>組 </a:t>
            </a:r>
            <a:r>
              <a:rPr lang="en-US" altLang="zh-TW" sz="900" smtClean="0">
                <a:latin typeface="Times New Roman" panose="02020603050405020304" pitchFamily="18" charset="0"/>
              </a:rPr>
              <a:t>©2019</a:t>
            </a:r>
            <a:endParaRPr lang="zh-TW" altLang="en-US" sz="900">
              <a:latin typeface="Times New Roman" panose="02020603050405020304" pitchFamily="18" charset="0"/>
            </a:endParaRPr>
          </a:p>
        </p:txBody>
      </p:sp>
      <p:sp>
        <p:nvSpPr>
          <p:cNvPr id="8197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793664F-BCB2-46B7-BD95-5942BF685CCA}" type="slidenum">
              <a:rPr lang="zh-TW" altLang="en-US" sz="90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zh-TW" sz="900">
              <a:latin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3496" y="4460137"/>
            <a:ext cx="374441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烏龜受驚或被攻擊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時，四肢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就會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縮到</a:t>
            </a:r>
            <a:r>
              <a:rPr lang="zh-TW" altLang="en-US" spc="-150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龜殼</a:t>
            </a:r>
            <a:r>
              <a:rPr lang="zh-TW" altLang="en-US" spc="-150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裏，保護自己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。</a:t>
            </a:r>
            <a:endParaRPr lang="en-GB" altLang="zh-HK" dirty="0">
              <a:solidFill>
                <a:srgbClr val="7030A0"/>
              </a:solidFill>
              <a:latin typeface="+mn-ea"/>
              <a:ea typeface="+mn-ea"/>
              <a:cs typeface="Avenir Roman"/>
            </a:endParaRPr>
          </a:p>
        </p:txBody>
      </p:sp>
      <p:sp>
        <p:nvSpPr>
          <p:cNvPr id="11" name="文字方塊 14"/>
          <p:cNvSpPr txBox="1"/>
          <p:nvPr/>
        </p:nvSpPr>
        <p:spPr>
          <a:xfrm>
            <a:off x="5436096" y="4460137"/>
            <a:ext cx="3384376" cy="156966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金魚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擺動着大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尾巴，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在水中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游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來</a:t>
            </a:r>
            <a:r>
              <a:rPr lang="zh-TW" altLang="en-US" spc="-150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游去</a:t>
            </a:r>
            <a:r>
              <a:rPr lang="zh-TW" altLang="en-US" spc="-150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，很是好看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。</a:t>
            </a:r>
            <a:endParaRPr lang="en-GB" altLang="zh-HK" dirty="0">
              <a:solidFill>
                <a:srgbClr val="7030A0"/>
              </a:solidFill>
              <a:latin typeface="+mn-ea"/>
              <a:ea typeface="+mn-ea"/>
              <a:cs typeface="Avenir Roman"/>
            </a:endParaRPr>
          </a:p>
        </p:txBody>
      </p:sp>
      <p:pic>
        <p:nvPicPr>
          <p:cNvPr id="10" name="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91" y="3037765"/>
            <a:ext cx="1955412" cy="136979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1034761" y="328621"/>
            <a:ext cx="7643192" cy="1788570"/>
            <a:chOff x="1331640" y="124716"/>
            <a:chExt cx="5983881" cy="1788570"/>
          </a:xfrm>
        </p:grpSpPr>
        <p:sp>
          <p:nvSpPr>
            <p:cNvPr id="16" name="雲朵形圖說文字 15"/>
            <p:cNvSpPr/>
            <p:nvPr/>
          </p:nvSpPr>
          <p:spPr>
            <a:xfrm>
              <a:off x="1331640" y="124716"/>
              <a:ext cx="5983881" cy="1788570"/>
            </a:xfrm>
            <a:prstGeom prst="cloudCallout">
              <a:avLst>
                <a:gd name="adj1" fmla="val -41382"/>
                <a:gd name="adj2" fmla="val 6227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zh-TW" altLang="en-US" sz="2800" dirty="0" smtClean="0">
                  <a:latin typeface="+mn-ea"/>
                  <a:cs typeface="Avenir Roman"/>
                </a:rPr>
                <a:t>作者描述</a:t>
              </a:r>
              <a:r>
                <a:rPr lang="zh-TW" altLang="en-US" sz="2800" dirty="0" smtClean="0">
                  <a:solidFill>
                    <a:srgbClr val="000000"/>
                  </a:solidFill>
                  <a:latin typeface="+mn-ea"/>
                  <a:cs typeface="Avenir Roman"/>
                </a:rPr>
                <a:t>動物的</a:t>
              </a:r>
              <a:r>
                <a:rPr lang="zh-TW" altLang="en-US" sz="4000" dirty="0" smtClean="0">
                  <a:solidFill>
                    <a:srgbClr val="FF0000"/>
                  </a:solidFill>
                  <a:latin typeface="+mn-ea"/>
                  <a:cs typeface="Avenir Roman"/>
                </a:rPr>
                <a:t>活動情況</a:t>
              </a:r>
              <a:r>
                <a:rPr lang="zh-TW" altLang="en-US" sz="2800" dirty="0">
                  <a:solidFill>
                    <a:srgbClr val="7030A0"/>
                  </a:solidFill>
                  <a:latin typeface="+mn-ea"/>
                  <a:cs typeface="Avenir Roman"/>
                </a:rPr>
                <a:t>。</a:t>
              </a:r>
              <a:endParaRPr lang="en-GB" altLang="zh-HK" sz="2800" dirty="0">
                <a:solidFill>
                  <a:srgbClr val="000000"/>
                </a:solidFill>
                <a:latin typeface="標楷體" panose="03000509000000000000" pitchFamily="65" charset="-120"/>
                <a:ea typeface="Avenir Roman"/>
                <a:cs typeface="Avenir Roman"/>
              </a:endParaRPr>
            </a:p>
          </p:txBody>
        </p:sp>
        <p:pic>
          <p:nvPicPr>
            <p:cNvPr id="19" name="Picture 2" descr="070823verb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6104">
              <a:off x="4472431" y="1262072"/>
              <a:ext cx="725073" cy="62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圖片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11379"/>
            <a:ext cx="2526160" cy="139617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9268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HK" altLang="en-US" sz="9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900" smtClean="0">
                <a:latin typeface="Times New Roman" panose="02020603050405020304" pitchFamily="18" charset="0"/>
              </a:rPr>
              <a:t>(</a:t>
            </a:r>
            <a:r>
              <a:rPr lang="zh-HK" altLang="en-US" sz="900" smtClean="0">
                <a:latin typeface="Times New Roman" panose="02020603050405020304" pitchFamily="18" charset="0"/>
              </a:rPr>
              <a:t>動物</a:t>
            </a:r>
            <a:r>
              <a:rPr lang="en-US" altLang="zh-HK" sz="900" smtClean="0">
                <a:latin typeface="Times New Roman" panose="02020603050405020304" pitchFamily="18" charset="0"/>
              </a:rPr>
              <a:t>)(</a:t>
            </a:r>
            <a:r>
              <a:rPr lang="zh-HK" altLang="en-US" sz="900" smtClean="0">
                <a:latin typeface="Times New Roman" panose="02020603050405020304" pitchFamily="18" charset="0"/>
              </a:rPr>
              <a:t>閱讀</a:t>
            </a:r>
            <a:r>
              <a:rPr lang="en-US" altLang="zh-HK" sz="900" smtClean="0">
                <a:latin typeface="Times New Roman" panose="02020603050405020304" pitchFamily="18" charset="0"/>
              </a:rPr>
              <a:t>)</a:t>
            </a:r>
            <a:endParaRPr lang="zh-TW" altLang="en-US" sz="900">
              <a:latin typeface="Times New Roman" panose="02020603050405020304" pitchFamily="18" charset="0"/>
            </a:endParaRPr>
          </a:p>
        </p:txBody>
      </p:sp>
      <p:sp>
        <p:nvSpPr>
          <p:cNvPr id="8196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9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900" smtClean="0">
                <a:latin typeface="Times New Roman" panose="02020603050405020304" pitchFamily="18" charset="0"/>
              </a:rPr>
              <a:t>(</a:t>
            </a:r>
            <a:r>
              <a:rPr lang="zh-TW" altLang="en-US" sz="9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900" smtClean="0">
                <a:latin typeface="Times New Roman" panose="02020603050405020304" pitchFamily="18" charset="0"/>
              </a:rPr>
              <a:t>)</a:t>
            </a:r>
            <a:r>
              <a:rPr lang="zh-TW" altLang="en-US" sz="900" smtClean="0">
                <a:latin typeface="Times New Roman" panose="02020603050405020304" pitchFamily="18" charset="0"/>
              </a:rPr>
              <a:t>組 </a:t>
            </a:r>
            <a:r>
              <a:rPr lang="en-US" altLang="zh-TW" sz="900" smtClean="0">
                <a:latin typeface="Times New Roman" panose="02020603050405020304" pitchFamily="18" charset="0"/>
              </a:rPr>
              <a:t>©2019</a:t>
            </a:r>
            <a:endParaRPr lang="zh-TW" altLang="en-US" sz="900">
              <a:latin typeface="Times New Roman" panose="02020603050405020304" pitchFamily="18" charset="0"/>
            </a:endParaRPr>
          </a:p>
        </p:txBody>
      </p:sp>
      <p:sp>
        <p:nvSpPr>
          <p:cNvPr id="8197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793664F-BCB2-46B7-BD95-5942BF685CCA}" type="slidenum">
              <a:rPr lang="zh-TW" altLang="en-US" sz="90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zh-TW" sz="900">
              <a:latin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23728" y="2510803"/>
            <a:ext cx="5820866" cy="107721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小狗得到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主人讚賞時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尾巴會向上搖動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，表示開心。</a:t>
            </a:r>
            <a:endParaRPr lang="en-GB" altLang="zh-HK" dirty="0">
              <a:solidFill>
                <a:srgbClr val="000000"/>
              </a:solidFill>
              <a:latin typeface="+mn-ea"/>
              <a:ea typeface="+mn-ea"/>
              <a:cs typeface="Avenir Roman"/>
            </a:endParaRPr>
          </a:p>
        </p:txBody>
      </p:sp>
      <p:sp>
        <p:nvSpPr>
          <p:cNvPr id="12" name="文字方塊 14"/>
          <p:cNvSpPr txBox="1"/>
          <p:nvPr/>
        </p:nvSpPr>
        <p:spPr>
          <a:xfrm>
            <a:off x="2867461" y="4340447"/>
            <a:ext cx="5819428" cy="206210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小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貓吃飽後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，總會懶洋洋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地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伸一下腰肢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，然後不停地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用舌頭舔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自己的爪子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和皮毛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，清潔身體。</a:t>
            </a:r>
            <a:endParaRPr lang="en-GB" altLang="zh-HK" dirty="0">
              <a:solidFill>
                <a:srgbClr val="7030A0"/>
              </a:solidFill>
              <a:latin typeface="+mn-ea"/>
              <a:ea typeface="+mn-ea"/>
              <a:cs typeface="Avenir Roman"/>
            </a:endParaRPr>
          </a:p>
        </p:txBody>
      </p:sp>
      <p:pic>
        <p:nvPicPr>
          <p:cNvPr id="819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7" y="1953941"/>
            <a:ext cx="1908591" cy="123428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4" descr="å°è²èæ¯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1849739" cy="12308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雲朵形圖說文字 12"/>
          <p:cNvSpPr/>
          <p:nvPr/>
        </p:nvSpPr>
        <p:spPr>
          <a:xfrm>
            <a:off x="194290" y="51705"/>
            <a:ext cx="8058881" cy="1788570"/>
          </a:xfrm>
          <a:prstGeom prst="cloudCallout">
            <a:avLst>
              <a:gd name="adj1" fmla="val 45067"/>
              <a:gd name="adj2" fmla="val 403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dirty="0" smtClean="0">
                <a:latin typeface="+mn-ea"/>
                <a:cs typeface="Avenir Roman"/>
              </a:rPr>
              <a:t>作者仔細描寫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  <a:cs typeface="Avenir Roman"/>
              </a:rPr>
              <a:t>動物</a:t>
            </a:r>
            <a:r>
              <a:rPr lang="zh-TW" altLang="en-US" sz="4000" dirty="0" smtClean="0">
                <a:solidFill>
                  <a:srgbClr val="FF0000"/>
                </a:solidFill>
                <a:latin typeface="+mn-ea"/>
                <a:cs typeface="Avenir Roman"/>
              </a:rPr>
              <a:t>日常活動、有趣的動作</a:t>
            </a:r>
            <a:r>
              <a:rPr lang="zh-TW" altLang="en-US" sz="2800" dirty="0" smtClean="0">
                <a:solidFill>
                  <a:srgbClr val="7030A0"/>
                </a:solidFill>
                <a:latin typeface="+mn-ea"/>
                <a:cs typeface="Avenir Roman"/>
              </a:rPr>
              <a:t>。</a:t>
            </a:r>
            <a:endParaRPr lang="en-GB" altLang="zh-HK" sz="2800" dirty="0">
              <a:solidFill>
                <a:srgbClr val="000000"/>
              </a:solidFill>
              <a:latin typeface="標楷體" panose="03000509000000000000" pitchFamily="65" charset="-120"/>
              <a:ea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54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20" y="2132856"/>
            <a:ext cx="216852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1152361" y="400707"/>
            <a:ext cx="5726112" cy="2232025"/>
          </a:xfrm>
          <a:prstGeom prst="wedgeRoundRectCallout">
            <a:avLst>
              <a:gd name="adj1" fmla="val 47280"/>
              <a:gd name="adj2" fmla="val 9470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cs typeface="Avenir Roman"/>
              </a:rPr>
              <a:t>對了，作者除了描寫動物的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cs typeface="Avenir Roman"/>
              </a:rPr>
              <a:t>外貌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cs typeface="Avenir Roman"/>
              </a:rPr>
              <a:t>，還會描寫動物的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cs typeface="Avenir Roman"/>
              </a:rPr>
              <a:t>生活習性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cs typeface="Avenir Roman"/>
              </a:rPr>
              <a:t>。</a:t>
            </a:r>
            <a:endParaRPr lang="en-GB" altLang="zh-HK" sz="3600" dirty="0" smtClean="0">
              <a:solidFill>
                <a:srgbClr val="000000"/>
              </a:solidFill>
              <a:latin typeface="標楷體" panose="03000509000000000000" pitchFamily="65" charset="-120"/>
              <a:cs typeface="Avenir Roman"/>
            </a:endParaRPr>
          </a:p>
        </p:txBody>
      </p:sp>
      <p:sp>
        <p:nvSpPr>
          <p:cNvPr id="2867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動物</a:t>
            </a:r>
            <a:r>
              <a:rPr lang="en-US" altLang="zh-HK" sz="1200" smtClean="0">
                <a:latin typeface="Times New Roman" panose="02020603050405020304" pitchFamily="18" charset="0"/>
              </a:rPr>
              <a:t>)(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867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86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5D6FF8-2CCE-4414-B665-7C02684488E9}" type="slidenum">
              <a:rPr lang="zh-TW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2" name="雲朵形圖說文字 1"/>
          <p:cNvSpPr/>
          <p:nvPr/>
        </p:nvSpPr>
        <p:spPr>
          <a:xfrm>
            <a:off x="323528" y="3320509"/>
            <a:ext cx="6203032" cy="2736304"/>
          </a:xfrm>
          <a:prstGeom prst="cloudCallout">
            <a:avLst>
              <a:gd name="adj1" fmla="val -46675"/>
              <a:gd name="adj2" fmla="val 625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/>
              <a:t>我知道了！</a:t>
            </a:r>
            <a:endParaRPr lang="en-US" altLang="zh-TW" sz="3200" dirty="0"/>
          </a:p>
          <a:p>
            <a:pPr algn="ctr">
              <a:defRPr/>
            </a:pPr>
            <a:r>
              <a:rPr lang="zh-TW" altLang="en-US" sz="3200" b="1" dirty="0" smtClean="0">
                <a:solidFill>
                  <a:srgbClr val="0000FF"/>
                </a:solidFill>
              </a:rPr>
              <a:t>生活習性</a:t>
            </a:r>
            <a:r>
              <a:rPr lang="zh-TW" altLang="en-US" sz="3200" dirty="0" smtClean="0"/>
              <a:t>是指牠們</a:t>
            </a:r>
            <a:endParaRPr lang="en-US" altLang="zh-TW" sz="3200" dirty="0" smtClean="0"/>
          </a:p>
          <a:p>
            <a:pPr algn="ctr">
              <a:defRPr/>
            </a:pPr>
            <a:r>
              <a:rPr lang="zh-TW" altLang="en-US" sz="3200" dirty="0" smtClean="0">
                <a:solidFill>
                  <a:srgbClr val="FF0000"/>
                </a:solidFill>
              </a:rPr>
              <a:t>吃喝</a:t>
            </a:r>
            <a:r>
              <a:rPr lang="zh-TW" altLang="en-US" sz="3200" dirty="0" smtClean="0"/>
              <a:t>、</a:t>
            </a:r>
            <a:r>
              <a:rPr lang="zh-TW" altLang="en-US" sz="3200" dirty="0" smtClean="0">
                <a:solidFill>
                  <a:srgbClr val="FF0000"/>
                </a:solidFill>
              </a:rPr>
              <a:t>睡覺</a:t>
            </a:r>
            <a:r>
              <a:rPr lang="zh-TW" altLang="en-US" sz="3200" dirty="0" smtClean="0"/>
              <a:t>和</a:t>
            </a:r>
            <a:r>
              <a:rPr lang="zh-TW" altLang="en-US" sz="3200" dirty="0" smtClean="0">
                <a:solidFill>
                  <a:srgbClr val="FF0000"/>
                </a:solidFill>
              </a:rPr>
              <a:t>活動</a:t>
            </a:r>
            <a:r>
              <a:rPr lang="zh-TW" altLang="en-US" sz="3200" dirty="0" smtClean="0"/>
              <a:t>的情況。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730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9236412"/>
              </p:ext>
            </p:extLst>
          </p:nvPr>
        </p:nvGraphicFramePr>
        <p:xfrm>
          <a:off x="581275" y="764704"/>
          <a:ext cx="7185024" cy="512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 bwMode="auto">
          <a:xfrm>
            <a:off x="478100" y="188640"/>
            <a:ext cx="84352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4000" dirty="0">
                <a:solidFill>
                  <a:srgbClr val="FF0000"/>
                </a:solidFill>
              </a:rPr>
              <a:t>作者會從</a:t>
            </a:r>
            <a:r>
              <a:rPr lang="zh-TW" altLang="en-US" sz="4000" dirty="0" smtClean="0">
                <a:solidFill>
                  <a:srgbClr val="FF0000"/>
                </a:solidFill>
              </a:rPr>
              <a:t>哪幾方面描寫動物？</a:t>
            </a:r>
            <a:endParaRPr lang="en-GB" altLang="zh-HK" sz="4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七角星形 20"/>
          <p:cNvSpPr/>
          <p:nvPr/>
        </p:nvSpPr>
        <p:spPr>
          <a:xfrm>
            <a:off x="5394564" y="2748695"/>
            <a:ext cx="683419" cy="642938"/>
          </a:xfrm>
          <a:prstGeom prst="star7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100" dirty="0">
                <a:solidFill>
                  <a:srgbClr val="FF0000"/>
                </a:solidFill>
                <a:latin typeface="Candara" panose="020E0502030303020204" pitchFamily="34" charset="0"/>
              </a:rPr>
              <a:t>食</a:t>
            </a:r>
            <a:endParaRPr lang="zh-HK" altLang="en-US" sz="2100" dirty="0">
              <a:solidFill>
                <a:srgbClr val="FF0000"/>
              </a:solidFill>
              <a:latin typeface="Candara" panose="020E0502030303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七角星形 29"/>
          <p:cNvSpPr/>
          <p:nvPr/>
        </p:nvSpPr>
        <p:spPr>
          <a:xfrm>
            <a:off x="5394564" y="3620691"/>
            <a:ext cx="683419" cy="642938"/>
          </a:xfrm>
          <a:prstGeom prst="star7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100" dirty="0">
                <a:solidFill>
                  <a:srgbClr val="FF0000"/>
                </a:solidFill>
                <a:latin typeface="Candara" panose="020E0502030303020204" pitchFamily="34" charset="0"/>
              </a:rPr>
              <a:t>睡</a:t>
            </a:r>
            <a:endParaRPr lang="zh-HK" altLang="en-US" sz="21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七角星形 30"/>
          <p:cNvSpPr/>
          <p:nvPr/>
        </p:nvSpPr>
        <p:spPr>
          <a:xfrm>
            <a:off x="5394564" y="4512114"/>
            <a:ext cx="682228" cy="642938"/>
          </a:xfrm>
          <a:prstGeom prst="star7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100" dirty="0">
                <a:solidFill>
                  <a:srgbClr val="FF0000"/>
                </a:solidFill>
                <a:latin typeface="Candara" panose="020E0502030303020204" pitchFamily="34" charset="0"/>
              </a:rPr>
              <a:t>動</a:t>
            </a:r>
            <a:endParaRPr lang="zh-HK" altLang="en-US" sz="2100" dirty="0">
              <a:solidFill>
                <a:srgbClr val="FF0000"/>
              </a:solidFill>
              <a:latin typeface="Candara" panose="020E0502030303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3" name="Picture 2" descr="mouth clipart pngçåçæå°çµæ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989" y="3070164"/>
            <a:ext cx="492919" cy="2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sleep clipart pngçåçæå°çµæ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54"/>
          <a:stretch/>
        </p:blipFill>
        <p:spPr bwMode="auto">
          <a:xfrm>
            <a:off x="7535271" y="3869382"/>
            <a:ext cx="610576" cy="4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un clipart pngçåçæå°çµæ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949" y="4981816"/>
            <a:ext cx="740569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" y="4244917"/>
            <a:ext cx="1619672" cy="179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7BFFB-5D65-4F2A-8EEC-C23D5F559BDC}" type="slidenum">
              <a:rPr lang="zh-TW" altLang="en-US" smtClean="0"/>
              <a:pPr>
                <a:defRPr/>
              </a:pPr>
              <a:t>13</a:t>
            </a:fld>
            <a:endParaRPr lang="en-US" altLang="zh-TW" dirty="0"/>
          </a:p>
        </p:txBody>
      </p:sp>
      <p:sp>
        <p:nvSpPr>
          <p:cNvPr id="18" name="圓角矩形圖說文字 31"/>
          <p:cNvSpPr/>
          <p:nvPr/>
        </p:nvSpPr>
        <p:spPr>
          <a:xfrm>
            <a:off x="1882220" y="5389398"/>
            <a:ext cx="6457620" cy="966951"/>
          </a:xfrm>
          <a:prstGeom prst="wedgeRoundRectCallout">
            <a:avLst>
              <a:gd name="adj1" fmla="val -53772"/>
              <a:gd name="adj2" fmla="val -7452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TW" altLang="en-US" sz="2400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當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閱讀有關動物生活習性的</a:t>
            </a:r>
            <a:r>
              <a:rPr lang="zh-TW" altLang="en-US" sz="2400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文字時，請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留意</a:t>
            </a:r>
            <a:endParaRPr lang="en-US" altLang="zh-TW" sz="2400" dirty="0" smtClean="0">
              <a:solidFill>
                <a:srgbClr val="000000"/>
              </a:solidFill>
              <a:latin typeface="+mn-ea"/>
              <a:ea typeface="+mn-ea"/>
              <a:cs typeface="Avenir Roman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作者對動物「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食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、睡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、動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」</a:t>
            </a:r>
            <a:r>
              <a:rPr lang="zh-TW" altLang="en-US" sz="2400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的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描述</a:t>
            </a:r>
            <a:r>
              <a:rPr lang="zh-TW" altLang="en-US" sz="2400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408890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7BFFB-5D65-4F2A-8EEC-C23D5F559BDC}" type="slidenum">
              <a:rPr lang="zh-TW" altLang="en-US" smtClean="0"/>
              <a:pPr>
                <a:defRPr/>
              </a:pPr>
              <a:t>14</a:t>
            </a:fld>
            <a:endParaRPr lang="en-US" altLang="zh-TW" dirty="0"/>
          </a:p>
        </p:txBody>
      </p:sp>
      <p:sp>
        <p:nvSpPr>
          <p:cNvPr id="2" name="矩形 1"/>
          <p:cNvSpPr/>
          <p:nvPr/>
        </p:nvSpPr>
        <p:spPr>
          <a:xfrm>
            <a:off x="786408" y="980728"/>
            <a:ext cx="75711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+mn-ea"/>
                <a:ea typeface="+mn-ea"/>
              </a:rPr>
              <a:t>派發</a:t>
            </a:r>
            <a:r>
              <a:rPr lang="zh-TW" altLang="en-US" sz="4000" dirty="0" smtClean="0">
                <a:latin typeface="+mn-ea"/>
                <a:ea typeface="+mn-ea"/>
              </a:rPr>
              <a:t>文章</a:t>
            </a:r>
            <a:r>
              <a:rPr lang="en-US" altLang="zh-TW" sz="4000" dirty="0" smtClean="0">
                <a:latin typeface="+mn-ea"/>
                <a:ea typeface="+mn-ea"/>
              </a:rPr>
              <a:t>(</a:t>
            </a:r>
            <a:r>
              <a:rPr lang="zh-TW" altLang="en-US" sz="4000" dirty="0" smtClean="0">
                <a:latin typeface="+mn-ea"/>
                <a:ea typeface="+mn-ea"/>
              </a:rPr>
              <a:t>一</a:t>
            </a:r>
            <a:r>
              <a:rPr lang="en-US" altLang="zh-TW" sz="4000" dirty="0" smtClean="0">
                <a:latin typeface="+mn-ea"/>
                <a:ea typeface="+mn-ea"/>
              </a:rPr>
              <a:t>)</a:t>
            </a:r>
            <a:r>
              <a:rPr lang="en-US" altLang="zh-TW" sz="4000" dirty="0" smtClean="0">
                <a:latin typeface="+mn-ea"/>
                <a:ea typeface="+mn-ea"/>
                <a:sym typeface="Arial Black" panose="020B0A04020102020204" pitchFamily="34" charset="0"/>
              </a:rPr>
              <a:t>〈</a:t>
            </a:r>
            <a:r>
              <a:rPr lang="zh-TW" altLang="en-US" sz="4000" dirty="0">
                <a:latin typeface="+mn-ea"/>
                <a:ea typeface="+mn-ea"/>
                <a:sym typeface="Arial Black" panose="020B0A04020102020204" pitchFamily="34" charset="0"/>
              </a:rPr>
              <a:t>我最愛的金魚</a:t>
            </a:r>
            <a:r>
              <a:rPr lang="en-US" altLang="zh-TW" sz="4000" dirty="0">
                <a:latin typeface="+mn-ea"/>
                <a:ea typeface="+mn-ea"/>
                <a:sym typeface="Arial Black" panose="020B0A04020102020204" pitchFamily="34" charset="0"/>
              </a:rPr>
              <a:t>〉</a:t>
            </a:r>
            <a:endParaRPr lang="en-US" altLang="zh-TW" sz="4000" dirty="0">
              <a:latin typeface="+mn-ea"/>
              <a:ea typeface="+mn-ea"/>
            </a:endParaRPr>
          </a:p>
          <a:p>
            <a:endParaRPr lang="en-US" altLang="zh-TW" sz="4000" dirty="0" smtClean="0">
              <a:latin typeface="+mn-ea"/>
              <a:ea typeface="+mn-ea"/>
            </a:endParaRPr>
          </a:p>
          <a:p>
            <a:r>
              <a:rPr lang="zh-TW" altLang="en-US" sz="4000" dirty="0" smtClean="0">
                <a:solidFill>
                  <a:srgbClr val="0000FF"/>
                </a:solidFill>
                <a:latin typeface="+mn-ea"/>
                <a:ea typeface="+mn-ea"/>
              </a:rPr>
              <a:t>細心</a:t>
            </a:r>
            <a:r>
              <a:rPr lang="zh-TW" altLang="en-US" sz="4000" dirty="0">
                <a:solidFill>
                  <a:srgbClr val="0000FF"/>
                </a:solidFill>
                <a:latin typeface="+mn-ea"/>
                <a:ea typeface="+mn-ea"/>
              </a:rPr>
              <a:t>聆聽老師</a:t>
            </a:r>
            <a:r>
              <a:rPr lang="zh-TW" altLang="en-US" sz="4000" dirty="0" smtClean="0">
                <a:solidFill>
                  <a:srgbClr val="0000FF"/>
                </a:solidFill>
                <a:latin typeface="+mn-ea"/>
                <a:ea typeface="+mn-ea"/>
              </a:rPr>
              <a:t>朗讀文章</a:t>
            </a:r>
            <a:r>
              <a:rPr lang="zh-TW" altLang="en-US" sz="4000" dirty="0" smtClean="0">
                <a:solidFill>
                  <a:srgbClr val="0000FF"/>
                </a:solidFill>
                <a:latin typeface="+mn-ea"/>
                <a:ea typeface="+mn-ea"/>
                <a:sym typeface="Arial Black" panose="020B0A04020102020204" pitchFamily="34" charset="0"/>
              </a:rPr>
              <a:t>內容，並留意作者從哪幾方面描寫</a:t>
            </a:r>
            <a:r>
              <a:rPr lang="zh-TW" altLang="en-US" sz="4000" dirty="0">
                <a:solidFill>
                  <a:srgbClr val="0000FF"/>
                </a:solidFill>
                <a:latin typeface="+mn-ea"/>
                <a:ea typeface="+mn-ea"/>
                <a:sym typeface="Arial Black" panose="020B0A04020102020204" pitchFamily="34" charset="0"/>
              </a:rPr>
              <a:t>金魚。</a:t>
            </a:r>
            <a:endParaRPr lang="en-GB" altLang="zh-HK" sz="4000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pic>
        <p:nvPicPr>
          <p:cNvPr id="6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89460"/>
            <a:ext cx="216852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899592" y="3945664"/>
            <a:ext cx="5726112" cy="1872208"/>
          </a:xfrm>
          <a:prstGeom prst="wedgeRoundRectCallout">
            <a:avLst>
              <a:gd name="adj1" fmla="val 54783"/>
              <a:gd name="adj2" fmla="val 996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3000" dirty="0" smtClean="0">
                <a:solidFill>
                  <a:srgbClr val="000000"/>
                </a:solidFill>
                <a:latin typeface="標楷體" panose="03000509000000000000" pitchFamily="65" charset="-120"/>
                <a:cs typeface="Avenir Roman"/>
              </a:rPr>
              <a:t>你們可以一邊聆聽，一邊填寫大綱的資料。</a:t>
            </a:r>
            <a:endParaRPr lang="en-GB" altLang="zh-HK" sz="3000" dirty="0" smtClean="0">
              <a:solidFill>
                <a:srgbClr val="000000"/>
              </a:solidFill>
              <a:latin typeface="標楷體" panose="03000509000000000000" pitchFamily="65" charset="-120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28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971600" y="146540"/>
            <a:ext cx="6500812" cy="11430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latin typeface="+mn-ea"/>
                <a:ea typeface="+mn-ea"/>
                <a:sym typeface="Arial Black" panose="020B0A04020102020204" pitchFamily="34" charset="0"/>
              </a:rPr>
              <a:t>〈</a:t>
            </a:r>
            <a:r>
              <a:rPr lang="zh-TW" altLang="en-US" sz="3600" dirty="0" smtClean="0">
                <a:latin typeface="+mn-ea"/>
                <a:ea typeface="+mn-ea"/>
                <a:sym typeface="Arial Black" panose="020B0A04020102020204" pitchFamily="34" charset="0"/>
              </a:rPr>
              <a:t>我最愛的金魚</a:t>
            </a:r>
            <a:r>
              <a:rPr lang="en-US" altLang="zh-TW" sz="3600" dirty="0" smtClean="0">
                <a:latin typeface="+mn-ea"/>
                <a:ea typeface="+mn-ea"/>
                <a:sym typeface="Arial Black" panose="020B0A04020102020204" pitchFamily="34" charset="0"/>
              </a:rPr>
              <a:t>〉</a:t>
            </a:r>
            <a:endParaRPr lang="en-GB" altLang="zh-HK" sz="3600" dirty="0" smtClean="0">
              <a:latin typeface="+mn-ea"/>
              <a:ea typeface="+mn-ea"/>
            </a:endParaRPr>
          </a:p>
        </p:txBody>
      </p:sp>
      <p:sp>
        <p:nvSpPr>
          <p:cNvPr id="11" name="Shape 54"/>
          <p:cNvSpPr>
            <a:spLocks noGrp="1"/>
          </p:cNvSpPr>
          <p:nvPr>
            <p:ph idx="1"/>
          </p:nvPr>
        </p:nvSpPr>
        <p:spPr>
          <a:xfrm>
            <a:off x="827584" y="1343654"/>
            <a:ext cx="7488832" cy="5047994"/>
          </a:xfrm>
          <a:solidFill>
            <a:srgbClr val="F2F5E7"/>
          </a:solidFill>
          <a:ln w="38100">
            <a:solidFill>
              <a:srgbClr val="FFFFFF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/>
          </a:extLst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Font typeface="Arial" panose="020B0604020202020204" pitchFamily="34" charset="0"/>
              <a:buNone/>
              <a:defRPr/>
            </a:pPr>
            <a:r>
              <a:rPr lang="zh-TW" altLang="en-US" sz="2300" dirty="0" smtClean="0">
                <a:latin typeface="標楷體" panose="03000509000000000000" pitchFamily="65" charset="-120"/>
              </a:rPr>
              <a:t>　　</a:t>
            </a:r>
            <a:r>
              <a:rPr lang="zh-HK" altLang="zh-HK" sz="2300" dirty="0" smtClean="0">
                <a:latin typeface="標楷體" panose="03000509000000000000" pitchFamily="65" charset="-120"/>
              </a:rPr>
              <a:t>在我家的金魚缸裏，我最喜歡</a:t>
            </a:r>
            <a:r>
              <a:rPr lang="zh-TW" altLang="en-US" sz="2300" dirty="0" smtClean="0">
                <a:latin typeface="標楷體" panose="03000509000000000000" pitchFamily="65" charset="-120"/>
              </a:rPr>
              <a:t>的</a:t>
            </a:r>
            <a:r>
              <a:rPr lang="zh-HK" altLang="zh-HK" sz="2300" dirty="0" smtClean="0">
                <a:latin typeface="標楷體" panose="03000509000000000000" pitchFamily="65" charset="-120"/>
              </a:rPr>
              <a:t>是金黃色那一尾</a:t>
            </a:r>
            <a:r>
              <a:rPr lang="zh-TW" altLang="en-US" sz="2300" dirty="0" smtClean="0">
                <a:latin typeface="標楷體" panose="03000509000000000000" pitchFamily="65" charset="-120"/>
              </a:rPr>
              <a:t>獅頭金魚──</a:t>
            </a:r>
            <a:r>
              <a:rPr lang="zh-TW" altLang="zh-HK" sz="2300" u="sng" dirty="0" smtClean="0">
                <a:latin typeface="標楷體" panose="03000509000000000000" pitchFamily="65" charset="-120"/>
              </a:rPr>
              <a:t>小金</a:t>
            </a:r>
            <a:r>
              <a:rPr lang="zh-TW" altLang="en-US" sz="2300" dirty="0" smtClean="0">
                <a:latin typeface="標楷體" panose="03000509000000000000" pitchFamily="65" charset="-120"/>
              </a:rPr>
              <a:t>了</a:t>
            </a:r>
            <a:r>
              <a:rPr lang="zh-HK" altLang="zh-HK" sz="2300" dirty="0" smtClean="0">
                <a:latin typeface="標楷體" panose="03000509000000000000" pitchFamily="65" charset="-120"/>
              </a:rPr>
              <a:t>。</a:t>
            </a:r>
            <a:endParaRPr lang="zh-TW" altLang="zh-HK" sz="2300" dirty="0" smtClean="0">
              <a:latin typeface="標楷體" panose="03000509000000000000" pitchFamily="65" charset="-120"/>
            </a:endParaRPr>
          </a:p>
          <a:p>
            <a:pPr marL="0" indent="0" algn="just">
              <a:lnSpc>
                <a:spcPts val="3000"/>
              </a:lnSpc>
              <a:buFont typeface="Arial" panose="020B0604020202020204" pitchFamily="34" charset="0"/>
              <a:buNone/>
              <a:defRPr/>
            </a:pPr>
            <a:r>
              <a:rPr lang="zh-TW" altLang="en-US" sz="2300" dirty="0" smtClean="0">
                <a:latin typeface="標楷體" panose="03000509000000000000" pitchFamily="65" charset="-120"/>
              </a:rPr>
              <a:t>　　</a:t>
            </a:r>
            <a:r>
              <a:rPr lang="zh-HK" altLang="zh-HK" sz="2300" u="sng" dirty="0" smtClean="0"/>
              <a:t>小金</a:t>
            </a:r>
            <a:r>
              <a:rPr lang="zh-HK" altLang="zh-HK" sz="2300" dirty="0" smtClean="0"/>
              <a:t>身上披有金閃閃的鱗片，十分奪目。牠一對眼睛鼓鼓的，</a:t>
            </a:r>
            <a:r>
              <a:rPr lang="zh-TW" altLang="en-US" sz="2300" dirty="0" smtClean="0"/>
              <a:t>又</a:t>
            </a:r>
            <a:r>
              <a:rPr lang="zh-HK" altLang="zh-HK" sz="2300" dirty="0" smtClean="0"/>
              <a:t>常常張開圓圓的小嘴</a:t>
            </a:r>
            <a:r>
              <a:rPr lang="zh-TW" altLang="en-US" sz="2300" dirty="0" smtClean="0"/>
              <a:t>巴</a:t>
            </a:r>
            <a:r>
              <a:rPr lang="zh-HK" altLang="zh-HK" sz="2300" dirty="0" smtClean="0"/>
              <a:t>。牠身體兩邊的鰭，就像兩把船槳，在前後</a:t>
            </a:r>
            <a:r>
              <a:rPr lang="zh-TW" altLang="zh-HK" sz="2300" dirty="0" smtClean="0"/>
              <a:t>划</a:t>
            </a:r>
            <a:r>
              <a:rPr lang="zh-HK" altLang="zh-HK" sz="2300" dirty="0" smtClean="0"/>
              <a:t>動。我特別喜歡牠那條</a:t>
            </a:r>
            <a:r>
              <a:rPr lang="zh-TW" altLang="en-US" sz="2300" dirty="0" smtClean="0"/>
              <a:t>又大又</a:t>
            </a:r>
            <a:r>
              <a:rPr lang="zh-HK" altLang="zh-HK" sz="2300" dirty="0" smtClean="0"/>
              <a:t>鮮艷的尾巴</a:t>
            </a:r>
            <a:r>
              <a:rPr lang="zh-TW" altLang="en-US" sz="2300" dirty="0" smtClean="0"/>
              <a:t>，擺動時很好看</a:t>
            </a:r>
            <a:r>
              <a:rPr lang="zh-HK" altLang="zh-HK" sz="2300" dirty="0" smtClean="0"/>
              <a:t>。</a:t>
            </a:r>
            <a:r>
              <a:rPr lang="en-US" altLang="zh-HK" sz="2300" dirty="0" smtClean="0">
                <a:latin typeface="標楷體" panose="03000509000000000000" pitchFamily="65" charset="-120"/>
                <a:ea typeface="Avenir Roman"/>
              </a:rPr>
              <a:t> </a:t>
            </a:r>
          </a:p>
          <a:p>
            <a:pPr marL="0" indent="0" algn="just">
              <a:lnSpc>
                <a:spcPts val="3000"/>
              </a:lnSpc>
              <a:buNone/>
              <a:defRPr/>
            </a:pPr>
            <a:r>
              <a:rPr lang="en-US" altLang="zh-HK" sz="2300" dirty="0" smtClean="0">
                <a:latin typeface="標楷體" panose="03000509000000000000" pitchFamily="65" charset="-120"/>
              </a:rPr>
              <a:t>    </a:t>
            </a:r>
            <a:r>
              <a:rPr lang="zh-HK" altLang="zh-HK" sz="2300" dirty="0" smtClean="0"/>
              <a:t>每天起床後，我便會把飼料放進魚缸裏。</a:t>
            </a:r>
            <a:r>
              <a:rPr lang="zh-TW" altLang="en-US" sz="2300" u="sng" dirty="0" smtClean="0"/>
              <a:t>小金</a:t>
            </a:r>
            <a:r>
              <a:rPr lang="zh-HK" altLang="zh-HK" sz="2300" dirty="0" smtClean="0"/>
              <a:t>一看見魚糧掉進水中</a:t>
            </a:r>
            <a:r>
              <a:rPr lang="zh-HK" altLang="zh-HK" sz="2300" spc="-150" dirty="0" smtClean="0"/>
              <a:t>，便會飛快地游過來，大口大口地吞下飼料</a:t>
            </a:r>
            <a:r>
              <a:rPr lang="zh-TW" altLang="en-US" sz="2300" spc="-150" dirty="0" smtClean="0"/>
              <a:t>，</a:t>
            </a:r>
            <a:r>
              <a:rPr lang="zh-TW" altLang="en-US" sz="2300" dirty="0" smtClean="0"/>
              <a:t>十分貪吃</a:t>
            </a:r>
            <a:r>
              <a:rPr lang="zh-HK" altLang="zh-HK" sz="2300" dirty="0" smtClean="0"/>
              <a:t>。</a:t>
            </a:r>
            <a:endParaRPr lang="en-US" altLang="zh-HK" sz="2300" dirty="0" smtClean="0">
              <a:latin typeface="+mj-ea"/>
              <a:ea typeface="+mj-ea"/>
            </a:endParaRPr>
          </a:p>
          <a:p>
            <a:pPr marL="0" indent="0">
              <a:lnSpc>
                <a:spcPts val="3000"/>
              </a:lnSpc>
              <a:buNone/>
              <a:defRPr/>
            </a:pPr>
            <a:r>
              <a:rPr lang="zh-TW" altLang="en-US" sz="2300" dirty="0" smtClean="0"/>
              <a:t>         </a:t>
            </a:r>
            <a:r>
              <a:rPr lang="zh-TW" altLang="en-US" sz="2300" u="sng" dirty="0" smtClean="0"/>
              <a:t>小金</a:t>
            </a:r>
            <a:r>
              <a:rPr lang="zh-TW" altLang="en-US" sz="2300" dirty="0" smtClean="0"/>
              <a:t>好像人類一樣，吃飽了或是累了便會休息。每當我發現</a:t>
            </a:r>
            <a:r>
              <a:rPr lang="zh-TW" altLang="en-US" sz="2300" u="sng" dirty="0" smtClean="0"/>
              <a:t>小金</a:t>
            </a:r>
            <a:r>
              <a:rPr lang="zh-TW" altLang="en-US" sz="2300" dirty="0" smtClean="0"/>
              <a:t>把肚子靠在魚缸底部，靜止不動時，便知道牠已經睡着了。</a:t>
            </a:r>
            <a:r>
              <a:rPr lang="zh-TW" altLang="en-US" sz="2300" spc="-150" dirty="0" smtClean="0"/>
              <a:t>金魚真有趣，牠們是睜開眼睛睡覺啊！</a:t>
            </a:r>
            <a:endParaRPr lang="zh-TW" altLang="zh-HK" sz="2300" spc="-150" dirty="0" smtClean="0"/>
          </a:p>
          <a:p>
            <a:pPr marL="0" indent="0">
              <a:lnSpc>
                <a:spcPts val="3000"/>
              </a:lnSpc>
              <a:buNone/>
              <a:defRPr/>
            </a:pPr>
            <a:endParaRPr lang="zh-TW" altLang="zh-HK" sz="2300" dirty="0" smtClean="0"/>
          </a:p>
          <a:p>
            <a:pPr marL="0" indent="0">
              <a:lnSpc>
                <a:spcPts val="3000"/>
              </a:lnSpc>
              <a:buFont typeface="Arial" panose="020B0604020202020204" pitchFamily="34" charset="0"/>
              <a:buNone/>
              <a:defRPr/>
            </a:pPr>
            <a:endParaRPr lang="zh-TW" altLang="zh-HK" sz="2300" dirty="0"/>
          </a:p>
        </p:txBody>
      </p:sp>
      <p:pic>
        <p:nvPicPr>
          <p:cNvPr id="12295" name="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7350"/>
            <a:ext cx="1657897" cy="1161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487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動物</a:t>
            </a:r>
            <a:r>
              <a:rPr lang="en-US" altLang="zh-HK" sz="1200" smtClean="0">
                <a:latin typeface="Times New Roman" panose="02020603050405020304" pitchFamily="18" charset="0"/>
              </a:rPr>
              <a:t>)(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0488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048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453B6A-731B-4A52-A70A-7A4EC90F8E5F}" type="slidenum">
              <a:rPr lang="zh-TW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79512" y="162026"/>
            <a:ext cx="2304256" cy="1162812"/>
          </a:xfrm>
          <a:prstGeom prst="wedgeRoundRectCallout">
            <a:avLst>
              <a:gd name="adj1" fmla="val -39668"/>
              <a:gd name="adj2" fmla="val 8175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600" dirty="0"/>
              <a:t>作者怎樣</a:t>
            </a:r>
            <a:r>
              <a:rPr lang="zh-TW" altLang="en-US" sz="2600" dirty="0" smtClean="0"/>
              <a:t>描寫</a:t>
            </a:r>
            <a:r>
              <a:rPr lang="zh-TW" altLang="en-US" sz="2600" u="sng" dirty="0" smtClean="0"/>
              <a:t>小金</a:t>
            </a:r>
            <a:r>
              <a:rPr lang="en-US" altLang="zh-TW" sz="2400" dirty="0" smtClean="0">
                <a:solidFill>
                  <a:srgbClr val="000000"/>
                </a:solidFill>
                <a:latin typeface="+mn-ea"/>
                <a:cs typeface="Avenir Roman"/>
              </a:rPr>
              <a:t>?</a:t>
            </a:r>
            <a:endParaRPr lang="zh-HK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192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971600" y="146540"/>
            <a:ext cx="6500812" cy="11430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latin typeface="+mn-ea"/>
                <a:ea typeface="+mn-ea"/>
                <a:sym typeface="Arial Black" panose="020B0A04020102020204" pitchFamily="34" charset="0"/>
              </a:rPr>
              <a:t>〈</a:t>
            </a:r>
            <a:r>
              <a:rPr lang="zh-TW" altLang="en-US" sz="3600" dirty="0" smtClean="0">
                <a:latin typeface="+mn-ea"/>
                <a:ea typeface="+mn-ea"/>
                <a:sym typeface="Arial Black" panose="020B0A04020102020204" pitchFamily="34" charset="0"/>
              </a:rPr>
              <a:t>我最愛的金魚</a:t>
            </a:r>
            <a:r>
              <a:rPr lang="en-US" altLang="zh-TW" sz="3600" dirty="0" smtClean="0">
                <a:latin typeface="+mn-ea"/>
                <a:ea typeface="+mn-ea"/>
                <a:sym typeface="Arial Black" panose="020B0A04020102020204" pitchFamily="34" charset="0"/>
              </a:rPr>
              <a:t>〉</a:t>
            </a:r>
            <a:endParaRPr lang="en-GB" altLang="zh-HK" sz="3600" dirty="0" smtClean="0">
              <a:latin typeface="+mn-ea"/>
              <a:ea typeface="+mn-ea"/>
            </a:endParaRPr>
          </a:p>
        </p:txBody>
      </p:sp>
      <p:sp>
        <p:nvSpPr>
          <p:cNvPr id="11" name="Shape 54"/>
          <p:cNvSpPr>
            <a:spLocks noGrp="1"/>
          </p:cNvSpPr>
          <p:nvPr>
            <p:ph idx="1"/>
          </p:nvPr>
        </p:nvSpPr>
        <p:spPr>
          <a:xfrm>
            <a:off x="827584" y="1511549"/>
            <a:ext cx="7715200" cy="4622791"/>
          </a:xfrm>
          <a:solidFill>
            <a:srgbClr val="F2F5E7"/>
          </a:solidFill>
          <a:ln w="38100">
            <a:solidFill>
              <a:srgbClr val="FFFFFF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/>
          </a:extLst>
        </p:spPr>
        <p:txBody>
          <a:bodyPr>
            <a:noAutofit/>
          </a:bodyPr>
          <a:lstStyle/>
          <a:p>
            <a:pPr marL="0" indent="0" algn="just">
              <a:lnSpc>
                <a:spcPts val="3200"/>
              </a:lnSpc>
              <a:buNone/>
              <a:defRPr/>
            </a:pPr>
            <a:r>
              <a:rPr lang="zh-TW" altLang="en-US" sz="2200" dirty="0" smtClean="0">
                <a:latin typeface="標楷體" panose="03000509000000000000" pitchFamily="65" charset="-120"/>
              </a:rPr>
              <a:t>　　</a:t>
            </a:r>
            <a:r>
              <a:rPr lang="zh-TW" altLang="en-US" sz="2300" u="sng" dirty="0" smtClean="0"/>
              <a:t>小</a:t>
            </a:r>
            <a:r>
              <a:rPr lang="zh-TW" altLang="en-US" sz="2300" u="sng" dirty="0"/>
              <a:t>金</a:t>
            </a:r>
            <a:r>
              <a:rPr lang="zh-TW" altLang="en-US" sz="2300" dirty="0"/>
              <a:t>愛</a:t>
            </a:r>
            <a:r>
              <a:rPr lang="zh-HK" altLang="zh-HK" sz="2300" dirty="0"/>
              <a:t>在水草叢中轉來轉去，</a:t>
            </a:r>
            <a:r>
              <a:rPr lang="zh-TW" altLang="en-US" sz="2300" dirty="0"/>
              <a:t>跟</a:t>
            </a:r>
            <a:r>
              <a:rPr lang="zh-HK" altLang="zh-HK" sz="2300" dirty="0"/>
              <a:t>其他魚兒捉迷藏</a:t>
            </a:r>
            <a:r>
              <a:rPr lang="zh-HK" altLang="zh-HK" sz="2300" dirty="0" smtClean="0"/>
              <a:t>。</a:t>
            </a:r>
            <a:r>
              <a:rPr lang="en-US" altLang="zh-HK" sz="2300" dirty="0" smtClean="0"/>
              <a:t>     </a:t>
            </a:r>
            <a:r>
              <a:rPr lang="zh-TW" altLang="en-US" sz="2300" u="sng" dirty="0" smtClean="0"/>
              <a:t>小</a:t>
            </a:r>
            <a:r>
              <a:rPr lang="zh-TW" altLang="en-US" sz="2300" u="sng" dirty="0"/>
              <a:t>金</a:t>
            </a:r>
            <a:r>
              <a:rPr lang="zh-HK" altLang="zh-HK" sz="2300" dirty="0"/>
              <a:t>遇上其他同伴時</a:t>
            </a:r>
            <a:r>
              <a:rPr lang="zh-TW" altLang="en-US" sz="2300" dirty="0"/>
              <a:t>，</a:t>
            </a:r>
            <a:r>
              <a:rPr lang="zh-HK" altLang="zh-HK" sz="2300" dirty="0"/>
              <a:t>顯得特別</a:t>
            </a:r>
            <a:r>
              <a:rPr lang="zh-TW" altLang="en-US" sz="2300" dirty="0"/>
              <a:t>活潑</a:t>
            </a:r>
            <a:r>
              <a:rPr lang="zh-HK" altLang="zh-HK" sz="2300" dirty="0"/>
              <a:t>，牠會</a:t>
            </a:r>
            <a:r>
              <a:rPr lang="zh-TW" altLang="en-US" sz="2300" dirty="0"/>
              <a:t>不停地</a:t>
            </a:r>
            <a:r>
              <a:rPr lang="zh-HK" altLang="zh-HK" sz="2300" dirty="0"/>
              <a:t>擺動着輕盈的尾巴，好像</a:t>
            </a:r>
            <a:r>
              <a:rPr lang="zh-TW" altLang="en-US" sz="2300" dirty="0"/>
              <a:t>一位</a:t>
            </a:r>
            <a:r>
              <a:rPr lang="zh-HK" altLang="zh-HK" sz="2300" dirty="0"/>
              <a:t>身穿紗裙的女孩子</a:t>
            </a:r>
            <a:r>
              <a:rPr lang="zh-HK" altLang="zh-HK" sz="2300" dirty="0" smtClean="0"/>
              <a:t>在</a:t>
            </a:r>
            <a:r>
              <a:rPr lang="zh-TW" altLang="en-US" sz="2300" dirty="0" smtClean="0"/>
              <a:t>翩翩起舞，</a:t>
            </a:r>
            <a:r>
              <a:rPr lang="zh-TW" altLang="en-US" sz="2300" dirty="0"/>
              <a:t>動作十分優美。</a:t>
            </a:r>
            <a:endParaRPr lang="en-US" altLang="zh-TW" sz="2300" dirty="0"/>
          </a:p>
          <a:p>
            <a:pPr marL="0" indent="0" algn="just">
              <a:lnSpc>
                <a:spcPts val="3200"/>
              </a:lnSpc>
              <a:buNone/>
              <a:defRPr/>
            </a:pPr>
            <a:r>
              <a:rPr lang="en-US" altLang="zh-TW" sz="2300" dirty="0"/>
              <a:t>    </a:t>
            </a:r>
            <a:r>
              <a:rPr lang="en-US" altLang="zh-TW" sz="2300" dirty="0" smtClean="0"/>
              <a:t>     </a:t>
            </a:r>
            <a:r>
              <a:rPr lang="zh-TW" altLang="en-US" sz="2300" u="sng" dirty="0" smtClean="0"/>
              <a:t>小</a:t>
            </a:r>
            <a:r>
              <a:rPr lang="zh-TW" altLang="en-US" sz="2300" u="sng" dirty="0"/>
              <a:t>金</a:t>
            </a:r>
            <a:r>
              <a:rPr lang="zh-TW" altLang="en-US" sz="2300" dirty="0"/>
              <a:t>的尾巴不僅漂亮，原來還可以控制前進的</a:t>
            </a:r>
            <a:r>
              <a:rPr lang="zh-TW" altLang="en-US" sz="2300" dirty="0" smtClean="0"/>
              <a:t>方向    呢</a:t>
            </a:r>
            <a:r>
              <a:rPr lang="zh-TW" altLang="en-US" sz="2300" dirty="0"/>
              <a:t>！</a:t>
            </a:r>
            <a:r>
              <a:rPr lang="zh-TW" altLang="en-US" sz="2300" dirty="0" smtClean="0"/>
              <a:t>只見</a:t>
            </a:r>
            <a:r>
              <a:rPr lang="zh-TW" altLang="en-US" sz="2300" dirty="0"/>
              <a:t>牠輕輕地擺動尾巴，便可推動身子在水中前進，同時又能控制方向，難怪牠看見魚糧時，比小烏龜更快速地游向</a:t>
            </a:r>
            <a:r>
              <a:rPr lang="zh-HK" altLang="zh-HK" sz="2300" dirty="0"/>
              <a:t>飼料</a:t>
            </a:r>
            <a:r>
              <a:rPr lang="zh-TW" altLang="en-US" sz="2300" dirty="0"/>
              <a:t>，搶先地吃個飽。</a:t>
            </a:r>
            <a:endParaRPr lang="zh-TW" altLang="zh-HK" sz="2300" dirty="0"/>
          </a:p>
          <a:p>
            <a:pPr marL="0" indent="0">
              <a:lnSpc>
                <a:spcPts val="3200"/>
              </a:lnSpc>
              <a:buNone/>
              <a:defRPr/>
            </a:pPr>
            <a:r>
              <a:rPr lang="en-US" altLang="zh-HK" sz="2300" dirty="0" smtClean="0"/>
              <a:t>         </a:t>
            </a:r>
            <a:r>
              <a:rPr lang="zh-HK" altLang="zh-HK" sz="2300" dirty="0" smtClean="0"/>
              <a:t>我</a:t>
            </a:r>
            <a:r>
              <a:rPr lang="zh-HK" altLang="zh-HK" sz="2300" dirty="0"/>
              <a:t>喜歡坐在金魚缸前，欣賞美麗的金魚，在水草中尋找</a:t>
            </a:r>
            <a:r>
              <a:rPr lang="zh-TW" altLang="zh-HK" sz="2300" u="sng" dirty="0"/>
              <a:t>小</a:t>
            </a:r>
            <a:r>
              <a:rPr lang="zh-HK" altLang="zh-HK" sz="2300" u="sng" dirty="0"/>
              <a:t>金</a:t>
            </a:r>
            <a:r>
              <a:rPr lang="zh-HK" altLang="zh-HK" sz="2300" dirty="0"/>
              <a:t>的蹤影，把牠當成了我的好朋友。</a:t>
            </a:r>
            <a:endParaRPr lang="zh-TW" altLang="zh-HK" sz="2300" dirty="0"/>
          </a:p>
          <a:p>
            <a:pPr marL="0" indent="0">
              <a:lnSpc>
                <a:spcPts val="3200"/>
              </a:lnSpc>
              <a:buNone/>
              <a:defRPr/>
            </a:pPr>
            <a:endParaRPr lang="zh-TW" altLang="zh-HK" sz="2200" dirty="0" smtClean="0"/>
          </a:p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  <a:defRPr/>
            </a:pPr>
            <a:endParaRPr lang="zh-TW" altLang="zh-HK" sz="2200" dirty="0"/>
          </a:p>
        </p:txBody>
      </p:sp>
      <p:pic>
        <p:nvPicPr>
          <p:cNvPr id="12295" name="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7350"/>
            <a:ext cx="1657897" cy="1161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487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動物</a:t>
            </a:r>
            <a:r>
              <a:rPr lang="en-US" altLang="zh-HK" sz="1200" smtClean="0">
                <a:latin typeface="Times New Roman" panose="02020603050405020304" pitchFamily="18" charset="0"/>
              </a:rPr>
              <a:t>)(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0488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048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453B6A-731B-4A52-A70A-7A4EC90F8E5F}" type="slidenum">
              <a:rPr lang="zh-TW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54"/>
          <p:cNvSpPr>
            <a:spLocks noGrp="1"/>
          </p:cNvSpPr>
          <p:nvPr>
            <p:ph idx="1"/>
          </p:nvPr>
        </p:nvSpPr>
        <p:spPr>
          <a:xfrm>
            <a:off x="1746250" y="1298575"/>
            <a:ext cx="7199313" cy="4867275"/>
          </a:xfrm>
          <a:solidFill>
            <a:srgbClr val="F2F5E7"/>
          </a:solidFill>
          <a:ln w="38100">
            <a:solidFill>
              <a:srgbClr val="FFFFFF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/>
          </a:extLst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　　</a:t>
            </a:r>
            <a:r>
              <a:rPr lang="zh-HK" altLang="zh-HK" sz="2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在我家的金魚缸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裏，我最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喜歡</a:t>
            </a: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的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是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金黃色那一尾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獅頭</a:t>
            </a: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金魚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──</a:t>
            </a:r>
            <a:r>
              <a:rPr lang="zh-TW" altLang="zh-HK" sz="1800" u="sng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小</a:t>
            </a:r>
            <a:r>
              <a:rPr lang="zh-TW" altLang="zh-HK" sz="1800" u="sng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金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了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。</a:t>
            </a:r>
            <a:endParaRPr lang="zh-TW" altLang="zh-HK" sz="1800" dirty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　　</a:t>
            </a:r>
            <a:r>
              <a:rPr lang="zh-HK" altLang="zh-HK" sz="1800" u="sng" dirty="0">
                <a:solidFill>
                  <a:schemeClr val="bg1">
                    <a:lumMod val="65000"/>
                  </a:schemeClr>
                </a:solidFill>
              </a:rPr>
              <a:t>小金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身上披有金閃閃的鱗片，十分奪目。牠一對眼睛鼓鼓的，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又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常常張開圓圓的小嘴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巴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。牠身體兩邊的鰭，就像兩把船槳，在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前後</a:t>
            </a:r>
            <a:r>
              <a:rPr lang="en-US" altLang="zh-HK" sz="18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zh-TW" altLang="zh-HK" sz="1800" dirty="0" smtClean="0">
                <a:solidFill>
                  <a:schemeClr val="bg1">
                    <a:lumMod val="65000"/>
                  </a:schemeClr>
                </a:solidFill>
              </a:rPr>
              <a:t>划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動。我特別喜歡牠那條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又大又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鮮艷的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尾巴</a:t>
            </a: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，擺動時很好看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。</a:t>
            </a:r>
            <a:r>
              <a:rPr lang="en-US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Avenir Roman"/>
              </a:rPr>
              <a:t> </a:t>
            </a:r>
          </a:p>
          <a:p>
            <a:pPr marL="0" indent="0" algn="just">
              <a:buNone/>
              <a:defRPr/>
            </a:pPr>
            <a:r>
              <a:rPr lang="en-US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 </a:t>
            </a:r>
            <a:r>
              <a:rPr lang="en-US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   </a:t>
            </a:r>
            <a:endParaRPr lang="zh-TW" altLang="zh-HK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2195513" y="260350"/>
            <a:ext cx="6500812" cy="11430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latin typeface="+mn-ea"/>
                <a:ea typeface="+mn-ea"/>
                <a:sym typeface="Arial Black" panose="020B0A04020102020204" pitchFamily="34" charset="0"/>
              </a:rPr>
              <a:t>〈</a:t>
            </a:r>
            <a:r>
              <a:rPr lang="zh-TW" altLang="en-US" sz="3600" dirty="0" smtClean="0">
                <a:latin typeface="+mn-ea"/>
                <a:ea typeface="+mn-ea"/>
                <a:sym typeface="Arial Black" panose="020B0A04020102020204" pitchFamily="34" charset="0"/>
              </a:rPr>
              <a:t>我最愛的金魚</a:t>
            </a:r>
            <a:r>
              <a:rPr lang="en-US" altLang="zh-TW" sz="3600" dirty="0" smtClean="0">
                <a:latin typeface="+mn-ea"/>
                <a:ea typeface="+mn-ea"/>
                <a:sym typeface="Arial Black" panose="020B0A04020102020204" pitchFamily="34" charset="0"/>
              </a:rPr>
              <a:t>〉</a:t>
            </a:r>
            <a:endParaRPr lang="en-GB" altLang="zh-HK" sz="3600" dirty="0" smtClean="0">
              <a:latin typeface="+mn-ea"/>
              <a:ea typeface="+mn-ea"/>
            </a:endParaRPr>
          </a:p>
        </p:txBody>
      </p:sp>
      <p:pic>
        <p:nvPicPr>
          <p:cNvPr id="12295" name="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7350"/>
            <a:ext cx="1657897" cy="1161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7414" name="矩形 9215"/>
          <p:cNvSpPr>
            <a:spLocks noChangeArrowheads="1"/>
          </p:cNvSpPr>
          <p:nvPr/>
        </p:nvSpPr>
        <p:spPr bwMode="auto">
          <a:xfrm>
            <a:off x="1835696" y="3020759"/>
            <a:ext cx="7085013" cy="1689373"/>
          </a:xfrm>
          <a:prstGeom prst="rect">
            <a:avLst/>
          </a:prstGeom>
          <a:solidFill>
            <a:srgbClr val="FEF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HK" sz="2400" dirty="0">
                <a:solidFill>
                  <a:srgbClr val="FFC000"/>
                </a:solidFill>
                <a:latin typeface="標楷體" panose="03000509000000000000" pitchFamily="65" charset="-120"/>
                <a:ea typeface="Avenir Roman"/>
              </a:rPr>
              <a:t>  </a:t>
            </a:r>
            <a:r>
              <a:rPr lang="en-US" altLang="zh-HK" sz="2400" dirty="0" smtClean="0">
                <a:solidFill>
                  <a:srgbClr val="FFC000"/>
                </a:solidFill>
                <a:latin typeface="標楷體" panose="03000509000000000000" pitchFamily="65" charset="-120"/>
                <a:ea typeface="Avenir Roman"/>
              </a:rPr>
              <a:t>  </a:t>
            </a:r>
            <a:r>
              <a:rPr lang="zh-HK" altLang="zh-HK" sz="2400" dirty="0">
                <a:latin typeface="+mn-ea"/>
                <a:ea typeface="+mn-ea"/>
              </a:rPr>
              <a:t>每天起床後，我便會把飼料放進魚缸裏。</a:t>
            </a:r>
            <a:r>
              <a:rPr lang="zh-TW" altLang="en-US" sz="2400" u="sng" dirty="0">
                <a:latin typeface="+mn-ea"/>
                <a:ea typeface="+mn-ea"/>
              </a:rPr>
              <a:t>小金</a:t>
            </a:r>
            <a:r>
              <a:rPr lang="zh-HK" altLang="zh-HK" sz="2400" dirty="0">
                <a:latin typeface="+mn-ea"/>
                <a:ea typeface="+mn-ea"/>
              </a:rPr>
              <a:t>一看見魚糧掉進水中，便會飛快地游過來，大口大口地吞下飼料</a:t>
            </a:r>
            <a:r>
              <a:rPr lang="zh-TW" altLang="en-US" sz="2400" dirty="0">
                <a:latin typeface="+mn-ea"/>
                <a:ea typeface="+mn-ea"/>
              </a:rPr>
              <a:t>，十分貪吃</a:t>
            </a:r>
            <a:r>
              <a:rPr lang="zh-HK" altLang="zh-HK" sz="2400" dirty="0">
                <a:latin typeface="+mn-ea"/>
                <a:ea typeface="+mn-ea"/>
              </a:rPr>
              <a:t>。</a:t>
            </a:r>
            <a:endParaRPr lang="zh-TW" altLang="zh-HK" sz="2400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8156" y="3025682"/>
            <a:ext cx="7105650" cy="1684450"/>
          </a:xfrm>
          <a:prstGeom prst="rect">
            <a:avLst/>
          </a:prstGeom>
          <a:noFill/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動物</a:t>
            </a:r>
            <a:r>
              <a:rPr lang="en-US" altLang="zh-HK" sz="1200" smtClean="0">
                <a:latin typeface="Times New Roman" panose="02020603050405020304" pitchFamily="18" charset="0"/>
              </a:rPr>
              <a:t>)(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741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741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0C333-C2EF-4D38-8190-0587D98AD4DB}" type="slidenum">
              <a:rPr lang="zh-TW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15" name="圓角矩形圖說文字 14"/>
          <p:cNvSpPr/>
          <p:nvPr/>
        </p:nvSpPr>
        <p:spPr>
          <a:xfrm>
            <a:off x="134904" y="3520893"/>
            <a:ext cx="1584325" cy="1639937"/>
          </a:xfrm>
          <a:prstGeom prst="wedgeRoundRectCallout">
            <a:avLst>
              <a:gd name="adj1" fmla="val 68919"/>
              <a:gd name="adj2" fmla="val -3380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99FF66"/>
              </a:buClr>
              <a:buFontTx/>
              <a:buNone/>
              <a:defRPr/>
            </a:pPr>
            <a:r>
              <a:rPr lang="zh-TW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飛快地游去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，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大口大口地吞</a:t>
            </a:r>
            <a:r>
              <a:rPr lang="zh-HK" altLang="zh-HK" sz="2400" dirty="0" smtClean="0">
                <a:solidFill>
                  <a:srgbClr val="FF0000"/>
                </a:solidFill>
                <a:latin typeface="+mn-ea"/>
                <a:ea typeface="+mn-ea"/>
              </a:rPr>
              <a:t>飼料</a:t>
            </a:r>
            <a:endParaRPr lang="zh-TW" altLang="en-US" sz="2400" dirty="0">
              <a:latin typeface="+mn-ea"/>
              <a:ea typeface="+mn-ea"/>
              <a:cs typeface="Avenir Roman"/>
              <a:sym typeface="Arial" panose="020B0604020202020204" pitchFamily="34" charset="0"/>
            </a:endParaRPr>
          </a:p>
        </p:txBody>
      </p:sp>
      <p:sp>
        <p:nvSpPr>
          <p:cNvPr id="16" name="圓角矩形圖說文字 15"/>
          <p:cNvSpPr/>
          <p:nvPr/>
        </p:nvSpPr>
        <p:spPr>
          <a:xfrm>
            <a:off x="191113" y="561130"/>
            <a:ext cx="2808313" cy="1764243"/>
          </a:xfrm>
          <a:prstGeom prst="wedgeRoundRectCallout">
            <a:avLst>
              <a:gd name="adj1" fmla="val 46865"/>
              <a:gd name="adj2" fmla="val 7334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閱讀</a:t>
            </a:r>
            <a:r>
              <a:rPr lang="zh-TW" altLang="en-US" sz="2400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第三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段，看看</a:t>
            </a:r>
            <a:endParaRPr lang="en-GB" altLang="zh-TW" sz="2400" dirty="0">
              <a:solidFill>
                <a:srgbClr val="000000"/>
              </a:solidFill>
              <a:latin typeface="+mn-ea"/>
              <a:ea typeface="+mn-ea"/>
              <a:cs typeface="Avenir Roman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400" dirty="0" smtClean="0">
                <a:latin typeface="+mn-ea"/>
                <a:ea typeface="+mn-ea"/>
              </a:rPr>
              <a:t>作者描寫</a:t>
            </a:r>
            <a:r>
              <a:rPr lang="zh-TW" altLang="en-US" sz="2400" u="sng" dirty="0" smtClean="0">
                <a:latin typeface="+mn-ea"/>
                <a:ea typeface="+mn-ea"/>
              </a:rPr>
              <a:t>小金</a:t>
            </a:r>
            <a:r>
              <a:rPr lang="zh-TW" altLang="en-US" sz="2400" dirty="0" smtClean="0">
                <a:latin typeface="+mn-ea"/>
                <a:ea typeface="+mn-ea"/>
              </a:rPr>
              <a:t>哪方面的情況？</a:t>
            </a:r>
            <a:endParaRPr lang="zh-TW" altLang="en-US" sz="2400" dirty="0">
              <a:latin typeface="+mn-ea"/>
              <a:ea typeface="+mn-e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661645" y="4077072"/>
            <a:ext cx="30346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812925" y="4642156"/>
            <a:ext cx="1894979" cy="109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" name="群組 3"/>
          <p:cNvGrpSpPr/>
          <p:nvPr/>
        </p:nvGrpSpPr>
        <p:grpSpPr>
          <a:xfrm>
            <a:off x="1403648" y="4943520"/>
            <a:ext cx="4032448" cy="1222329"/>
            <a:chOff x="1725612" y="4943521"/>
            <a:chExt cx="3168352" cy="1008112"/>
          </a:xfrm>
        </p:grpSpPr>
        <p:sp>
          <p:nvSpPr>
            <p:cNvPr id="2" name="雲朵形圖說文字 1"/>
            <p:cNvSpPr/>
            <p:nvPr/>
          </p:nvSpPr>
          <p:spPr>
            <a:xfrm>
              <a:off x="1725612" y="4943521"/>
              <a:ext cx="3168352" cy="1008112"/>
            </a:xfrm>
            <a:prstGeom prst="cloudCallout">
              <a:avLst>
                <a:gd name="adj1" fmla="val -88632"/>
                <a:gd name="adj2" fmla="val 5386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七角星形 20"/>
            <p:cNvSpPr/>
            <p:nvPr/>
          </p:nvSpPr>
          <p:spPr>
            <a:xfrm>
              <a:off x="3156567" y="5116522"/>
              <a:ext cx="683419" cy="642938"/>
            </a:xfrm>
            <a:prstGeom prst="star7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2100" dirty="0">
                  <a:solidFill>
                    <a:srgbClr val="FF0000"/>
                  </a:solidFill>
                  <a:latin typeface="Candara" panose="020E0502030303020204" pitchFamily="34" charset="0"/>
                </a:rPr>
                <a:t>食</a:t>
              </a:r>
              <a:endParaRPr lang="zh-HK" altLang="en-US" sz="2100" dirty="0">
                <a:solidFill>
                  <a:srgbClr val="FF0000"/>
                </a:solidFill>
                <a:latin typeface="Candara" panose="020E0502030303020204" pitchFamily="34" charset="0"/>
                <a:ea typeface="新細明體" panose="02020500000000000000" pitchFamily="18" charset="-120"/>
              </a:endParaRPr>
            </a:p>
          </p:txBody>
        </p:sp>
        <p:pic>
          <p:nvPicPr>
            <p:cNvPr id="14" name="Picture 2" descr="mouth clipart pngçåçæå°çµæ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507" y="5242348"/>
              <a:ext cx="492919" cy="296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971600" y="3116138"/>
            <a:ext cx="1949887" cy="1176957"/>
          </a:xfrm>
          <a:custGeom>
            <a:avLst/>
            <a:gdLst>
              <a:gd name="connsiteX0" fmla="*/ 0 w 1949887"/>
              <a:gd name="connsiteY0" fmla="*/ 117696 h 1176957"/>
              <a:gd name="connsiteX1" fmla="*/ 117696 w 1949887"/>
              <a:gd name="connsiteY1" fmla="*/ 0 h 1176957"/>
              <a:gd name="connsiteX2" fmla="*/ 1832191 w 1949887"/>
              <a:gd name="connsiteY2" fmla="*/ 0 h 1176957"/>
              <a:gd name="connsiteX3" fmla="*/ 1949887 w 1949887"/>
              <a:gd name="connsiteY3" fmla="*/ 117696 h 1176957"/>
              <a:gd name="connsiteX4" fmla="*/ 1949887 w 1949887"/>
              <a:gd name="connsiteY4" fmla="*/ 1059261 h 1176957"/>
              <a:gd name="connsiteX5" fmla="*/ 1832191 w 1949887"/>
              <a:gd name="connsiteY5" fmla="*/ 1176957 h 1176957"/>
              <a:gd name="connsiteX6" fmla="*/ 117696 w 1949887"/>
              <a:gd name="connsiteY6" fmla="*/ 1176957 h 1176957"/>
              <a:gd name="connsiteX7" fmla="*/ 0 w 1949887"/>
              <a:gd name="connsiteY7" fmla="*/ 1059261 h 1176957"/>
              <a:gd name="connsiteX8" fmla="*/ 0 w 1949887"/>
              <a:gd name="connsiteY8" fmla="*/ 117696 h 117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887" h="1176957">
                <a:moveTo>
                  <a:pt x="0" y="117696"/>
                </a:moveTo>
                <a:cubicBezTo>
                  <a:pt x="0" y="52694"/>
                  <a:pt x="52694" y="0"/>
                  <a:pt x="117696" y="0"/>
                </a:cubicBezTo>
                <a:lnTo>
                  <a:pt x="1832191" y="0"/>
                </a:lnTo>
                <a:cubicBezTo>
                  <a:pt x="1897193" y="0"/>
                  <a:pt x="1949887" y="52694"/>
                  <a:pt x="1949887" y="117696"/>
                </a:cubicBezTo>
                <a:lnTo>
                  <a:pt x="1949887" y="1059261"/>
                </a:lnTo>
                <a:cubicBezTo>
                  <a:pt x="1949887" y="1124263"/>
                  <a:pt x="1897193" y="1176957"/>
                  <a:pt x="1832191" y="1176957"/>
                </a:cubicBezTo>
                <a:lnTo>
                  <a:pt x="117696" y="1176957"/>
                </a:lnTo>
                <a:cubicBezTo>
                  <a:pt x="52694" y="1176957"/>
                  <a:pt x="0" y="1124263"/>
                  <a:pt x="0" y="1059261"/>
                </a:cubicBezTo>
                <a:lnTo>
                  <a:pt x="0" y="11769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2252" tIns="52252" rIns="52252" bIns="5225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ts val="0"/>
              </a:spcAft>
            </a:pPr>
            <a:endParaRPr lang="en-US" altLang="zh-HK" sz="2400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Freeform 19"/>
          <p:cNvSpPr/>
          <p:nvPr/>
        </p:nvSpPr>
        <p:spPr>
          <a:xfrm rot="18443899">
            <a:off x="2565183" y="2954271"/>
            <a:ext cx="1814886" cy="58886"/>
          </a:xfrm>
          <a:custGeom>
            <a:avLst/>
            <a:gdLst>
              <a:gd name="connsiteX0" fmla="*/ 0 w 1814886"/>
              <a:gd name="connsiteY0" fmla="*/ 29443 h 58886"/>
              <a:gd name="connsiteX1" fmla="*/ 1814886 w 1814886"/>
              <a:gd name="connsiteY1" fmla="*/ 29443 h 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4886" h="58886">
                <a:moveTo>
                  <a:pt x="0" y="29443"/>
                </a:moveTo>
                <a:lnTo>
                  <a:pt x="1814886" y="29443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4770" tIns="-15930" rIns="874771" bIns="-15930" numCol="1" spcCol="1270" anchor="ctr" anchorCtr="0">
            <a:noAutofit/>
          </a:bodyPr>
          <a:lstStyle/>
          <a:p>
            <a:pPr lvl="0" algn="ctr" defTabSz="177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HK" sz="400" kern="1200"/>
          </a:p>
        </p:txBody>
      </p:sp>
      <p:sp>
        <p:nvSpPr>
          <p:cNvPr id="21" name="Freeform 20"/>
          <p:cNvSpPr/>
          <p:nvPr/>
        </p:nvSpPr>
        <p:spPr>
          <a:xfrm>
            <a:off x="4023764" y="1620431"/>
            <a:ext cx="2996508" cy="1284762"/>
          </a:xfrm>
          <a:custGeom>
            <a:avLst/>
            <a:gdLst>
              <a:gd name="connsiteX0" fmla="*/ 0 w 2797583"/>
              <a:gd name="connsiteY0" fmla="*/ 128476 h 1284762"/>
              <a:gd name="connsiteX1" fmla="*/ 128476 w 2797583"/>
              <a:gd name="connsiteY1" fmla="*/ 0 h 1284762"/>
              <a:gd name="connsiteX2" fmla="*/ 2669107 w 2797583"/>
              <a:gd name="connsiteY2" fmla="*/ 0 h 1284762"/>
              <a:gd name="connsiteX3" fmla="*/ 2797583 w 2797583"/>
              <a:gd name="connsiteY3" fmla="*/ 128476 h 1284762"/>
              <a:gd name="connsiteX4" fmla="*/ 2797583 w 2797583"/>
              <a:gd name="connsiteY4" fmla="*/ 1156286 h 1284762"/>
              <a:gd name="connsiteX5" fmla="*/ 2669107 w 2797583"/>
              <a:gd name="connsiteY5" fmla="*/ 1284762 h 1284762"/>
              <a:gd name="connsiteX6" fmla="*/ 128476 w 2797583"/>
              <a:gd name="connsiteY6" fmla="*/ 1284762 h 1284762"/>
              <a:gd name="connsiteX7" fmla="*/ 0 w 2797583"/>
              <a:gd name="connsiteY7" fmla="*/ 1156286 h 1284762"/>
              <a:gd name="connsiteX8" fmla="*/ 0 w 2797583"/>
              <a:gd name="connsiteY8" fmla="*/ 128476 h 128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7583" h="1284762">
                <a:moveTo>
                  <a:pt x="0" y="128476"/>
                </a:moveTo>
                <a:cubicBezTo>
                  <a:pt x="0" y="57521"/>
                  <a:pt x="57521" y="0"/>
                  <a:pt x="128476" y="0"/>
                </a:cubicBezTo>
                <a:lnTo>
                  <a:pt x="2669107" y="0"/>
                </a:lnTo>
                <a:cubicBezTo>
                  <a:pt x="2740062" y="0"/>
                  <a:pt x="2797583" y="57521"/>
                  <a:pt x="2797583" y="128476"/>
                </a:cubicBezTo>
                <a:lnTo>
                  <a:pt x="2797583" y="1156286"/>
                </a:lnTo>
                <a:cubicBezTo>
                  <a:pt x="2797583" y="1227241"/>
                  <a:pt x="2740062" y="1284762"/>
                  <a:pt x="2669107" y="1284762"/>
                </a:cubicBezTo>
                <a:lnTo>
                  <a:pt x="128476" y="1284762"/>
                </a:lnTo>
                <a:cubicBezTo>
                  <a:pt x="57521" y="1284762"/>
                  <a:pt x="0" y="1227241"/>
                  <a:pt x="0" y="1156286"/>
                </a:cubicBezTo>
                <a:lnTo>
                  <a:pt x="0" y="128476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63029" tIns="63029" rIns="63029" bIns="6302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</a:pPr>
            <a:endParaRPr lang="zh-TW" altLang="en-US" sz="3200" dirty="0">
              <a:solidFill>
                <a:prstClr val="black"/>
              </a:solidFill>
              <a:latin typeface="標楷體" panose="03000509000000000000" pitchFamily="65" charset="-120"/>
            </a:endParaRPr>
          </a:p>
        </p:txBody>
      </p:sp>
      <p:sp>
        <p:nvSpPr>
          <p:cNvPr id="22" name="Freeform 21"/>
          <p:cNvSpPr/>
          <p:nvPr/>
        </p:nvSpPr>
        <p:spPr>
          <a:xfrm rot="21563471">
            <a:off x="2921456" y="3669186"/>
            <a:ext cx="1126874" cy="58886"/>
          </a:xfrm>
          <a:custGeom>
            <a:avLst/>
            <a:gdLst>
              <a:gd name="connsiteX0" fmla="*/ 0 w 1126874"/>
              <a:gd name="connsiteY0" fmla="*/ 29443 h 58886"/>
              <a:gd name="connsiteX1" fmla="*/ 1126874 w 1126874"/>
              <a:gd name="connsiteY1" fmla="*/ 29443 h 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6874" h="58886">
                <a:moveTo>
                  <a:pt x="0" y="29443"/>
                </a:moveTo>
                <a:lnTo>
                  <a:pt x="1126874" y="29443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7964" tIns="1271" rIns="547966" bIns="1271" numCol="1" spcCol="1270" anchor="ctr" anchorCtr="0">
            <a:noAutofit/>
          </a:bodyPr>
          <a:lstStyle/>
          <a:p>
            <a:pPr lvl="0" algn="ctr" defTabSz="177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HK" sz="400" kern="1200"/>
          </a:p>
        </p:txBody>
      </p:sp>
      <p:sp>
        <p:nvSpPr>
          <p:cNvPr id="23" name="Freeform 22"/>
          <p:cNvSpPr/>
          <p:nvPr/>
        </p:nvSpPr>
        <p:spPr>
          <a:xfrm>
            <a:off x="4048299" y="3050262"/>
            <a:ext cx="2971973" cy="1284762"/>
          </a:xfrm>
          <a:custGeom>
            <a:avLst/>
            <a:gdLst>
              <a:gd name="connsiteX0" fmla="*/ 0 w 2797583"/>
              <a:gd name="connsiteY0" fmla="*/ 128476 h 1284762"/>
              <a:gd name="connsiteX1" fmla="*/ 128476 w 2797583"/>
              <a:gd name="connsiteY1" fmla="*/ 0 h 1284762"/>
              <a:gd name="connsiteX2" fmla="*/ 2669107 w 2797583"/>
              <a:gd name="connsiteY2" fmla="*/ 0 h 1284762"/>
              <a:gd name="connsiteX3" fmla="*/ 2797583 w 2797583"/>
              <a:gd name="connsiteY3" fmla="*/ 128476 h 1284762"/>
              <a:gd name="connsiteX4" fmla="*/ 2797583 w 2797583"/>
              <a:gd name="connsiteY4" fmla="*/ 1156286 h 1284762"/>
              <a:gd name="connsiteX5" fmla="*/ 2669107 w 2797583"/>
              <a:gd name="connsiteY5" fmla="*/ 1284762 h 1284762"/>
              <a:gd name="connsiteX6" fmla="*/ 128476 w 2797583"/>
              <a:gd name="connsiteY6" fmla="*/ 1284762 h 1284762"/>
              <a:gd name="connsiteX7" fmla="*/ 0 w 2797583"/>
              <a:gd name="connsiteY7" fmla="*/ 1156286 h 1284762"/>
              <a:gd name="connsiteX8" fmla="*/ 0 w 2797583"/>
              <a:gd name="connsiteY8" fmla="*/ 128476 h 128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7583" h="1284762">
                <a:moveTo>
                  <a:pt x="0" y="128476"/>
                </a:moveTo>
                <a:cubicBezTo>
                  <a:pt x="0" y="57521"/>
                  <a:pt x="57521" y="0"/>
                  <a:pt x="128476" y="0"/>
                </a:cubicBezTo>
                <a:lnTo>
                  <a:pt x="2669107" y="0"/>
                </a:lnTo>
                <a:cubicBezTo>
                  <a:pt x="2740062" y="0"/>
                  <a:pt x="2797583" y="57521"/>
                  <a:pt x="2797583" y="128476"/>
                </a:cubicBezTo>
                <a:lnTo>
                  <a:pt x="2797583" y="1156286"/>
                </a:lnTo>
                <a:cubicBezTo>
                  <a:pt x="2797583" y="1227241"/>
                  <a:pt x="2740062" y="1284762"/>
                  <a:pt x="2669107" y="1284762"/>
                </a:cubicBezTo>
                <a:lnTo>
                  <a:pt x="128476" y="1284762"/>
                </a:lnTo>
                <a:cubicBezTo>
                  <a:pt x="57521" y="1284762"/>
                  <a:pt x="0" y="1227241"/>
                  <a:pt x="0" y="1156286"/>
                </a:cubicBezTo>
                <a:lnTo>
                  <a:pt x="0" y="128476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7949" tIns="57949" rIns="57949" bIns="5794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HK" sz="32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Freeform 23"/>
          <p:cNvSpPr/>
          <p:nvPr/>
        </p:nvSpPr>
        <p:spPr>
          <a:xfrm rot="3165867">
            <a:off x="2553788" y="4416477"/>
            <a:ext cx="1862210" cy="58886"/>
          </a:xfrm>
          <a:custGeom>
            <a:avLst/>
            <a:gdLst>
              <a:gd name="connsiteX0" fmla="*/ 0 w 1862210"/>
              <a:gd name="connsiteY0" fmla="*/ 29443 h 58886"/>
              <a:gd name="connsiteX1" fmla="*/ 1862210 w 1862210"/>
              <a:gd name="connsiteY1" fmla="*/ 29443 h 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2210" h="58886">
                <a:moveTo>
                  <a:pt x="0" y="29443"/>
                </a:moveTo>
                <a:lnTo>
                  <a:pt x="1862210" y="29443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7250" tIns="-17112" rIns="897250" bIns="-17113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HK" sz="600" kern="1200"/>
          </a:p>
        </p:txBody>
      </p:sp>
      <p:sp>
        <p:nvSpPr>
          <p:cNvPr id="25" name="Freeform 24"/>
          <p:cNvSpPr/>
          <p:nvPr/>
        </p:nvSpPr>
        <p:spPr>
          <a:xfrm>
            <a:off x="4048299" y="4544843"/>
            <a:ext cx="2971973" cy="1284762"/>
          </a:xfrm>
          <a:custGeom>
            <a:avLst/>
            <a:gdLst>
              <a:gd name="connsiteX0" fmla="*/ 0 w 2797583"/>
              <a:gd name="connsiteY0" fmla="*/ 128476 h 1284762"/>
              <a:gd name="connsiteX1" fmla="*/ 128476 w 2797583"/>
              <a:gd name="connsiteY1" fmla="*/ 0 h 1284762"/>
              <a:gd name="connsiteX2" fmla="*/ 2669107 w 2797583"/>
              <a:gd name="connsiteY2" fmla="*/ 0 h 1284762"/>
              <a:gd name="connsiteX3" fmla="*/ 2797583 w 2797583"/>
              <a:gd name="connsiteY3" fmla="*/ 128476 h 1284762"/>
              <a:gd name="connsiteX4" fmla="*/ 2797583 w 2797583"/>
              <a:gd name="connsiteY4" fmla="*/ 1156286 h 1284762"/>
              <a:gd name="connsiteX5" fmla="*/ 2669107 w 2797583"/>
              <a:gd name="connsiteY5" fmla="*/ 1284762 h 1284762"/>
              <a:gd name="connsiteX6" fmla="*/ 128476 w 2797583"/>
              <a:gd name="connsiteY6" fmla="*/ 1284762 h 1284762"/>
              <a:gd name="connsiteX7" fmla="*/ 0 w 2797583"/>
              <a:gd name="connsiteY7" fmla="*/ 1156286 h 1284762"/>
              <a:gd name="connsiteX8" fmla="*/ 0 w 2797583"/>
              <a:gd name="connsiteY8" fmla="*/ 128476 h 128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7583" h="1284762">
                <a:moveTo>
                  <a:pt x="0" y="128476"/>
                </a:moveTo>
                <a:cubicBezTo>
                  <a:pt x="0" y="57521"/>
                  <a:pt x="57521" y="0"/>
                  <a:pt x="128476" y="0"/>
                </a:cubicBezTo>
                <a:lnTo>
                  <a:pt x="2669107" y="0"/>
                </a:lnTo>
                <a:cubicBezTo>
                  <a:pt x="2740062" y="0"/>
                  <a:pt x="2797583" y="57521"/>
                  <a:pt x="2797583" y="128476"/>
                </a:cubicBezTo>
                <a:lnTo>
                  <a:pt x="2797583" y="1156286"/>
                </a:lnTo>
                <a:cubicBezTo>
                  <a:pt x="2797583" y="1227241"/>
                  <a:pt x="2740062" y="1284762"/>
                  <a:pt x="2669107" y="1284762"/>
                </a:cubicBezTo>
                <a:lnTo>
                  <a:pt x="128476" y="1284762"/>
                </a:lnTo>
                <a:cubicBezTo>
                  <a:pt x="57521" y="1284762"/>
                  <a:pt x="0" y="1227241"/>
                  <a:pt x="0" y="1156286"/>
                </a:cubicBezTo>
                <a:lnTo>
                  <a:pt x="0" y="128476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7949" tIns="57949" rIns="57949" bIns="5794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/>
          </a:p>
        </p:txBody>
      </p:sp>
      <p:sp>
        <p:nvSpPr>
          <p:cNvPr id="10" name="七角星形 20"/>
          <p:cNvSpPr/>
          <p:nvPr/>
        </p:nvSpPr>
        <p:spPr>
          <a:xfrm>
            <a:off x="3501736" y="1619874"/>
            <a:ext cx="683419" cy="642938"/>
          </a:xfrm>
          <a:prstGeom prst="star7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100" dirty="0">
                <a:solidFill>
                  <a:srgbClr val="FF0000"/>
                </a:solidFill>
                <a:latin typeface="Candara" panose="020E0502030303020204" pitchFamily="34" charset="0"/>
              </a:rPr>
              <a:t>食</a:t>
            </a:r>
            <a:endParaRPr lang="zh-HK" altLang="en-US" sz="2100" dirty="0">
              <a:solidFill>
                <a:srgbClr val="FF0000"/>
              </a:solidFill>
              <a:latin typeface="Candara" panose="020E0502030303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圓角矩形 6"/>
          <p:cNvSpPr txBox="1">
            <a:spLocks/>
          </p:cNvSpPr>
          <p:nvPr/>
        </p:nvSpPr>
        <p:spPr bwMode="auto">
          <a:xfrm>
            <a:off x="457200" y="276802"/>
            <a:ext cx="8229600" cy="775934"/>
          </a:xfrm>
          <a:prstGeom prst="round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TW" altLang="en-US" sz="3600" smtClean="0">
                <a:solidFill>
                  <a:srgbClr val="0000FF"/>
                </a:solidFill>
                <a:latin typeface="+mn-ea"/>
                <a:cs typeface="Avenir Roman"/>
                <a:sym typeface="Arial Black" panose="020B0A04020102020204" pitchFamily="34" charset="0"/>
              </a:rPr>
              <a:t>我最愛的金魚</a:t>
            </a:r>
            <a:endParaRPr kumimoji="0" lang="en-GB" altLang="zh-HK" sz="3600" dirty="0" smtClean="0">
              <a:solidFill>
                <a:srgbClr val="0000FF"/>
              </a:solidFill>
              <a:latin typeface="+mn-ea"/>
              <a:cs typeface="Avenir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740" y="1696227"/>
            <a:ext cx="295528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778000">
              <a:lnSpc>
                <a:spcPct val="90000"/>
              </a:lnSpc>
              <a:spcAft>
                <a:spcPct val="35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看見魚糧掉進水中，便會飛快地游過來，大口大口地吃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7BFFB-5D65-4F2A-8EEC-C23D5F559BDC}" type="slidenum">
              <a:rPr lang="zh-TW" altLang="en-US" smtClean="0"/>
              <a:pPr>
                <a:defRPr/>
              </a:pPr>
              <a:t>18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5957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54"/>
          <p:cNvSpPr>
            <a:spLocks noGrp="1"/>
          </p:cNvSpPr>
          <p:nvPr>
            <p:ph idx="1"/>
          </p:nvPr>
        </p:nvSpPr>
        <p:spPr>
          <a:xfrm>
            <a:off x="1746250" y="1298575"/>
            <a:ext cx="7199313" cy="4867275"/>
          </a:xfrm>
          <a:solidFill>
            <a:srgbClr val="F2F5E7"/>
          </a:solidFill>
          <a:ln w="38100">
            <a:solidFill>
              <a:srgbClr val="FFFFFF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/>
          </a:extLst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　　</a:t>
            </a:r>
            <a:r>
              <a:rPr lang="zh-HK" altLang="zh-HK" sz="2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在我家的金魚缸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裏，我最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喜歡</a:t>
            </a: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的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是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金黃色那一尾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獅頭金魚──</a:t>
            </a:r>
            <a:r>
              <a:rPr lang="zh-TW" altLang="zh-HK" sz="1800" u="sng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小</a:t>
            </a:r>
            <a:r>
              <a:rPr lang="zh-TW" altLang="zh-HK" sz="1800" u="sng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金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了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。</a:t>
            </a:r>
            <a:endParaRPr lang="zh-TW" altLang="zh-HK" sz="1800" dirty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　　</a:t>
            </a:r>
            <a:r>
              <a:rPr lang="zh-HK" altLang="zh-HK" sz="1800" u="sng" dirty="0">
                <a:solidFill>
                  <a:schemeClr val="bg1">
                    <a:lumMod val="65000"/>
                  </a:schemeClr>
                </a:solidFill>
              </a:rPr>
              <a:t>小金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身上披有金閃閃的鱗片，十分奪目。牠一對眼睛鼓鼓的，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又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常常張開圓圓的小嘴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巴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。牠身體兩邊的鰭，就像兩把船槳，在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前後</a:t>
            </a:r>
            <a:r>
              <a:rPr lang="en-US" altLang="zh-HK" sz="18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zh-TW" altLang="zh-HK" sz="1800" dirty="0" smtClean="0">
                <a:solidFill>
                  <a:schemeClr val="bg1">
                    <a:lumMod val="65000"/>
                  </a:schemeClr>
                </a:solidFill>
              </a:rPr>
              <a:t>划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動。我特別喜歡牠那條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又大又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鮮艷的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尾巴</a:t>
            </a: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，擺動時很好看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。</a:t>
            </a:r>
            <a:r>
              <a:rPr lang="en-US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Avenir Roman"/>
              </a:rPr>
              <a:t> </a:t>
            </a:r>
          </a:p>
          <a:p>
            <a:pPr marL="0" indent="0" algn="just">
              <a:buNone/>
              <a:defRPr/>
            </a:pPr>
            <a:r>
              <a:rPr lang="en-US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 </a:t>
            </a:r>
            <a:r>
              <a:rPr lang="en-US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   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每天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起床後，我便會把飼料放進魚缸裏。</a:t>
            </a:r>
            <a:r>
              <a:rPr lang="zh-TW" altLang="en-US" sz="1800" u="sng" dirty="0">
                <a:solidFill>
                  <a:schemeClr val="bg1">
                    <a:lumMod val="65000"/>
                  </a:schemeClr>
                </a:solidFill>
              </a:rPr>
              <a:t>小金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一看見魚糧掉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進</a:t>
            </a:r>
            <a:r>
              <a:rPr lang="en-US" altLang="zh-HK" sz="18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水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中，便會飛快地游過來，大口大口地吞下飼料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，十分貪吃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。</a:t>
            </a:r>
            <a:endParaRPr lang="en-US" altLang="zh-HK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         </a:t>
            </a:r>
            <a:endParaRPr lang="zh-TW" altLang="zh-HK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2195513" y="260350"/>
            <a:ext cx="6500812" cy="11430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latin typeface="Arial Black" panose="020B0A04020102020204" pitchFamily="34" charset="0"/>
                <a:sym typeface="Arial Black" panose="020B0A04020102020204" pitchFamily="34" charset="0"/>
              </a:rPr>
              <a:t>〈</a:t>
            </a:r>
            <a:r>
              <a:rPr lang="zh-TW" altLang="en-US" sz="3600" dirty="0" smtClean="0">
                <a:latin typeface="Arial Black" panose="020B0A04020102020204" pitchFamily="34" charset="0"/>
                <a:sym typeface="Arial Black" panose="020B0A04020102020204" pitchFamily="34" charset="0"/>
              </a:rPr>
              <a:t>我最愛的金魚</a:t>
            </a:r>
            <a:r>
              <a:rPr lang="en-US" altLang="zh-TW" sz="3600" dirty="0" smtClean="0">
                <a:latin typeface="Arial Black" panose="020B0A04020102020204" pitchFamily="34" charset="0"/>
                <a:sym typeface="Arial Black" panose="020B0A04020102020204" pitchFamily="34" charset="0"/>
              </a:rPr>
              <a:t>〉</a:t>
            </a:r>
            <a:endParaRPr lang="en-GB" altLang="zh-HK" sz="3600" dirty="0" smtClean="0"/>
          </a:p>
        </p:txBody>
      </p:sp>
      <p:pic>
        <p:nvPicPr>
          <p:cNvPr id="12295" name="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7350"/>
            <a:ext cx="1657897" cy="1161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486" name="矩形 9221"/>
          <p:cNvSpPr>
            <a:spLocks noChangeArrowheads="1"/>
          </p:cNvSpPr>
          <p:nvPr/>
        </p:nvSpPr>
        <p:spPr bwMode="auto">
          <a:xfrm>
            <a:off x="1781695" y="3717032"/>
            <a:ext cx="7163868" cy="2249398"/>
          </a:xfrm>
          <a:prstGeom prst="rect">
            <a:avLst/>
          </a:prstGeom>
          <a:solidFill>
            <a:srgbClr val="FEFCB2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Avenir Roman"/>
              </a:rPr>
              <a:t>　</a:t>
            </a:r>
            <a:r>
              <a:rPr lang="zh-TW" altLang="en-US" sz="2400" dirty="0" smtClean="0">
                <a:latin typeface="標楷體" panose="03000509000000000000" pitchFamily="65" charset="-120"/>
                <a:ea typeface="Avenir Roman"/>
              </a:rPr>
              <a:t> </a:t>
            </a:r>
            <a:r>
              <a:rPr lang="zh-TW" altLang="en-US" sz="2400" u="sng" dirty="0" smtClean="0">
                <a:latin typeface="+mn-ea"/>
                <a:ea typeface="+mn-ea"/>
              </a:rPr>
              <a:t>小</a:t>
            </a:r>
            <a:r>
              <a:rPr lang="zh-TW" altLang="en-US" sz="2400" u="sng" dirty="0">
                <a:latin typeface="+mn-ea"/>
                <a:ea typeface="+mn-ea"/>
              </a:rPr>
              <a:t>金</a:t>
            </a:r>
            <a:r>
              <a:rPr lang="zh-TW" altLang="en-US" sz="2400" dirty="0">
                <a:latin typeface="+mn-ea"/>
                <a:ea typeface="+mn-ea"/>
              </a:rPr>
              <a:t>好像人類一樣，</a:t>
            </a:r>
            <a:r>
              <a:rPr lang="zh-TW" altLang="en-US" sz="2400" dirty="0" smtClean="0">
                <a:latin typeface="+mn-ea"/>
                <a:ea typeface="+mn-ea"/>
              </a:rPr>
              <a:t>吃飽了或是</a:t>
            </a:r>
            <a:r>
              <a:rPr lang="zh-TW" altLang="en-US" sz="2400" dirty="0">
                <a:latin typeface="+mn-ea"/>
                <a:ea typeface="+mn-ea"/>
              </a:rPr>
              <a:t>累</a:t>
            </a:r>
            <a:r>
              <a:rPr lang="zh-TW" altLang="en-US" sz="2400" dirty="0" smtClean="0">
                <a:latin typeface="+mn-ea"/>
                <a:ea typeface="+mn-ea"/>
              </a:rPr>
              <a:t>了便會</a:t>
            </a:r>
            <a:r>
              <a:rPr lang="zh-TW" altLang="en-US" sz="2400" dirty="0">
                <a:latin typeface="+mn-ea"/>
                <a:ea typeface="+mn-ea"/>
              </a:rPr>
              <a:t>休息。每當我發現</a:t>
            </a:r>
            <a:r>
              <a:rPr lang="zh-TW" altLang="en-US" sz="2400" u="sng" dirty="0">
                <a:latin typeface="+mn-ea"/>
                <a:ea typeface="+mn-ea"/>
              </a:rPr>
              <a:t>小金</a:t>
            </a:r>
            <a:r>
              <a:rPr lang="zh-TW" altLang="en-US" sz="2400" dirty="0">
                <a:latin typeface="+mn-ea"/>
                <a:ea typeface="+mn-ea"/>
              </a:rPr>
              <a:t>把</a:t>
            </a:r>
            <a:r>
              <a:rPr lang="zh-TW" altLang="en-US" sz="2400" dirty="0" smtClean="0">
                <a:latin typeface="+mn-ea"/>
                <a:ea typeface="+mn-ea"/>
              </a:rPr>
              <a:t>肚子靠在</a:t>
            </a:r>
            <a:r>
              <a:rPr lang="zh-TW" altLang="en-US" sz="2400" dirty="0">
                <a:latin typeface="+mn-ea"/>
                <a:ea typeface="+mn-ea"/>
              </a:rPr>
              <a:t>魚缸</a:t>
            </a:r>
            <a:r>
              <a:rPr lang="zh-TW" altLang="en-US" sz="2400" dirty="0" smtClean="0">
                <a:latin typeface="+mn-ea"/>
                <a:ea typeface="+mn-ea"/>
              </a:rPr>
              <a:t>底部</a:t>
            </a:r>
            <a:r>
              <a:rPr lang="zh-TW" altLang="en-US" sz="2400" spc="-150" dirty="0" smtClean="0">
                <a:latin typeface="+mn-ea"/>
                <a:ea typeface="+mn-ea"/>
              </a:rPr>
              <a:t>，靜止</a:t>
            </a:r>
            <a:r>
              <a:rPr lang="zh-TW" altLang="en-US" sz="2400" spc="-150" dirty="0">
                <a:latin typeface="+mn-ea"/>
                <a:ea typeface="+mn-ea"/>
              </a:rPr>
              <a:t>不動時，</a:t>
            </a:r>
            <a:r>
              <a:rPr lang="zh-TW" altLang="en-US" sz="2400" dirty="0" smtClean="0">
                <a:latin typeface="+mn-ea"/>
                <a:ea typeface="+mn-ea"/>
              </a:rPr>
              <a:t>便知道牠</a:t>
            </a:r>
            <a:r>
              <a:rPr lang="zh-TW" altLang="en-US" sz="2400" dirty="0">
                <a:latin typeface="+mn-ea"/>
                <a:ea typeface="+mn-ea"/>
              </a:rPr>
              <a:t>已經睡</a:t>
            </a:r>
            <a:r>
              <a:rPr lang="zh-TW" altLang="en-US" sz="2400" dirty="0" smtClean="0">
                <a:latin typeface="+mn-ea"/>
                <a:ea typeface="+mn-ea"/>
              </a:rPr>
              <a:t>着了。</a:t>
            </a:r>
            <a:r>
              <a:rPr lang="zh-TW" altLang="en-US" sz="2400" spc="-150" dirty="0"/>
              <a:t>金魚真有趣，牠們是睜開眼睛睡覺啊</a:t>
            </a:r>
            <a:r>
              <a:rPr lang="zh-TW" altLang="en-US" sz="2400" spc="-150" dirty="0" smtClean="0"/>
              <a:t>！</a:t>
            </a:r>
            <a:endParaRPr lang="zh-TW" altLang="zh-HK" sz="2400" spc="-150" dirty="0"/>
          </a:p>
        </p:txBody>
      </p:sp>
      <p:sp>
        <p:nvSpPr>
          <p:cNvPr id="20487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動物</a:t>
            </a:r>
            <a:r>
              <a:rPr lang="en-US" altLang="zh-HK" sz="1200" smtClean="0">
                <a:latin typeface="Times New Roman" panose="02020603050405020304" pitchFamily="18" charset="0"/>
              </a:rPr>
              <a:t>)(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0488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048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453B6A-731B-4A52-A70A-7A4EC90F8E5F}" type="slidenum">
              <a:rPr lang="zh-TW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136451" y="2875218"/>
            <a:ext cx="1529890" cy="2681976"/>
            <a:chOff x="89693" y="2797175"/>
            <a:chExt cx="1602893" cy="2288009"/>
          </a:xfrm>
        </p:grpSpPr>
        <p:sp>
          <p:nvSpPr>
            <p:cNvPr id="15" name="圓角矩形圖說文字 14"/>
            <p:cNvSpPr/>
            <p:nvPr/>
          </p:nvSpPr>
          <p:spPr>
            <a:xfrm>
              <a:off x="89693" y="2797175"/>
              <a:ext cx="1584325" cy="2288009"/>
            </a:xfrm>
            <a:prstGeom prst="wedgeRoundRectCallout">
              <a:avLst>
                <a:gd name="adj1" fmla="val 67257"/>
                <a:gd name="adj2" fmla="val 15486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99FF66"/>
                </a:buClr>
                <a:buFontTx/>
                <a:buNone/>
                <a:defRPr/>
              </a:pPr>
              <a:endParaRPr lang="zh-TW" altLang="en-US" dirty="0">
                <a:latin typeface="標楷體" panose="03000509000000000000" pitchFamily="65" charset="-120"/>
                <a:ea typeface="Avenir Roman"/>
                <a:cs typeface="Avenir Roman"/>
                <a:sym typeface="Arial" panose="020B0604020202020204" pitchFamily="34" charset="0"/>
              </a:endParaRPr>
            </a:p>
          </p:txBody>
        </p:sp>
        <p:sp>
          <p:nvSpPr>
            <p:cNvPr id="20494" name="矩形 2"/>
            <p:cNvSpPr>
              <a:spLocks noChangeArrowheads="1"/>
            </p:cNvSpPr>
            <p:nvPr/>
          </p:nvSpPr>
          <p:spPr bwMode="auto">
            <a:xfrm>
              <a:off x="108261" y="2898868"/>
              <a:ext cx="1584325" cy="2100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2200" dirty="0" smtClean="0">
                  <a:solidFill>
                    <a:srgbClr val="FF0000"/>
                  </a:solidFill>
                  <a:latin typeface="+mn-ea"/>
                  <a:ea typeface="+mn-ea"/>
                </a:rPr>
                <a:t>睡覺時，</a:t>
              </a:r>
              <a:r>
                <a:rPr lang="zh-TW" altLang="en-US" sz="2200" u="sng" dirty="0" smtClean="0">
                  <a:solidFill>
                    <a:srgbClr val="FF0000"/>
                  </a:solidFill>
                  <a:latin typeface="+mn-ea"/>
                  <a:ea typeface="+mn-ea"/>
                </a:rPr>
                <a:t>小金</a:t>
              </a:r>
              <a:r>
                <a:rPr lang="zh-TW" altLang="en-US" sz="2200" dirty="0" smtClean="0">
                  <a:solidFill>
                    <a:srgbClr val="FF0000"/>
                  </a:solidFill>
                  <a:latin typeface="+mn-ea"/>
                  <a:ea typeface="+mn-ea"/>
                </a:rPr>
                <a:t>會把肚子靠在</a:t>
              </a:r>
              <a:r>
                <a:rPr lang="zh-TW" altLang="en-US" sz="2200" spc="-150" dirty="0">
                  <a:solidFill>
                    <a:srgbClr val="FF0000"/>
                  </a:solidFill>
                  <a:latin typeface="+mn-ea"/>
                  <a:ea typeface="+mn-ea"/>
                </a:rPr>
                <a:t>魚缸</a:t>
              </a:r>
              <a:r>
                <a:rPr lang="zh-TW" altLang="en-US" sz="2200" spc="-150" dirty="0" smtClean="0">
                  <a:solidFill>
                    <a:srgbClr val="FF0000"/>
                  </a:solidFill>
                  <a:latin typeface="+mn-ea"/>
                  <a:ea typeface="+mn-ea"/>
                </a:rPr>
                <a:t>底部，靜止</a:t>
              </a:r>
              <a:r>
                <a:rPr lang="zh-TW" altLang="en-US" sz="2200" spc="-150" dirty="0">
                  <a:solidFill>
                    <a:srgbClr val="FF0000"/>
                  </a:solidFill>
                  <a:latin typeface="+mn-ea"/>
                  <a:ea typeface="+mn-ea"/>
                </a:rPr>
                <a:t>不</a:t>
              </a:r>
              <a:r>
                <a:rPr lang="zh-TW" altLang="en-US" sz="2200" spc="-150" dirty="0" smtClean="0">
                  <a:solidFill>
                    <a:srgbClr val="FF0000"/>
                  </a:solidFill>
                  <a:latin typeface="+mn-ea"/>
                  <a:ea typeface="+mn-ea"/>
                </a:rPr>
                <a:t>動，更會張開眼睛。</a:t>
              </a:r>
              <a:endParaRPr lang="zh-HK" altLang="en-US" sz="2200" spc="-150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6581570" y="5373216"/>
            <a:ext cx="216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283968" y="4797152"/>
            <a:ext cx="2556000" cy="66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" name="群組 1"/>
          <p:cNvGrpSpPr/>
          <p:nvPr/>
        </p:nvGrpSpPr>
        <p:grpSpPr>
          <a:xfrm>
            <a:off x="1385378" y="1216556"/>
            <a:ext cx="5364651" cy="1468162"/>
            <a:chOff x="1388394" y="1229779"/>
            <a:chExt cx="5184773" cy="1231472"/>
          </a:xfrm>
        </p:grpSpPr>
        <p:sp>
          <p:nvSpPr>
            <p:cNvPr id="21" name="雲朵形圖說文字 20"/>
            <p:cNvSpPr/>
            <p:nvPr/>
          </p:nvSpPr>
          <p:spPr>
            <a:xfrm>
              <a:off x="1388394" y="1229779"/>
              <a:ext cx="5184773" cy="1231472"/>
            </a:xfrm>
            <a:prstGeom prst="cloudCallout">
              <a:avLst>
                <a:gd name="adj1" fmla="val -58037"/>
                <a:gd name="adj2" fmla="val 4792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1" hangingPunct="1">
                <a:defRPr/>
              </a:pPr>
              <a:r>
                <a:rPr lang="zh-TW" altLang="en-US" sz="2800" dirty="0" smtClean="0">
                  <a:solidFill>
                    <a:srgbClr val="000000"/>
                  </a:solidFill>
                  <a:latin typeface="+mn-ea"/>
                  <a:cs typeface="Avenir Roman"/>
                </a:rPr>
                <a:t>第四段描寫</a:t>
              </a:r>
              <a:r>
                <a:rPr lang="zh-TW" altLang="en-US" sz="2800" u="sng" dirty="0" smtClean="0">
                  <a:solidFill>
                    <a:srgbClr val="000000"/>
                  </a:solidFill>
                  <a:latin typeface="+mn-ea"/>
                  <a:cs typeface="Avenir Roman"/>
                </a:rPr>
                <a:t>小</a:t>
              </a:r>
              <a:r>
                <a:rPr lang="zh-TW" altLang="en-US" sz="2800" u="sng" dirty="0">
                  <a:solidFill>
                    <a:srgbClr val="000000"/>
                  </a:solidFill>
                  <a:latin typeface="+mn-ea"/>
                  <a:cs typeface="Avenir Roman"/>
                </a:rPr>
                <a:t>金</a:t>
              </a:r>
              <a:r>
                <a:rPr lang="zh-TW" altLang="en-US" sz="2800" dirty="0">
                  <a:solidFill>
                    <a:srgbClr val="000000"/>
                  </a:solidFill>
                  <a:latin typeface="+mn-ea"/>
                  <a:cs typeface="Avenir Roman"/>
                </a:rPr>
                <a:t>     的情況。 </a:t>
              </a:r>
              <a:endParaRPr lang="en-GB" altLang="zh-HK" sz="2800" dirty="0">
                <a:solidFill>
                  <a:srgbClr val="000000"/>
                </a:solidFill>
                <a:latin typeface="+mn-ea"/>
                <a:cs typeface="Avenir Roman"/>
              </a:endParaRPr>
            </a:p>
          </p:txBody>
        </p:sp>
        <p:sp>
          <p:nvSpPr>
            <p:cNvPr id="18" name="七角星形 29"/>
            <p:cNvSpPr/>
            <p:nvPr/>
          </p:nvSpPr>
          <p:spPr>
            <a:xfrm>
              <a:off x="4744614" y="1239870"/>
              <a:ext cx="977277" cy="951139"/>
            </a:xfrm>
            <a:prstGeom prst="star7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28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睡</a:t>
              </a:r>
              <a:endParaRPr lang="zh-HK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20" name="Straight Connector 13"/>
          <p:cNvCxnSpPr/>
          <p:nvPr/>
        </p:nvCxnSpPr>
        <p:spPr>
          <a:xfrm>
            <a:off x="1907944" y="5906403"/>
            <a:ext cx="5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圖說文字 7"/>
          <p:cNvSpPr/>
          <p:nvPr/>
        </p:nvSpPr>
        <p:spPr>
          <a:xfrm>
            <a:off x="445237" y="1340768"/>
            <a:ext cx="7511139" cy="2016125"/>
          </a:xfrm>
          <a:prstGeom prst="wedgeRoundRectCallout">
            <a:avLst>
              <a:gd name="adj1" fmla="val 35374"/>
              <a:gd name="adj2" fmla="val 8641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還記得我們之前</a:t>
            </a:r>
            <a:r>
              <a:rPr lang="zh-TW" altLang="en-US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看過</a:t>
            </a:r>
            <a:r>
              <a:rPr lang="en-US" altLang="zh-TW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  <a:sym typeface="Arial Black" panose="020B0A04020102020204" pitchFamily="34" charset="0"/>
              </a:rPr>
              <a:t>〈</a:t>
            </a:r>
            <a:r>
              <a:rPr lang="zh-TW" altLang="en-US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  <a:sym typeface="Arial Black" panose="020B0A04020102020204" pitchFamily="34" charset="0"/>
              </a:rPr>
              <a:t>我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  <a:cs typeface="Avenir Roman"/>
                <a:sym typeface="Arial Black" panose="020B0A04020102020204" pitchFamily="34" charset="0"/>
              </a:rPr>
              <a:t>最愛的</a:t>
            </a:r>
            <a:r>
              <a:rPr lang="zh-TW" altLang="en-US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  <a:sym typeface="Arial Black" panose="020B0A04020102020204" pitchFamily="34" charset="0"/>
              </a:rPr>
              <a:t>金魚</a:t>
            </a:r>
            <a:r>
              <a:rPr lang="en-US" altLang="zh-TW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  <a:sym typeface="Arial Black" panose="020B0A04020102020204" pitchFamily="34" charset="0"/>
              </a:rPr>
              <a:t>〉</a:t>
            </a:r>
            <a:r>
              <a:rPr lang="zh-TW" altLang="en-US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  <a:sym typeface="Arial Black" panose="020B0A04020102020204" pitchFamily="34" charset="0"/>
              </a:rPr>
              <a:t>這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  <a:cs typeface="Avenir Roman"/>
                <a:sym typeface="Arial Black" panose="020B0A04020102020204" pitchFamily="34" charset="0"/>
              </a:rPr>
              <a:t>篇文章嗎</a:t>
            </a:r>
            <a:r>
              <a:rPr lang="zh-TW" altLang="en-US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  <a:sym typeface="Arial Black" panose="020B0A04020102020204" pitchFamily="34" charset="0"/>
              </a:rPr>
              <a:t>？金魚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的外貌是怎樣？</a:t>
            </a:r>
            <a:endParaRPr lang="en-GB" altLang="zh-HK" dirty="0">
              <a:solidFill>
                <a:srgbClr val="000000"/>
              </a:solidFill>
              <a:latin typeface="+mn-ea"/>
              <a:ea typeface="+mn-ea"/>
              <a:cs typeface="Avenir Roman"/>
            </a:endParaRPr>
          </a:p>
        </p:txBody>
      </p:sp>
      <p:pic>
        <p:nvPicPr>
          <p:cNvPr id="5123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84538"/>
            <a:ext cx="2168525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動物</a:t>
            </a:r>
            <a:r>
              <a:rPr lang="en-US" altLang="zh-HK" sz="1200" smtClean="0">
                <a:latin typeface="Times New Roman" panose="02020603050405020304" pitchFamily="18" charset="0"/>
              </a:rPr>
              <a:t>)(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125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12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EA2E03-CA25-40BC-BCB3-E81042EF0DCE}" type="slidenum">
              <a:rPr lang="zh-TW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971600" y="3116138"/>
            <a:ext cx="1949887" cy="1176957"/>
          </a:xfrm>
          <a:custGeom>
            <a:avLst/>
            <a:gdLst>
              <a:gd name="connsiteX0" fmla="*/ 0 w 1949887"/>
              <a:gd name="connsiteY0" fmla="*/ 117696 h 1176957"/>
              <a:gd name="connsiteX1" fmla="*/ 117696 w 1949887"/>
              <a:gd name="connsiteY1" fmla="*/ 0 h 1176957"/>
              <a:gd name="connsiteX2" fmla="*/ 1832191 w 1949887"/>
              <a:gd name="connsiteY2" fmla="*/ 0 h 1176957"/>
              <a:gd name="connsiteX3" fmla="*/ 1949887 w 1949887"/>
              <a:gd name="connsiteY3" fmla="*/ 117696 h 1176957"/>
              <a:gd name="connsiteX4" fmla="*/ 1949887 w 1949887"/>
              <a:gd name="connsiteY4" fmla="*/ 1059261 h 1176957"/>
              <a:gd name="connsiteX5" fmla="*/ 1832191 w 1949887"/>
              <a:gd name="connsiteY5" fmla="*/ 1176957 h 1176957"/>
              <a:gd name="connsiteX6" fmla="*/ 117696 w 1949887"/>
              <a:gd name="connsiteY6" fmla="*/ 1176957 h 1176957"/>
              <a:gd name="connsiteX7" fmla="*/ 0 w 1949887"/>
              <a:gd name="connsiteY7" fmla="*/ 1059261 h 1176957"/>
              <a:gd name="connsiteX8" fmla="*/ 0 w 1949887"/>
              <a:gd name="connsiteY8" fmla="*/ 117696 h 117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887" h="1176957">
                <a:moveTo>
                  <a:pt x="0" y="117696"/>
                </a:moveTo>
                <a:cubicBezTo>
                  <a:pt x="0" y="52694"/>
                  <a:pt x="52694" y="0"/>
                  <a:pt x="117696" y="0"/>
                </a:cubicBezTo>
                <a:lnTo>
                  <a:pt x="1832191" y="0"/>
                </a:lnTo>
                <a:cubicBezTo>
                  <a:pt x="1897193" y="0"/>
                  <a:pt x="1949887" y="52694"/>
                  <a:pt x="1949887" y="117696"/>
                </a:cubicBezTo>
                <a:lnTo>
                  <a:pt x="1949887" y="1059261"/>
                </a:lnTo>
                <a:cubicBezTo>
                  <a:pt x="1949887" y="1124263"/>
                  <a:pt x="1897193" y="1176957"/>
                  <a:pt x="1832191" y="1176957"/>
                </a:cubicBezTo>
                <a:lnTo>
                  <a:pt x="117696" y="1176957"/>
                </a:lnTo>
                <a:cubicBezTo>
                  <a:pt x="52694" y="1176957"/>
                  <a:pt x="0" y="1124263"/>
                  <a:pt x="0" y="1059261"/>
                </a:cubicBezTo>
                <a:lnTo>
                  <a:pt x="0" y="11769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2252" tIns="52252" rIns="52252" bIns="5225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ts val="0"/>
              </a:spcAft>
            </a:pPr>
            <a:endParaRPr lang="en-US" altLang="zh-HK" sz="2400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Freeform 19"/>
          <p:cNvSpPr/>
          <p:nvPr/>
        </p:nvSpPr>
        <p:spPr>
          <a:xfrm rot="18443899">
            <a:off x="2565183" y="2954271"/>
            <a:ext cx="1814886" cy="58886"/>
          </a:xfrm>
          <a:custGeom>
            <a:avLst/>
            <a:gdLst>
              <a:gd name="connsiteX0" fmla="*/ 0 w 1814886"/>
              <a:gd name="connsiteY0" fmla="*/ 29443 h 58886"/>
              <a:gd name="connsiteX1" fmla="*/ 1814886 w 1814886"/>
              <a:gd name="connsiteY1" fmla="*/ 29443 h 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4886" h="58886">
                <a:moveTo>
                  <a:pt x="0" y="29443"/>
                </a:moveTo>
                <a:lnTo>
                  <a:pt x="1814886" y="29443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4770" tIns="-15930" rIns="874771" bIns="-15930" numCol="1" spcCol="1270" anchor="ctr" anchorCtr="0">
            <a:noAutofit/>
          </a:bodyPr>
          <a:lstStyle/>
          <a:p>
            <a:pPr lvl="0" algn="ctr" defTabSz="177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HK" sz="400" kern="1200"/>
          </a:p>
        </p:txBody>
      </p:sp>
      <p:sp>
        <p:nvSpPr>
          <p:cNvPr id="21" name="Freeform 20"/>
          <p:cNvSpPr/>
          <p:nvPr/>
        </p:nvSpPr>
        <p:spPr>
          <a:xfrm>
            <a:off x="4023764" y="1620431"/>
            <a:ext cx="2996508" cy="1284762"/>
          </a:xfrm>
          <a:custGeom>
            <a:avLst/>
            <a:gdLst>
              <a:gd name="connsiteX0" fmla="*/ 0 w 2797583"/>
              <a:gd name="connsiteY0" fmla="*/ 128476 h 1284762"/>
              <a:gd name="connsiteX1" fmla="*/ 128476 w 2797583"/>
              <a:gd name="connsiteY1" fmla="*/ 0 h 1284762"/>
              <a:gd name="connsiteX2" fmla="*/ 2669107 w 2797583"/>
              <a:gd name="connsiteY2" fmla="*/ 0 h 1284762"/>
              <a:gd name="connsiteX3" fmla="*/ 2797583 w 2797583"/>
              <a:gd name="connsiteY3" fmla="*/ 128476 h 1284762"/>
              <a:gd name="connsiteX4" fmla="*/ 2797583 w 2797583"/>
              <a:gd name="connsiteY4" fmla="*/ 1156286 h 1284762"/>
              <a:gd name="connsiteX5" fmla="*/ 2669107 w 2797583"/>
              <a:gd name="connsiteY5" fmla="*/ 1284762 h 1284762"/>
              <a:gd name="connsiteX6" fmla="*/ 128476 w 2797583"/>
              <a:gd name="connsiteY6" fmla="*/ 1284762 h 1284762"/>
              <a:gd name="connsiteX7" fmla="*/ 0 w 2797583"/>
              <a:gd name="connsiteY7" fmla="*/ 1156286 h 1284762"/>
              <a:gd name="connsiteX8" fmla="*/ 0 w 2797583"/>
              <a:gd name="connsiteY8" fmla="*/ 128476 h 128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7583" h="1284762">
                <a:moveTo>
                  <a:pt x="0" y="128476"/>
                </a:moveTo>
                <a:cubicBezTo>
                  <a:pt x="0" y="57521"/>
                  <a:pt x="57521" y="0"/>
                  <a:pt x="128476" y="0"/>
                </a:cubicBezTo>
                <a:lnTo>
                  <a:pt x="2669107" y="0"/>
                </a:lnTo>
                <a:cubicBezTo>
                  <a:pt x="2740062" y="0"/>
                  <a:pt x="2797583" y="57521"/>
                  <a:pt x="2797583" y="128476"/>
                </a:cubicBezTo>
                <a:lnTo>
                  <a:pt x="2797583" y="1156286"/>
                </a:lnTo>
                <a:cubicBezTo>
                  <a:pt x="2797583" y="1227241"/>
                  <a:pt x="2740062" y="1284762"/>
                  <a:pt x="2669107" y="1284762"/>
                </a:cubicBezTo>
                <a:lnTo>
                  <a:pt x="128476" y="1284762"/>
                </a:lnTo>
                <a:cubicBezTo>
                  <a:pt x="57521" y="1284762"/>
                  <a:pt x="0" y="1227241"/>
                  <a:pt x="0" y="1156286"/>
                </a:cubicBezTo>
                <a:lnTo>
                  <a:pt x="0" y="128476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63029" tIns="63029" rIns="63029" bIns="63029" numCol="1" spcCol="1270" anchor="ctr" anchorCtr="0">
            <a:noAutofit/>
          </a:bodyPr>
          <a:lstStyle/>
          <a:p>
            <a:pPr lvl="0" algn="just" defTabSz="1778000">
              <a:lnSpc>
                <a:spcPct val="90000"/>
              </a:lnSpc>
              <a:spcAft>
                <a:spcPct val="35000"/>
              </a:spcAft>
            </a:pPr>
            <a:r>
              <a:rPr lang="zh-TW" altLang="en-US" sz="2500" dirty="0">
                <a:latin typeface="標楷體" panose="03000509000000000000" pitchFamily="65" charset="-120"/>
              </a:rPr>
              <a:t>看見魚糧掉進水中，便會飛快地游過來，大口大口地吃</a:t>
            </a:r>
          </a:p>
        </p:txBody>
      </p:sp>
      <p:sp>
        <p:nvSpPr>
          <p:cNvPr id="22" name="Freeform 21"/>
          <p:cNvSpPr/>
          <p:nvPr/>
        </p:nvSpPr>
        <p:spPr>
          <a:xfrm rot="21563471">
            <a:off x="2921456" y="3669186"/>
            <a:ext cx="1126874" cy="58886"/>
          </a:xfrm>
          <a:custGeom>
            <a:avLst/>
            <a:gdLst>
              <a:gd name="connsiteX0" fmla="*/ 0 w 1126874"/>
              <a:gd name="connsiteY0" fmla="*/ 29443 h 58886"/>
              <a:gd name="connsiteX1" fmla="*/ 1126874 w 1126874"/>
              <a:gd name="connsiteY1" fmla="*/ 29443 h 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6874" h="58886">
                <a:moveTo>
                  <a:pt x="0" y="29443"/>
                </a:moveTo>
                <a:lnTo>
                  <a:pt x="1126874" y="29443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7964" tIns="1271" rIns="547966" bIns="1271" numCol="1" spcCol="1270" anchor="ctr" anchorCtr="0">
            <a:noAutofit/>
          </a:bodyPr>
          <a:lstStyle/>
          <a:p>
            <a:pPr lvl="0" algn="ctr" defTabSz="177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HK" sz="400" kern="1200"/>
          </a:p>
        </p:txBody>
      </p:sp>
      <p:sp>
        <p:nvSpPr>
          <p:cNvPr id="23" name="Freeform 22"/>
          <p:cNvSpPr/>
          <p:nvPr/>
        </p:nvSpPr>
        <p:spPr>
          <a:xfrm>
            <a:off x="4048299" y="3050262"/>
            <a:ext cx="2971973" cy="1284762"/>
          </a:xfrm>
          <a:custGeom>
            <a:avLst/>
            <a:gdLst>
              <a:gd name="connsiteX0" fmla="*/ 0 w 2797583"/>
              <a:gd name="connsiteY0" fmla="*/ 128476 h 1284762"/>
              <a:gd name="connsiteX1" fmla="*/ 128476 w 2797583"/>
              <a:gd name="connsiteY1" fmla="*/ 0 h 1284762"/>
              <a:gd name="connsiteX2" fmla="*/ 2669107 w 2797583"/>
              <a:gd name="connsiteY2" fmla="*/ 0 h 1284762"/>
              <a:gd name="connsiteX3" fmla="*/ 2797583 w 2797583"/>
              <a:gd name="connsiteY3" fmla="*/ 128476 h 1284762"/>
              <a:gd name="connsiteX4" fmla="*/ 2797583 w 2797583"/>
              <a:gd name="connsiteY4" fmla="*/ 1156286 h 1284762"/>
              <a:gd name="connsiteX5" fmla="*/ 2669107 w 2797583"/>
              <a:gd name="connsiteY5" fmla="*/ 1284762 h 1284762"/>
              <a:gd name="connsiteX6" fmla="*/ 128476 w 2797583"/>
              <a:gd name="connsiteY6" fmla="*/ 1284762 h 1284762"/>
              <a:gd name="connsiteX7" fmla="*/ 0 w 2797583"/>
              <a:gd name="connsiteY7" fmla="*/ 1156286 h 1284762"/>
              <a:gd name="connsiteX8" fmla="*/ 0 w 2797583"/>
              <a:gd name="connsiteY8" fmla="*/ 128476 h 128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7583" h="1284762">
                <a:moveTo>
                  <a:pt x="0" y="128476"/>
                </a:moveTo>
                <a:cubicBezTo>
                  <a:pt x="0" y="57521"/>
                  <a:pt x="57521" y="0"/>
                  <a:pt x="128476" y="0"/>
                </a:cubicBezTo>
                <a:lnTo>
                  <a:pt x="2669107" y="0"/>
                </a:lnTo>
                <a:cubicBezTo>
                  <a:pt x="2740062" y="0"/>
                  <a:pt x="2797583" y="57521"/>
                  <a:pt x="2797583" y="128476"/>
                </a:cubicBezTo>
                <a:lnTo>
                  <a:pt x="2797583" y="1156286"/>
                </a:lnTo>
                <a:cubicBezTo>
                  <a:pt x="2797583" y="1227241"/>
                  <a:pt x="2740062" y="1284762"/>
                  <a:pt x="2669107" y="1284762"/>
                </a:cubicBezTo>
                <a:lnTo>
                  <a:pt x="128476" y="1284762"/>
                </a:lnTo>
                <a:cubicBezTo>
                  <a:pt x="57521" y="1284762"/>
                  <a:pt x="0" y="1227241"/>
                  <a:pt x="0" y="1156286"/>
                </a:cubicBezTo>
                <a:lnTo>
                  <a:pt x="0" y="128476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7949" tIns="57949" rIns="57949" bIns="5794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endParaRPr lang="en-US" altLang="zh-HK" sz="2500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Freeform 23"/>
          <p:cNvSpPr/>
          <p:nvPr/>
        </p:nvSpPr>
        <p:spPr>
          <a:xfrm rot="3165867">
            <a:off x="2553788" y="4416477"/>
            <a:ext cx="1862210" cy="58886"/>
          </a:xfrm>
          <a:custGeom>
            <a:avLst/>
            <a:gdLst>
              <a:gd name="connsiteX0" fmla="*/ 0 w 1862210"/>
              <a:gd name="connsiteY0" fmla="*/ 29443 h 58886"/>
              <a:gd name="connsiteX1" fmla="*/ 1862210 w 1862210"/>
              <a:gd name="connsiteY1" fmla="*/ 29443 h 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2210" h="58886">
                <a:moveTo>
                  <a:pt x="0" y="29443"/>
                </a:moveTo>
                <a:lnTo>
                  <a:pt x="1862210" y="29443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7250" tIns="-17112" rIns="897250" bIns="-17113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HK" sz="600" kern="1200"/>
          </a:p>
        </p:txBody>
      </p:sp>
      <p:sp>
        <p:nvSpPr>
          <p:cNvPr id="25" name="Freeform 24"/>
          <p:cNvSpPr/>
          <p:nvPr/>
        </p:nvSpPr>
        <p:spPr>
          <a:xfrm>
            <a:off x="4048299" y="4544843"/>
            <a:ext cx="2971973" cy="1284762"/>
          </a:xfrm>
          <a:custGeom>
            <a:avLst/>
            <a:gdLst>
              <a:gd name="connsiteX0" fmla="*/ 0 w 2797583"/>
              <a:gd name="connsiteY0" fmla="*/ 128476 h 1284762"/>
              <a:gd name="connsiteX1" fmla="*/ 128476 w 2797583"/>
              <a:gd name="connsiteY1" fmla="*/ 0 h 1284762"/>
              <a:gd name="connsiteX2" fmla="*/ 2669107 w 2797583"/>
              <a:gd name="connsiteY2" fmla="*/ 0 h 1284762"/>
              <a:gd name="connsiteX3" fmla="*/ 2797583 w 2797583"/>
              <a:gd name="connsiteY3" fmla="*/ 128476 h 1284762"/>
              <a:gd name="connsiteX4" fmla="*/ 2797583 w 2797583"/>
              <a:gd name="connsiteY4" fmla="*/ 1156286 h 1284762"/>
              <a:gd name="connsiteX5" fmla="*/ 2669107 w 2797583"/>
              <a:gd name="connsiteY5" fmla="*/ 1284762 h 1284762"/>
              <a:gd name="connsiteX6" fmla="*/ 128476 w 2797583"/>
              <a:gd name="connsiteY6" fmla="*/ 1284762 h 1284762"/>
              <a:gd name="connsiteX7" fmla="*/ 0 w 2797583"/>
              <a:gd name="connsiteY7" fmla="*/ 1156286 h 1284762"/>
              <a:gd name="connsiteX8" fmla="*/ 0 w 2797583"/>
              <a:gd name="connsiteY8" fmla="*/ 128476 h 128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7583" h="1284762">
                <a:moveTo>
                  <a:pt x="0" y="128476"/>
                </a:moveTo>
                <a:cubicBezTo>
                  <a:pt x="0" y="57521"/>
                  <a:pt x="57521" y="0"/>
                  <a:pt x="128476" y="0"/>
                </a:cubicBezTo>
                <a:lnTo>
                  <a:pt x="2669107" y="0"/>
                </a:lnTo>
                <a:cubicBezTo>
                  <a:pt x="2740062" y="0"/>
                  <a:pt x="2797583" y="57521"/>
                  <a:pt x="2797583" y="128476"/>
                </a:cubicBezTo>
                <a:lnTo>
                  <a:pt x="2797583" y="1156286"/>
                </a:lnTo>
                <a:cubicBezTo>
                  <a:pt x="2797583" y="1227241"/>
                  <a:pt x="2740062" y="1284762"/>
                  <a:pt x="2669107" y="1284762"/>
                </a:cubicBezTo>
                <a:lnTo>
                  <a:pt x="128476" y="1284762"/>
                </a:lnTo>
                <a:cubicBezTo>
                  <a:pt x="57521" y="1284762"/>
                  <a:pt x="0" y="1227241"/>
                  <a:pt x="0" y="1156286"/>
                </a:cubicBezTo>
                <a:lnTo>
                  <a:pt x="0" y="128476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7949" tIns="57949" rIns="57949" bIns="5794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/>
          </a:p>
        </p:txBody>
      </p:sp>
      <p:sp>
        <p:nvSpPr>
          <p:cNvPr id="10" name="七角星形 20"/>
          <p:cNvSpPr/>
          <p:nvPr/>
        </p:nvSpPr>
        <p:spPr>
          <a:xfrm>
            <a:off x="3501736" y="1619874"/>
            <a:ext cx="683419" cy="642938"/>
          </a:xfrm>
          <a:prstGeom prst="star7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100" dirty="0">
                <a:solidFill>
                  <a:srgbClr val="FF0000"/>
                </a:solidFill>
                <a:latin typeface="Candara" panose="020E0502030303020204" pitchFamily="34" charset="0"/>
              </a:rPr>
              <a:t>食</a:t>
            </a:r>
            <a:endParaRPr lang="zh-HK" altLang="en-US" sz="2100" dirty="0">
              <a:solidFill>
                <a:srgbClr val="FF0000"/>
              </a:solidFill>
              <a:latin typeface="Candara" panose="020E0502030303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七角星形 29"/>
          <p:cNvSpPr/>
          <p:nvPr/>
        </p:nvSpPr>
        <p:spPr>
          <a:xfrm>
            <a:off x="3502622" y="2965866"/>
            <a:ext cx="683419" cy="642938"/>
          </a:xfrm>
          <a:prstGeom prst="star7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睡</a:t>
            </a:r>
            <a:endParaRPr lang="zh-HK" altLang="en-US" sz="2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圓角矩形 6"/>
          <p:cNvSpPr txBox="1">
            <a:spLocks/>
          </p:cNvSpPr>
          <p:nvPr/>
        </p:nvSpPr>
        <p:spPr bwMode="auto">
          <a:xfrm>
            <a:off x="457200" y="276802"/>
            <a:ext cx="8229600" cy="775934"/>
          </a:xfrm>
          <a:prstGeom prst="round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TW" altLang="en-US" sz="3600" smtClean="0">
                <a:solidFill>
                  <a:srgbClr val="0000FF"/>
                </a:solidFill>
                <a:latin typeface="+mn-ea"/>
                <a:cs typeface="Avenir Roman"/>
                <a:sym typeface="Arial Black" panose="020B0A04020102020204" pitchFamily="34" charset="0"/>
              </a:rPr>
              <a:t>我最愛的金魚</a:t>
            </a:r>
            <a:endParaRPr kumimoji="0" lang="en-GB" altLang="zh-HK" sz="3600" dirty="0" smtClean="0">
              <a:solidFill>
                <a:srgbClr val="0000FF"/>
              </a:solidFill>
              <a:latin typeface="+mn-ea"/>
              <a:cs typeface="Avenir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4817" y="3117589"/>
            <a:ext cx="280831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zh-TW" altLang="en-US" sz="2500" dirty="0">
                <a:solidFill>
                  <a:srgbClr val="FF0000"/>
                </a:solidFill>
                <a:latin typeface="標楷體" panose="03000509000000000000" pitchFamily="65" charset="-120"/>
                <a:ea typeface="+mn-ea"/>
                <a:cs typeface="+mn-cs"/>
              </a:rPr>
              <a:t>睡覺時，肚子靠在魚缸底部，靜止不動，更會張開眼睛</a:t>
            </a:r>
            <a:endParaRPr lang="en-US" altLang="zh-HK" sz="2500" dirty="0">
              <a:solidFill>
                <a:srgbClr val="FF0000"/>
              </a:solidFill>
              <a:latin typeface="標楷體" panose="03000509000000000000" pitchFamily="65" charset="-120"/>
              <a:ea typeface="+mn-ea"/>
              <a:cs typeface="+mn-cs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dirty="0" smtClean="0"/>
              <a:t>新界東</a:t>
            </a:r>
            <a:r>
              <a:rPr lang="en-US" altLang="zh-TW" dirty="0" smtClean="0"/>
              <a:t>)</a:t>
            </a:r>
            <a:r>
              <a:rPr lang="zh-TW" altLang="en-US" dirty="0" smtClean="0"/>
              <a:t>組 </a:t>
            </a:r>
            <a:r>
              <a:rPr lang="en-US" altLang="zh-TW" dirty="0" smtClean="0"/>
              <a:t>©2019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7BFFB-5D65-4F2A-8EEC-C23D5F559BDC}" type="slidenum">
              <a:rPr lang="zh-TW" altLang="en-US" smtClean="0"/>
              <a:pPr>
                <a:defRPr/>
              </a:pPr>
              <a:t>20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8663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54"/>
          <p:cNvSpPr txBox="1">
            <a:spLocks/>
          </p:cNvSpPr>
          <p:nvPr/>
        </p:nvSpPr>
        <p:spPr bwMode="auto">
          <a:xfrm>
            <a:off x="1746250" y="1298575"/>
            <a:ext cx="7199313" cy="5422900"/>
          </a:xfrm>
          <a:prstGeom prst="rect">
            <a:avLst/>
          </a:prstGeom>
          <a:solidFill>
            <a:srgbClr val="F2F5E7"/>
          </a:solidFill>
          <a:ln w="38100">
            <a:solidFill>
              <a:srgbClr val="FFFFFF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zh-TW" altLang="en-US" sz="20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　　</a:t>
            </a:r>
            <a:r>
              <a:rPr kumimoji="0" lang="zh-HK" altLang="zh-HK" sz="20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在我家的金魚缸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裏，我最喜歡</a:t>
            </a: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的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是金黃色那一尾</a:t>
            </a: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獅頭金魚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──</a:t>
            </a:r>
            <a:r>
              <a:rPr kumimoji="0" lang="zh-TW" altLang="zh-HK" sz="1800" u="sng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小金</a:t>
            </a: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了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。</a:t>
            </a:r>
            <a:endParaRPr kumimoji="0" lang="zh-TW" altLang="zh-HK" sz="1800" dirty="0" smtClean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　　</a:t>
            </a:r>
            <a:r>
              <a:rPr kumimoji="0" lang="zh-HK" altLang="zh-HK" sz="1800" u="sng" dirty="0" smtClean="0">
                <a:solidFill>
                  <a:schemeClr val="bg1">
                    <a:lumMod val="65000"/>
                  </a:schemeClr>
                </a:solidFill>
              </a:rPr>
              <a:t>小金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身上披有金閃閃的鱗片，十分奪目。牠一對眼睛鼓鼓的，</a:t>
            </a: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又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常常張開圓圓的小嘴</a:t>
            </a: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巴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。牠身體兩邊的鰭，就像兩把船槳，在前後</a:t>
            </a:r>
            <a:r>
              <a:rPr kumimoji="0" lang="en-US" altLang="zh-HK" sz="18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kumimoji="0" lang="zh-TW" altLang="zh-HK" sz="1800" dirty="0" smtClean="0">
                <a:solidFill>
                  <a:schemeClr val="bg1">
                    <a:lumMod val="65000"/>
                  </a:schemeClr>
                </a:solidFill>
              </a:rPr>
              <a:t>划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動。我特別喜歡牠那條</a:t>
            </a: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又大又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鮮艷的尾巴</a:t>
            </a: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，擺動時很好看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。</a:t>
            </a:r>
            <a:r>
              <a:rPr kumimoji="0" lang="en-US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Avenir Roman"/>
              </a:rPr>
              <a:t>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kumimoji="0" lang="en-US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    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每天起床後，我便會把飼料放進魚缸裏。</a:t>
            </a:r>
            <a:r>
              <a:rPr kumimoji="0" lang="zh-TW" altLang="en-US" sz="1800" u="sng" dirty="0" smtClean="0">
                <a:solidFill>
                  <a:schemeClr val="bg1">
                    <a:lumMod val="65000"/>
                  </a:schemeClr>
                </a:solidFill>
              </a:rPr>
              <a:t>小金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一看見魚糧掉進</a:t>
            </a:r>
            <a:r>
              <a:rPr kumimoji="0" lang="en-US" altLang="zh-HK" sz="18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水中，便會飛快地游過來，大口大口地吞下飼料</a:t>
            </a: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，十分貪吃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。</a:t>
            </a:r>
            <a:endParaRPr kumimoji="0" lang="en-US" altLang="zh-HK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kumimoji="0" lang="zh-TW" altLang="en-US" sz="1800" u="sng" dirty="0" smtClean="0">
                <a:solidFill>
                  <a:schemeClr val="bg1">
                    <a:lumMod val="65000"/>
                  </a:schemeClr>
                </a:solidFill>
              </a:rPr>
              <a:t>小金</a:t>
            </a: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好像人類一樣，吃飽了或是累了便會休息。每當我發現小金把肚子靠在魚缸底部，靜止不動時，便知道牠已經睡着了。金魚</a:t>
            </a:r>
            <a:r>
              <a:rPr kumimoji="0" lang="zh-TW" altLang="en-US" sz="1800" dirty="0">
                <a:solidFill>
                  <a:schemeClr val="bg1">
                    <a:lumMod val="65000"/>
                  </a:schemeClr>
                </a:solidFill>
              </a:rPr>
              <a:t>真有趣，牠們是睜開眼睛睡覺啊！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kumimoji="0" lang="zh-TW" altLang="zh-HK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kumimoji="0" lang="zh-TW" altLang="zh-HK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2195513" y="260350"/>
            <a:ext cx="6500812" cy="11430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latin typeface="+mn-ea"/>
                <a:ea typeface="+mn-ea"/>
                <a:sym typeface="Arial Black" panose="020B0A04020102020204" pitchFamily="34" charset="0"/>
              </a:rPr>
              <a:t>〈</a:t>
            </a:r>
            <a:r>
              <a:rPr lang="zh-TW" altLang="en-US" sz="3600" dirty="0" smtClean="0">
                <a:latin typeface="+mn-ea"/>
                <a:ea typeface="+mn-ea"/>
                <a:sym typeface="Arial Black" panose="020B0A04020102020204" pitchFamily="34" charset="0"/>
              </a:rPr>
              <a:t>我最愛的金魚</a:t>
            </a:r>
            <a:r>
              <a:rPr lang="en-US" altLang="zh-TW" sz="3600" dirty="0" smtClean="0">
                <a:latin typeface="+mn-ea"/>
                <a:ea typeface="+mn-ea"/>
                <a:sym typeface="Arial Black" panose="020B0A04020102020204" pitchFamily="34" charset="0"/>
              </a:rPr>
              <a:t>〉</a:t>
            </a:r>
            <a:endParaRPr lang="en-GB" altLang="zh-HK" sz="3600" dirty="0" smtClean="0">
              <a:latin typeface="+mn-ea"/>
              <a:ea typeface="+mn-ea"/>
            </a:endParaRPr>
          </a:p>
        </p:txBody>
      </p:sp>
      <p:pic>
        <p:nvPicPr>
          <p:cNvPr id="12295" name="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7350"/>
            <a:ext cx="1657897" cy="1161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486" name="矩形 9221"/>
          <p:cNvSpPr>
            <a:spLocks noChangeArrowheads="1"/>
          </p:cNvSpPr>
          <p:nvPr/>
        </p:nvSpPr>
        <p:spPr bwMode="auto">
          <a:xfrm>
            <a:off x="1844675" y="4221088"/>
            <a:ext cx="7002462" cy="2243371"/>
          </a:xfrm>
          <a:prstGeom prst="rect">
            <a:avLst/>
          </a:prstGeom>
          <a:solidFill>
            <a:srgbClr val="FEFCB2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Avenir Roman"/>
              </a:rPr>
              <a:t>　  </a:t>
            </a:r>
            <a:r>
              <a:rPr lang="zh-TW" altLang="en-US" sz="2400" u="sng" dirty="0">
                <a:latin typeface="+mn-ea"/>
                <a:ea typeface="+mn-ea"/>
              </a:rPr>
              <a:t>小金</a:t>
            </a:r>
            <a:r>
              <a:rPr lang="zh-TW" altLang="en-US" sz="2400" dirty="0">
                <a:latin typeface="+mn-ea"/>
                <a:ea typeface="+mn-ea"/>
              </a:rPr>
              <a:t>愛</a:t>
            </a:r>
            <a:r>
              <a:rPr lang="zh-HK" altLang="zh-HK" sz="2400" dirty="0">
                <a:latin typeface="+mn-ea"/>
                <a:ea typeface="+mn-ea"/>
              </a:rPr>
              <a:t>在水草叢中轉來轉去，</a:t>
            </a:r>
            <a:r>
              <a:rPr lang="zh-TW" altLang="en-US" sz="2400" dirty="0">
                <a:latin typeface="+mn-ea"/>
                <a:ea typeface="+mn-ea"/>
              </a:rPr>
              <a:t>跟</a:t>
            </a:r>
            <a:r>
              <a:rPr lang="zh-HK" altLang="zh-HK" sz="2400" dirty="0">
                <a:latin typeface="+mn-ea"/>
                <a:ea typeface="+mn-ea"/>
              </a:rPr>
              <a:t>其他魚兒捉迷藏。</a:t>
            </a:r>
            <a:r>
              <a:rPr lang="zh-TW" altLang="en-US" sz="2400" u="sng" dirty="0">
                <a:latin typeface="+mn-ea"/>
                <a:ea typeface="+mn-ea"/>
              </a:rPr>
              <a:t>小金</a:t>
            </a:r>
            <a:r>
              <a:rPr lang="zh-HK" altLang="zh-HK" sz="2400" dirty="0">
                <a:latin typeface="+mn-ea"/>
                <a:ea typeface="+mn-ea"/>
              </a:rPr>
              <a:t>遇上其他同伴時</a:t>
            </a:r>
            <a:r>
              <a:rPr lang="zh-TW" altLang="en-US" sz="2400" dirty="0">
                <a:latin typeface="+mn-ea"/>
                <a:ea typeface="+mn-ea"/>
              </a:rPr>
              <a:t>，</a:t>
            </a:r>
            <a:r>
              <a:rPr lang="zh-HK" altLang="zh-HK" sz="2400" dirty="0">
                <a:latin typeface="+mn-ea"/>
                <a:ea typeface="+mn-ea"/>
              </a:rPr>
              <a:t>顯得特別</a:t>
            </a:r>
            <a:r>
              <a:rPr lang="zh-TW" altLang="en-US" sz="2400" dirty="0">
                <a:latin typeface="+mn-ea"/>
                <a:ea typeface="+mn-ea"/>
              </a:rPr>
              <a:t>活潑</a:t>
            </a:r>
            <a:r>
              <a:rPr lang="zh-HK" altLang="zh-HK" sz="2400" dirty="0">
                <a:latin typeface="+mn-ea"/>
                <a:ea typeface="+mn-ea"/>
              </a:rPr>
              <a:t>，牠會</a:t>
            </a:r>
            <a:r>
              <a:rPr lang="zh-TW" altLang="en-US" sz="2400" dirty="0">
                <a:latin typeface="+mn-ea"/>
                <a:ea typeface="+mn-ea"/>
              </a:rPr>
              <a:t>不停地</a:t>
            </a:r>
            <a:r>
              <a:rPr lang="zh-HK" altLang="zh-HK" sz="2400" dirty="0">
                <a:latin typeface="+mn-ea"/>
                <a:ea typeface="+mn-ea"/>
              </a:rPr>
              <a:t>擺動着輕盈的尾巴，好像</a:t>
            </a:r>
            <a:r>
              <a:rPr lang="zh-TW" altLang="en-US" sz="2400" dirty="0">
                <a:latin typeface="+mn-ea"/>
                <a:ea typeface="+mn-ea"/>
              </a:rPr>
              <a:t>一位</a:t>
            </a:r>
            <a:r>
              <a:rPr lang="zh-HK" altLang="zh-HK" sz="2400" dirty="0">
                <a:latin typeface="+mn-ea"/>
                <a:ea typeface="+mn-ea"/>
              </a:rPr>
              <a:t>身穿紗裙的女孩子</a:t>
            </a:r>
            <a:r>
              <a:rPr lang="zh-HK" altLang="zh-HK" sz="2400" dirty="0" smtClean="0">
                <a:latin typeface="+mn-ea"/>
                <a:ea typeface="+mn-ea"/>
              </a:rPr>
              <a:t>在</a:t>
            </a:r>
            <a:r>
              <a:rPr lang="zh-TW" altLang="en-US" sz="2400" dirty="0" smtClean="0">
                <a:latin typeface="+mn-ea"/>
                <a:ea typeface="+mn-ea"/>
              </a:rPr>
              <a:t>翩翩起舞，動作十分優美。</a:t>
            </a:r>
            <a:r>
              <a:rPr lang="en-US" altLang="zh-TW" sz="2400" dirty="0" smtClean="0">
                <a:latin typeface="+mn-ea"/>
                <a:ea typeface="+mn-ea"/>
              </a:rPr>
              <a:t> </a:t>
            </a:r>
            <a:endParaRPr lang="zh-TW" altLang="zh-HK" sz="2400" dirty="0">
              <a:latin typeface="+mn-ea"/>
              <a:ea typeface="+mn-ea"/>
            </a:endParaRPr>
          </a:p>
        </p:txBody>
      </p:sp>
      <p:sp>
        <p:nvSpPr>
          <p:cNvPr id="20487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動物</a:t>
            </a:r>
            <a:r>
              <a:rPr lang="en-US" altLang="zh-HK" sz="1200" smtClean="0">
                <a:latin typeface="Times New Roman" panose="02020603050405020304" pitchFamily="18" charset="0"/>
              </a:rPr>
              <a:t>)(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0488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048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453B6A-731B-4A52-A70A-7A4EC90F8E5F}" type="slidenum">
              <a:rPr lang="zh-TW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36999" y="3273758"/>
            <a:ext cx="1619250" cy="2884813"/>
            <a:chOff x="54768" y="3567072"/>
            <a:chExt cx="1619250" cy="3077559"/>
          </a:xfrm>
        </p:grpSpPr>
        <p:sp>
          <p:nvSpPr>
            <p:cNvPr id="15" name="圓角矩形圖說文字 14"/>
            <p:cNvSpPr/>
            <p:nvPr/>
          </p:nvSpPr>
          <p:spPr>
            <a:xfrm>
              <a:off x="54768" y="3567072"/>
              <a:ext cx="1584325" cy="3077559"/>
            </a:xfrm>
            <a:prstGeom prst="wedgeRoundRectCallout">
              <a:avLst>
                <a:gd name="adj1" fmla="val 70533"/>
                <a:gd name="adj2" fmla="val -1385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99FF66"/>
                </a:buClr>
                <a:buFontTx/>
                <a:buNone/>
                <a:defRPr/>
              </a:pPr>
              <a:endParaRPr lang="zh-TW" altLang="en-US" dirty="0">
                <a:latin typeface="標楷體" panose="03000509000000000000" pitchFamily="65" charset="-120"/>
                <a:ea typeface="Avenir Roman"/>
                <a:cs typeface="Avenir Roman"/>
                <a:sym typeface="Arial" panose="020B0604020202020204" pitchFamily="34" charset="0"/>
              </a:endParaRPr>
            </a:p>
          </p:txBody>
        </p:sp>
        <p:sp>
          <p:nvSpPr>
            <p:cNvPr id="20494" name="矩形 2"/>
            <p:cNvSpPr>
              <a:spLocks noChangeArrowheads="1"/>
            </p:cNvSpPr>
            <p:nvPr/>
          </p:nvSpPr>
          <p:spPr bwMode="auto">
            <a:xfrm>
              <a:off x="89693" y="3853738"/>
              <a:ext cx="1584325" cy="279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2400" dirty="0" smtClean="0">
                  <a:solidFill>
                    <a:srgbClr val="FF0000"/>
                  </a:solidFill>
                  <a:latin typeface="+mn-ea"/>
                  <a:ea typeface="+mn-ea"/>
                </a:rPr>
                <a:t>喜歡在水草叢中轉來轉去，遇</a:t>
              </a:r>
              <a:r>
                <a:rPr lang="zh-TW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上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+mn-ea"/>
                  <a:ea typeface="+mn-ea"/>
                </a:rPr>
                <a:t>同伴就會</a:t>
              </a:r>
              <a:r>
                <a:rPr lang="zh-TW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擺動尾巴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zh-TW" altLang="en-US" sz="2000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2555776" y="5849401"/>
            <a:ext cx="2520000" cy="6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0" name="群組 19"/>
          <p:cNvGrpSpPr/>
          <p:nvPr/>
        </p:nvGrpSpPr>
        <p:grpSpPr>
          <a:xfrm>
            <a:off x="1475656" y="1373577"/>
            <a:ext cx="5364651" cy="1468162"/>
            <a:chOff x="1388394" y="1229779"/>
            <a:chExt cx="5184773" cy="1231472"/>
          </a:xfrm>
        </p:grpSpPr>
        <p:sp>
          <p:nvSpPr>
            <p:cNvPr id="21" name="雲朵形圖說文字 20"/>
            <p:cNvSpPr/>
            <p:nvPr/>
          </p:nvSpPr>
          <p:spPr>
            <a:xfrm>
              <a:off x="1388394" y="1229779"/>
              <a:ext cx="5184773" cy="1231472"/>
            </a:xfrm>
            <a:prstGeom prst="cloudCallout">
              <a:avLst>
                <a:gd name="adj1" fmla="val -58037"/>
                <a:gd name="adj2" fmla="val 4792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1" hangingPunct="1">
                <a:defRPr/>
              </a:pPr>
              <a:r>
                <a:rPr lang="zh-TW" altLang="en-US" sz="2800" dirty="0" smtClean="0">
                  <a:solidFill>
                    <a:srgbClr val="000000"/>
                  </a:solidFill>
                  <a:latin typeface="+mn-ea"/>
                  <a:cs typeface="Avenir Roman"/>
                </a:rPr>
                <a:t>第五段描寫小</a:t>
              </a:r>
              <a:r>
                <a:rPr lang="zh-TW" altLang="en-US" sz="2800" dirty="0">
                  <a:solidFill>
                    <a:srgbClr val="000000"/>
                  </a:solidFill>
                  <a:latin typeface="+mn-ea"/>
                  <a:cs typeface="Avenir Roman"/>
                </a:rPr>
                <a:t>金     的情況。 </a:t>
              </a:r>
              <a:endParaRPr lang="en-GB" altLang="zh-HK" sz="2800" dirty="0">
                <a:solidFill>
                  <a:srgbClr val="000000"/>
                </a:solidFill>
                <a:latin typeface="+mn-ea"/>
                <a:cs typeface="Avenir Roman"/>
              </a:endParaRPr>
            </a:p>
          </p:txBody>
        </p:sp>
        <p:sp>
          <p:nvSpPr>
            <p:cNvPr id="22" name="七角星形 29"/>
            <p:cNvSpPr/>
            <p:nvPr/>
          </p:nvSpPr>
          <p:spPr>
            <a:xfrm>
              <a:off x="4744613" y="1239870"/>
              <a:ext cx="1035558" cy="951139"/>
            </a:xfrm>
            <a:prstGeom prst="star7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2800" dirty="0">
                  <a:solidFill>
                    <a:srgbClr val="FF0000"/>
                  </a:solidFill>
                  <a:latin typeface="標楷體" panose="03000509000000000000" pitchFamily="65" charset="-120"/>
                </a:rPr>
                <a:t>動</a:t>
              </a:r>
              <a:endParaRPr lang="zh-HK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23" name="Straight Connector 17"/>
          <p:cNvCxnSpPr/>
          <p:nvPr/>
        </p:nvCxnSpPr>
        <p:spPr>
          <a:xfrm flipV="1">
            <a:off x="3688314" y="4781439"/>
            <a:ext cx="2520000" cy="6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971600" y="3116138"/>
            <a:ext cx="1949887" cy="1176957"/>
          </a:xfrm>
          <a:custGeom>
            <a:avLst/>
            <a:gdLst>
              <a:gd name="connsiteX0" fmla="*/ 0 w 1949887"/>
              <a:gd name="connsiteY0" fmla="*/ 117696 h 1176957"/>
              <a:gd name="connsiteX1" fmla="*/ 117696 w 1949887"/>
              <a:gd name="connsiteY1" fmla="*/ 0 h 1176957"/>
              <a:gd name="connsiteX2" fmla="*/ 1832191 w 1949887"/>
              <a:gd name="connsiteY2" fmla="*/ 0 h 1176957"/>
              <a:gd name="connsiteX3" fmla="*/ 1949887 w 1949887"/>
              <a:gd name="connsiteY3" fmla="*/ 117696 h 1176957"/>
              <a:gd name="connsiteX4" fmla="*/ 1949887 w 1949887"/>
              <a:gd name="connsiteY4" fmla="*/ 1059261 h 1176957"/>
              <a:gd name="connsiteX5" fmla="*/ 1832191 w 1949887"/>
              <a:gd name="connsiteY5" fmla="*/ 1176957 h 1176957"/>
              <a:gd name="connsiteX6" fmla="*/ 117696 w 1949887"/>
              <a:gd name="connsiteY6" fmla="*/ 1176957 h 1176957"/>
              <a:gd name="connsiteX7" fmla="*/ 0 w 1949887"/>
              <a:gd name="connsiteY7" fmla="*/ 1059261 h 1176957"/>
              <a:gd name="connsiteX8" fmla="*/ 0 w 1949887"/>
              <a:gd name="connsiteY8" fmla="*/ 117696 h 117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887" h="1176957">
                <a:moveTo>
                  <a:pt x="0" y="117696"/>
                </a:moveTo>
                <a:cubicBezTo>
                  <a:pt x="0" y="52694"/>
                  <a:pt x="52694" y="0"/>
                  <a:pt x="117696" y="0"/>
                </a:cubicBezTo>
                <a:lnTo>
                  <a:pt x="1832191" y="0"/>
                </a:lnTo>
                <a:cubicBezTo>
                  <a:pt x="1897193" y="0"/>
                  <a:pt x="1949887" y="52694"/>
                  <a:pt x="1949887" y="117696"/>
                </a:cubicBezTo>
                <a:lnTo>
                  <a:pt x="1949887" y="1059261"/>
                </a:lnTo>
                <a:cubicBezTo>
                  <a:pt x="1949887" y="1124263"/>
                  <a:pt x="1897193" y="1176957"/>
                  <a:pt x="1832191" y="1176957"/>
                </a:cubicBezTo>
                <a:lnTo>
                  <a:pt x="117696" y="1176957"/>
                </a:lnTo>
                <a:cubicBezTo>
                  <a:pt x="52694" y="1176957"/>
                  <a:pt x="0" y="1124263"/>
                  <a:pt x="0" y="1059261"/>
                </a:cubicBezTo>
                <a:lnTo>
                  <a:pt x="0" y="11769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2252" tIns="52252" rIns="52252" bIns="5225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ts val="0"/>
              </a:spcAft>
            </a:pPr>
            <a:endParaRPr lang="en-US" altLang="zh-HK" sz="2400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Freeform 19"/>
          <p:cNvSpPr/>
          <p:nvPr/>
        </p:nvSpPr>
        <p:spPr>
          <a:xfrm rot="18443899">
            <a:off x="2565183" y="2954271"/>
            <a:ext cx="1814886" cy="58886"/>
          </a:xfrm>
          <a:custGeom>
            <a:avLst/>
            <a:gdLst>
              <a:gd name="connsiteX0" fmla="*/ 0 w 1814886"/>
              <a:gd name="connsiteY0" fmla="*/ 29443 h 58886"/>
              <a:gd name="connsiteX1" fmla="*/ 1814886 w 1814886"/>
              <a:gd name="connsiteY1" fmla="*/ 29443 h 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4886" h="58886">
                <a:moveTo>
                  <a:pt x="0" y="29443"/>
                </a:moveTo>
                <a:lnTo>
                  <a:pt x="1814886" y="29443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4770" tIns="-15930" rIns="874771" bIns="-15930" numCol="1" spcCol="1270" anchor="ctr" anchorCtr="0">
            <a:noAutofit/>
          </a:bodyPr>
          <a:lstStyle/>
          <a:p>
            <a:pPr lvl="0" algn="ctr" defTabSz="177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HK" sz="400" kern="1200"/>
          </a:p>
        </p:txBody>
      </p:sp>
      <p:sp>
        <p:nvSpPr>
          <p:cNvPr id="21" name="Freeform 20"/>
          <p:cNvSpPr/>
          <p:nvPr/>
        </p:nvSpPr>
        <p:spPr>
          <a:xfrm>
            <a:off x="4023764" y="1620431"/>
            <a:ext cx="2996508" cy="1284762"/>
          </a:xfrm>
          <a:custGeom>
            <a:avLst/>
            <a:gdLst>
              <a:gd name="connsiteX0" fmla="*/ 0 w 2797583"/>
              <a:gd name="connsiteY0" fmla="*/ 128476 h 1284762"/>
              <a:gd name="connsiteX1" fmla="*/ 128476 w 2797583"/>
              <a:gd name="connsiteY1" fmla="*/ 0 h 1284762"/>
              <a:gd name="connsiteX2" fmla="*/ 2669107 w 2797583"/>
              <a:gd name="connsiteY2" fmla="*/ 0 h 1284762"/>
              <a:gd name="connsiteX3" fmla="*/ 2797583 w 2797583"/>
              <a:gd name="connsiteY3" fmla="*/ 128476 h 1284762"/>
              <a:gd name="connsiteX4" fmla="*/ 2797583 w 2797583"/>
              <a:gd name="connsiteY4" fmla="*/ 1156286 h 1284762"/>
              <a:gd name="connsiteX5" fmla="*/ 2669107 w 2797583"/>
              <a:gd name="connsiteY5" fmla="*/ 1284762 h 1284762"/>
              <a:gd name="connsiteX6" fmla="*/ 128476 w 2797583"/>
              <a:gd name="connsiteY6" fmla="*/ 1284762 h 1284762"/>
              <a:gd name="connsiteX7" fmla="*/ 0 w 2797583"/>
              <a:gd name="connsiteY7" fmla="*/ 1156286 h 1284762"/>
              <a:gd name="connsiteX8" fmla="*/ 0 w 2797583"/>
              <a:gd name="connsiteY8" fmla="*/ 128476 h 128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7583" h="1284762">
                <a:moveTo>
                  <a:pt x="0" y="128476"/>
                </a:moveTo>
                <a:cubicBezTo>
                  <a:pt x="0" y="57521"/>
                  <a:pt x="57521" y="0"/>
                  <a:pt x="128476" y="0"/>
                </a:cubicBezTo>
                <a:lnTo>
                  <a:pt x="2669107" y="0"/>
                </a:lnTo>
                <a:cubicBezTo>
                  <a:pt x="2740062" y="0"/>
                  <a:pt x="2797583" y="57521"/>
                  <a:pt x="2797583" y="128476"/>
                </a:cubicBezTo>
                <a:lnTo>
                  <a:pt x="2797583" y="1156286"/>
                </a:lnTo>
                <a:cubicBezTo>
                  <a:pt x="2797583" y="1227241"/>
                  <a:pt x="2740062" y="1284762"/>
                  <a:pt x="2669107" y="1284762"/>
                </a:cubicBezTo>
                <a:lnTo>
                  <a:pt x="128476" y="1284762"/>
                </a:lnTo>
                <a:cubicBezTo>
                  <a:pt x="57521" y="1284762"/>
                  <a:pt x="0" y="1227241"/>
                  <a:pt x="0" y="1156286"/>
                </a:cubicBezTo>
                <a:lnTo>
                  <a:pt x="0" y="128476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63029" tIns="63029" rIns="63029" bIns="63029" numCol="1" spcCol="1270" anchor="ctr" anchorCtr="0">
            <a:noAutofit/>
          </a:bodyPr>
          <a:lstStyle/>
          <a:p>
            <a:pPr lvl="0" algn="just" defTabSz="1778000">
              <a:lnSpc>
                <a:spcPct val="90000"/>
              </a:lnSpc>
              <a:spcAft>
                <a:spcPct val="35000"/>
              </a:spcAft>
            </a:pPr>
            <a:r>
              <a:rPr lang="zh-TW" altLang="en-US" sz="2500" dirty="0">
                <a:latin typeface="標楷體" panose="03000509000000000000" pitchFamily="65" charset="-120"/>
              </a:rPr>
              <a:t>看見魚糧掉進水中，便會飛快地游過來，大口大口地吃</a:t>
            </a:r>
          </a:p>
        </p:txBody>
      </p:sp>
      <p:sp>
        <p:nvSpPr>
          <p:cNvPr id="22" name="Freeform 21"/>
          <p:cNvSpPr/>
          <p:nvPr/>
        </p:nvSpPr>
        <p:spPr>
          <a:xfrm rot="21563471">
            <a:off x="2921456" y="3669186"/>
            <a:ext cx="1126874" cy="58886"/>
          </a:xfrm>
          <a:custGeom>
            <a:avLst/>
            <a:gdLst>
              <a:gd name="connsiteX0" fmla="*/ 0 w 1126874"/>
              <a:gd name="connsiteY0" fmla="*/ 29443 h 58886"/>
              <a:gd name="connsiteX1" fmla="*/ 1126874 w 1126874"/>
              <a:gd name="connsiteY1" fmla="*/ 29443 h 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6874" h="58886">
                <a:moveTo>
                  <a:pt x="0" y="29443"/>
                </a:moveTo>
                <a:lnTo>
                  <a:pt x="1126874" y="29443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7964" tIns="1271" rIns="547966" bIns="1271" numCol="1" spcCol="1270" anchor="ctr" anchorCtr="0">
            <a:noAutofit/>
          </a:bodyPr>
          <a:lstStyle/>
          <a:p>
            <a:pPr lvl="0" algn="ctr" defTabSz="177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HK" sz="400" kern="1200"/>
          </a:p>
        </p:txBody>
      </p:sp>
      <p:sp>
        <p:nvSpPr>
          <p:cNvPr id="23" name="Freeform 22"/>
          <p:cNvSpPr/>
          <p:nvPr/>
        </p:nvSpPr>
        <p:spPr>
          <a:xfrm>
            <a:off x="4048299" y="3050262"/>
            <a:ext cx="2971973" cy="1284762"/>
          </a:xfrm>
          <a:custGeom>
            <a:avLst/>
            <a:gdLst>
              <a:gd name="connsiteX0" fmla="*/ 0 w 2797583"/>
              <a:gd name="connsiteY0" fmla="*/ 128476 h 1284762"/>
              <a:gd name="connsiteX1" fmla="*/ 128476 w 2797583"/>
              <a:gd name="connsiteY1" fmla="*/ 0 h 1284762"/>
              <a:gd name="connsiteX2" fmla="*/ 2669107 w 2797583"/>
              <a:gd name="connsiteY2" fmla="*/ 0 h 1284762"/>
              <a:gd name="connsiteX3" fmla="*/ 2797583 w 2797583"/>
              <a:gd name="connsiteY3" fmla="*/ 128476 h 1284762"/>
              <a:gd name="connsiteX4" fmla="*/ 2797583 w 2797583"/>
              <a:gd name="connsiteY4" fmla="*/ 1156286 h 1284762"/>
              <a:gd name="connsiteX5" fmla="*/ 2669107 w 2797583"/>
              <a:gd name="connsiteY5" fmla="*/ 1284762 h 1284762"/>
              <a:gd name="connsiteX6" fmla="*/ 128476 w 2797583"/>
              <a:gd name="connsiteY6" fmla="*/ 1284762 h 1284762"/>
              <a:gd name="connsiteX7" fmla="*/ 0 w 2797583"/>
              <a:gd name="connsiteY7" fmla="*/ 1156286 h 1284762"/>
              <a:gd name="connsiteX8" fmla="*/ 0 w 2797583"/>
              <a:gd name="connsiteY8" fmla="*/ 128476 h 128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7583" h="1284762">
                <a:moveTo>
                  <a:pt x="0" y="128476"/>
                </a:moveTo>
                <a:cubicBezTo>
                  <a:pt x="0" y="57521"/>
                  <a:pt x="57521" y="0"/>
                  <a:pt x="128476" y="0"/>
                </a:cubicBezTo>
                <a:lnTo>
                  <a:pt x="2669107" y="0"/>
                </a:lnTo>
                <a:cubicBezTo>
                  <a:pt x="2740062" y="0"/>
                  <a:pt x="2797583" y="57521"/>
                  <a:pt x="2797583" y="128476"/>
                </a:cubicBezTo>
                <a:lnTo>
                  <a:pt x="2797583" y="1156286"/>
                </a:lnTo>
                <a:cubicBezTo>
                  <a:pt x="2797583" y="1227241"/>
                  <a:pt x="2740062" y="1284762"/>
                  <a:pt x="2669107" y="1284762"/>
                </a:cubicBezTo>
                <a:lnTo>
                  <a:pt x="128476" y="1284762"/>
                </a:lnTo>
                <a:cubicBezTo>
                  <a:pt x="57521" y="1284762"/>
                  <a:pt x="0" y="1227241"/>
                  <a:pt x="0" y="1156286"/>
                </a:cubicBezTo>
                <a:lnTo>
                  <a:pt x="0" y="128476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7949" tIns="57949" rIns="57949" bIns="57949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</a:pPr>
            <a:r>
              <a:rPr lang="zh-TW" altLang="en-US" sz="2500" dirty="0">
                <a:latin typeface="標楷體" panose="03000509000000000000" pitchFamily="65" charset="-120"/>
              </a:rPr>
              <a:t>睡覺</a:t>
            </a:r>
            <a:r>
              <a:rPr lang="zh-TW" altLang="en-US" sz="2500" dirty="0" smtClean="0">
                <a:latin typeface="標楷體" panose="03000509000000000000" pitchFamily="65" charset="-120"/>
              </a:rPr>
              <a:t>時，肚子靠</a:t>
            </a:r>
            <a:r>
              <a:rPr lang="zh-TW" altLang="en-US" sz="2500" dirty="0" smtClean="0">
                <a:latin typeface="+mn-ea"/>
              </a:rPr>
              <a:t>在</a:t>
            </a:r>
            <a:r>
              <a:rPr lang="zh-TW" altLang="en-US" sz="2500" dirty="0">
                <a:latin typeface="+mn-ea"/>
              </a:rPr>
              <a:t>魚缸</a:t>
            </a:r>
            <a:r>
              <a:rPr lang="zh-TW" altLang="en-US" sz="2500" dirty="0" smtClean="0">
                <a:latin typeface="+mn-ea"/>
              </a:rPr>
              <a:t>底部，靜止</a:t>
            </a:r>
            <a:r>
              <a:rPr lang="zh-TW" altLang="en-US" sz="2500" dirty="0">
                <a:latin typeface="+mn-ea"/>
              </a:rPr>
              <a:t>不</a:t>
            </a:r>
            <a:r>
              <a:rPr lang="zh-TW" altLang="en-US" sz="2500" dirty="0" smtClean="0">
                <a:latin typeface="+mn-ea"/>
              </a:rPr>
              <a:t>動，更會張開</a:t>
            </a:r>
            <a:r>
              <a:rPr lang="zh-TW" altLang="en-US" sz="2500" dirty="0" smtClean="0">
                <a:latin typeface="標楷體" panose="03000509000000000000" pitchFamily="65" charset="-120"/>
              </a:rPr>
              <a:t>眼睛</a:t>
            </a:r>
            <a:endParaRPr lang="en-US" altLang="zh-HK" sz="25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Freeform 23"/>
          <p:cNvSpPr/>
          <p:nvPr/>
        </p:nvSpPr>
        <p:spPr>
          <a:xfrm rot="3165867">
            <a:off x="2553788" y="4416477"/>
            <a:ext cx="1862210" cy="58886"/>
          </a:xfrm>
          <a:custGeom>
            <a:avLst/>
            <a:gdLst>
              <a:gd name="connsiteX0" fmla="*/ 0 w 1862210"/>
              <a:gd name="connsiteY0" fmla="*/ 29443 h 58886"/>
              <a:gd name="connsiteX1" fmla="*/ 1862210 w 1862210"/>
              <a:gd name="connsiteY1" fmla="*/ 29443 h 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2210" h="58886">
                <a:moveTo>
                  <a:pt x="0" y="29443"/>
                </a:moveTo>
                <a:lnTo>
                  <a:pt x="1862210" y="29443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7250" tIns="-17112" rIns="897250" bIns="-17113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HK" sz="600" kern="1200"/>
          </a:p>
        </p:txBody>
      </p:sp>
      <p:sp>
        <p:nvSpPr>
          <p:cNvPr id="25" name="Freeform 24"/>
          <p:cNvSpPr/>
          <p:nvPr/>
        </p:nvSpPr>
        <p:spPr>
          <a:xfrm>
            <a:off x="4048299" y="4544843"/>
            <a:ext cx="3043981" cy="1284762"/>
          </a:xfrm>
          <a:custGeom>
            <a:avLst/>
            <a:gdLst>
              <a:gd name="connsiteX0" fmla="*/ 0 w 2797583"/>
              <a:gd name="connsiteY0" fmla="*/ 128476 h 1284762"/>
              <a:gd name="connsiteX1" fmla="*/ 128476 w 2797583"/>
              <a:gd name="connsiteY1" fmla="*/ 0 h 1284762"/>
              <a:gd name="connsiteX2" fmla="*/ 2669107 w 2797583"/>
              <a:gd name="connsiteY2" fmla="*/ 0 h 1284762"/>
              <a:gd name="connsiteX3" fmla="*/ 2797583 w 2797583"/>
              <a:gd name="connsiteY3" fmla="*/ 128476 h 1284762"/>
              <a:gd name="connsiteX4" fmla="*/ 2797583 w 2797583"/>
              <a:gd name="connsiteY4" fmla="*/ 1156286 h 1284762"/>
              <a:gd name="connsiteX5" fmla="*/ 2669107 w 2797583"/>
              <a:gd name="connsiteY5" fmla="*/ 1284762 h 1284762"/>
              <a:gd name="connsiteX6" fmla="*/ 128476 w 2797583"/>
              <a:gd name="connsiteY6" fmla="*/ 1284762 h 1284762"/>
              <a:gd name="connsiteX7" fmla="*/ 0 w 2797583"/>
              <a:gd name="connsiteY7" fmla="*/ 1156286 h 1284762"/>
              <a:gd name="connsiteX8" fmla="*/ 0 w 2797583"/>
              <a:gd name="connsiteY8" fmla="*/ 128476 h 128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7583" h="1284762">
                <a:moveTo>
                  <a:pt x="0" y="128476"/>
                </a:moveTo>
                <a:cubicBezTo>
                  <a:pt x="0" y="57521"/>
                  <a:pt x="57521" y="0"/>
                  <a:pt x="128476" y="0"/>
                </a:cubicBezTo>
                <a:lnTo>
                  <a:pt x="2669107" y="0"/>
                </a:lnTo>
                <a:cubicBezTo>
                  <a:pt x="2740062" y="0"/>
                  <a:pt x="2797583" y="57521"/>
                  <a:pt x="2797583" y="128476"/>
                </a:cubicBezTo>
                <a:lnTo>
                  <a:pt x="2797583" y="1156286"/>
                </a:lnTo>
                <a:cubicBezTo>
                  <a:pt x="2797583" y="1227241"/>
                  <a:pt x="2740062" y="1284762"/>
                  <a:pt x="2669107" y="1284762"/>
                </a:cubicBezTo>
                <a:lnTo>
                  <a:pt x="128476" y="1284762"/>
                </a:lnTo>
                <a:cubicBezTo>
                  <a:pt x="57521" y="1284762"/>
                  <a:pt x="0" y="1227241"/>
                  <a:pt x="0" y="1156286"/>
                </a:cubicBezTo>
                <a:lnTo>
                  <a:pt x="0" y="128476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7949" tIns="57949" rIns="57949" bIns="57949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</a:pPr>
            <a:endParaRPr lang="en-US" sz="2400" kern="1200" dirty="0">
              <a:solidFill>
                <a:srgbClr val="FF0000"/>
              </a:solidFill>
            </a:endParaRPr>
          </a:p>
        </p:txBody>
      </p:sp>
      <p:sp>
        <p:nvSpPr>
          <p:cNvPr id="10" name="七角星形 20"/>
          <p:cNvSpPr/>
          <p:nvPr/>
        </p:nvSpPr>
        <p:spPr>
          <a:xfrm>
            <a:off x="3430791" y="1923938"/>
            <a:ext cx="683419" cy="642938"/>
          </a:xfrm>
          <a:prstGeom prst="star7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100" dirty="0">
                <a:solidFill>
                  <a:srgbClr val="FF0000"/>
                </a:solidFill>
                <a:latin typeface="Candara" panose="020E0502030303020204" pitchFamily="34" charset="0"/>
              </a:rPr>
              <a:t>食</a:t>
            </a:r>
            <a:endParaRPr lang="zh-HK" altLang="en-US" sz="2100" dirty="0">
              <a:solidFill>
                <a:srgbClr val="FF0000"/>
              </a:solidFill>
              <a:latin typeface="Candara" panose="020E0502030303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七角星形 29"/>
          <p:cNvSpPr/>
          <p:nvPr/>
        </p:nvSpPr>
        <p:spPr>
          <a:xfrm>
            <a:off x="3411398" y="3296939"/>
            <a:ext cx="683419" cy="642938"/>
          </a:xfrm>
          <a:prstGeom prst="star7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睡</a:t>
            </a:r>
            <a:endParaRPr lang="zh-HK" altLang="en-US" sz="2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七角星形 30"/>
          <p:cNvSpPr/>
          <p:nvPr/>
        </p:nvSpPr>
        <p:spPr>
          <a:xfrm>
            <a:off x="3431982" y="4809471"/>
            <a:ext cx="682228" cy="642938"/>
          </a:xfrm>
          <a:prstGeom prst="star7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HK" altLang="en-US" sz="2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</a:t>
            </a:r>
          </a:p>
        </p:txBody>
      </p:sp>
      <p:sp>
        <p:nvSpPr>
          <p:cNvPr id="17" name="圓角矩形 6"/>
          <p:cNvSpPr txBox="1">
            <a:spLocks/>
          </p:cNvSpPr>
          <p:nvPr/>
        </p:nvSpPr>
        <p:spPr bwMode="auto">
          <a:xfrm>
            <a:off x="457200" y="276802"/>
            <a:ext cx="8229600" cy="775934"/>
          </a:xfrm>
          <a:prstGeom prst="round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TW" altLang="en-US" sz="3600" smtClean="0">
                <a:solidFill>
                  <a:srgbClr val="0000FF"/>
                </a:solidFill>
                <a:latin typeface="+mn-ea"/>
                <a:cs typeface="Avenir Roman"/>
                <a:sym typeface="Arial Black" panose="020B0A04020102020204" pitchFamily="34" charset="0"/>
              </a:rPr>
              <a:t>我最愛的金魚</a:t>
            </a:r>
            <a:endParaRPr kumimoji="0" lang="en-GB" altLang="zh-HK" sz="3600" dirty="0" smtClean="0">
              <a:solidFill>
                <a:srgbClr val="0000FF"/>
              </a:solidFill>
              <a:latin typeface="+mn-ea"/>
              <a:cs typeface="Avenir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4125" y="4660275"/>
            <a:ext cx="295232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喜歡</a:t>
            </a:r>
            <a:r>
              <a:rPr lang="zh-HK" alt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在水草叢中轉來轉去</a:t>
            </a:r>
            <a:r>
              <a:rPr lang="zh-TW" alt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zh-HK" alt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遇上同伴</a:t>
            </a:r>
            <a:r>
              <a:rPr lang="zh-TW" alt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就</a:t>
            </a:r>
            <a:r>
              <a:rPr lang="zh-HK" alt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會擺動尾巴</a:t>
            </a:r>
            <a:endParaRPr lang="en-US" altLang="zh-HK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7BFFB-5D65-4F2A-8EEC-C23D5F559BDC}" type="slidenum">
              <a:rPr lang="zh-TW" altLang="en-US" smtClean="0"/>
              <a:pPr>
                <a:defRPr/>
              </a:pPr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422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282" y="1620431"/>
            <a:ext cx="6243798" cy="4209174"/>
            <a:chOff x="48141" y="1260391"/>
            <a:chExt cx="6120680" cy="4209174"/>
          </a:xfrm>
        </p:grpSpPr>
        <p:sp>
          <p:nvSpPr>
            <p:cNvPr id="19" name="Freeform 18"/>
            <p:cNvSpPr/>
            <p:nvPr/>
          </p:nvSpPr>
          <p:spPr>
            <a:xfrm>
              <a:off x="48141" y="2756098"/>
              <a:ext cx="1949887" cy="1176957"/>
            </a:xfrm>
            <a:custGeom>
              <a:avLst/>
              <a:gdLst>
                <a:gd name="connsiteX0" fmla="*/ 0 w 1949887"/>
                <a:gd name="connsiteY0" fmla="*/ 117696 h 1176957"/>
                <a:gd name="connsiteX1" fmla="*/ 117696 w 1949887"/>
                <a:gd name="connsiteY1" fmla="*/ 0 h 1176957"/>
                <a:gd name="connsiteX2" fmla="*/ 1832191 w 1949887"/>
                <a:gd name="connsiteY2" fmla="*/ 0 h 1176957"/>
                <a:gd name="connsiteX3" fmla="*/ 1949887 w 1949887"/>
                <a:gd name="connsiteY3" fmla="*/ 117696 h 1176957"/>
                <a:gd name="connsiteX4" fmla="*/ 1949887 w 1949887"/>
                <a:gd name="connsiteY4" fmla="*/ 1059261 h 1176957"/>
                <a:gd name="connsiteX5" fmla="*/ 1832191 w 1949887"/>
                <a:gd name="connsiteY5" fmla="*/ 1176957 h 1176957"/>
                <a:gd name="connsiteX6" fmla="*/ 117696 w 1949887"/>
                <a:gd name="connsiteY6" fmla="*/ 1176957 h 1176957"/>
                <a:gd name="connsiteX7" fmla="*/ 0 w 1949887"/>
                <a:gd name="connsiteY7" fmla="*/ 1059261 h 1176957"/>
                <a:gd name="connsiteX8" fmla="*/ 0 w 1949887"/>
                <a:gd name="connsiteY8" fmla="*/ 117696 h 11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887" h="1176957">
                  <a:moveTo>
                    <a:pt x="0" y="117696"/>
                  </a:moveTo>
                  <a:cubicBezTo>
                    <a:pt x="0" y="52694"/>
                    <a:pt x="52694" y="0"/>
                    <a:pt x="117696" y="0"/>
                  </a:cubicBezTo>
                  <a:lnTo>
                    <a:pt x="1832191" y="0"/>
                  </a:lnTo>
                  <a:cubicBezTo>
                    <a:pt x="1897193" y="0"/>
                    <a:pt x="1949887" y="52694"/>
                    <a:pt x="1949887" y="117696"/>
                  </a:cubicBezTo>
                  <a:lnTo>
                    <a:pt x="1949887" y="1059261"/>
                  </a:lnTo>
                  <a:cubicBezTo>
                    <a:pt x="1949887" y="1124263"/>
                    <a:pt x="1897193" y="1176957"/>
                    <a:pt x="1832191" y="1176957"/>
                  </a:cubicBezTo>
                  <a:lnTo>
                    <a:pt x="117696" y="1176957"/>
                  </a:lnTo>
                  <a:cubicBezTo>
                    <a:pt x="52694" y="1176957"/>
                    <a:pt x="0" y="1124263"/>
                    <a:pt x="0" y="1059261"/>
                  </a:cubicBezTo>
                  <a:lnTo>
                    <a:pt x="0" y="11769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2252" tIns="52252" rIns="52252" bIns="5225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ts val="0"/>
                </a:spcAft>
              </a:pPr>
              <a:endParaRPr lang="en-US" altLang="zh-HK" sz="2400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8443899">
              <a:off x="1641724" y="2594231"/>
              <a:ext cx="1814886" cy="58886"/>
            </a:xfrm>
            <a:custGeom>
              <a:avLst/>
              <a:gdLst>
                <a:gd name="connsiteX0" fmla="*/ 0 w 1814886"/>
                <a:gd name="connsiteY0" fmla="*/ 29443 h 58886"/>
                <a:gd name="connsiteX1" fmla="*/ 1814886 w 1814886"/>
                <a:gd name="connsiteY1" fmla="*/ 29443 h 5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4886" h="58886">
                  <a:moveTo>
                    <a:pt x="0" y="29443"/>
                  </a:moveTo>
                  <a:lnTo>
                    <a:pt x="1814886" y="29443"/>
                  </a:lnTo>
                </a:path>
              </a:pathLst>
            </a:custGeom>
            <a:no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4770" tIns="-15930" rIns="874771" bIns="-1593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HK" sz="400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100305" y="1260391"/>
              <a:ext cx="2996508" cy="1284762"/>
            </a:xfrm>
            <a:custGeom>
              <a:avLst/>
              <a:gdLst>
                <a:gd name="connsiteX0" fmla="*/ 0 w 2797583"/>
                <a:gd name="connsiteY0" fmla="*/ 128476 h 1284762"/>
                <a:gd name="connsiteX1" fmla="*/ 128476 w 2797583"/>
                <a:gd name="connsiteY1" fmla="*/ 0 h 1284762"/>
                <a:gd name="connsiteX2" fmla="*/ 2669107 w 2797583"/>
                <a:gd name="connsiteY2" fmla="*/ 0 h 1284762"/>
                <a:gd name="connsiteX3" fmla="*/ 2797583 w 2797583"/>
                <a:gd name="connsiteY3" fmla="*/ 128476 h 1284762"/>
                <a:gd name="connsiteX4" fmla="*/ 2797583 w 2797583"/>
                <a:gd name="connsiteY4" fmla="*/ 1156286 h 1284762"/>
                <a:gd name="connsiteX5" fmla="*/ 2669107 w 2797583"/>
                <a:gd name="connsiteY5" fmla="*/ 1284762 h 1284762"/>
                <a:gd name="connsiteX6" fmla="*/ 128476 w 2797583"/>
                <a:gd name="connsiteY6" fmla="*/ 1284762 h 1284762"/>
                <a:gd name="connsiteX7" fmla="*/ 0 w 2797583"/>
                <a:gd name="connsiteY7" fmla="*/ 1156286 h 1284762"/>
                <a:gd name="connsiteX8" fmla="*/ 0 w 2797583"/>
                <a:gd name="connsiteY8" fmla="*/ 128476 h 128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7583" h="1284762">
                  <a:moveTo>
                    <a:pt x="0" y="128476"/>
                  </a:moveTo>
                  <a:cubicBezTo>
                    <a:pt x="0" y="57521"/>
                    <a:pt x="57521" y="0"/>
                    <a:pt x="128476" y="0"/>
                  </a:cubicBezTo>
                  <a:lnTo>
                    <a:pt x="2669107" y="0"/>
                  </a:lnTo>
                  <a:cubicBezTo>
                    <a:pt x="2740062" y="0"/>
                    <a:pt x="2797583" y="57521"/>
                    <a:pt x="2797583" y="128476"/>
                  </a:cubicBezTo>
                  <a:lnTo>
                    <a:pt x="2797583" y="1156286"/>
                  </a:lnTo>
                  <a:cubicBezTo>
                    <a:pt x="2797583" y="1227241"/>
                    <a:pt x="2740062" y="1284762"/>
                    <a:pt x="2669107" y="1284762"/>
                  </a:cubicBezTo>
                  <a:lnTo>
                    <a:pt x="128476" y="1284762"/>
                  </a:lnTo>
                  <a:cubicBezTo>
                    <a:pt x="57521" y="1284762"/>
                    <a:pt x="0" y="1227241"/>
                    <a:pt x="0" y="1156286"/>
                  </a:cubicBezTo>
                  <a:lnTo>
                    <a:pt x="0" y="128476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3029" tIns="63029" rIns="63029" bIns="63029" numCol="1" spcCol="1270" anchor="ctr" anchorCtr="0">
              <a:noAutofit/>
            </a:bodyPr>
            <a:lstStyle/>
            <a:p>
              <a:pPr lvl="0" algn="just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500" dirty="0">
                  <a:latin typeface="標楷體" panose="03000509000000000000" pitchFamily="65" charset="-120"/>
                </a:rPr>
                <a:t>看見魚糧掉進水中，便會飛快地游過來，大口大口地吃</a:t>
              </a:r>
            </a:p>
          </p:txBody>
        </p:sp>
        <p:sp>
          <p:nvSpPr>
            <p:cNvPr id="22" name="Freeform 21"/>
            <p:cNvSpPr/>
            <p:nvPr/>
          </p:nvSpPr>
          <p:spPr>
            <a:xfrm rot="21563471">
              <a:off x="1997997" y="3309146"/>
              <a:ext cx="1126874" cy="58886"/>
            </a:xfrm>
            <a:custGeom>
              <a:avLst/>
              <a:gdLst>
                <a:gd name="connsiteX0" fmla="*/ 0 w 1126874"/>
                <a:gd name="connsiteY0" fmla="*/ 29443 h 58886"/>
                <a:gd name="connsiteX1" fmla="*/ 1126874 w 1126874"/>
                <a:gd name="connsiteY1" fmla="*/ 29443 h 5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6874" h="58886">
                  <a:moveTo>
                    <a:pt x="0" y="29443"/>
                  </a:moveTo>
                  <a:lnTo>
                    <a:pt x="1126874" y="29443"/>
                  </a:lnTo>
                </a:path>
              </a:pathLst>
            </a:custGeom>
            <a:no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7964" tIns="1271" rIns="547966" bIns="1271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HK" sz="400" kern="12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124840" y="2690222"/>
              <a:ext cx="2971973" cy="1284762"/>
            </a:xfrm>
            <a:custGeom>
              <a:avLst/>
              <a:gdLst>
                <a:gd name="connsiteX0" fmla="*/ 0 w 2797583"/>
                <a:gd name="connsiteY0" fmla="*/ 128476 h 1284762"/>
                <a:gd name="connsiteX1" fmla="*/ 128476 w 2797583"/>
                <a:gd name="connsiteY1" fmla="*/ 0 h 1284762"/>
                <a:gd name="connsiteX2" fmla="*/ 2669107 w 2797583"/>
                <a:gd name="connsiteY2" fmla="*/ 0 h 1284762"/>
                <a:gd name="connsiteX3" fmla="*/ 2797583 w 2797583"/>
                <a:gd name="connsiteY3" fmla="*/ 128476 h 1284762"/>
                <a:gd name="connsiteX4" fmla="*/ 2797583 w 2797583"/>
                <a:gd name="connsiteY4" fmla="*/ 1156286 h 1284762"/>
                <a:gd name="connsiteX5" fmla="*/ 2669107 w 2797583"/>
                <a:gd name="connsiteY5" fmla="*/ 1284762 h 1284762"/>
                <a:gd name="connsiteX6" fmla="*/ 128476 w 2797583"/>
                <a:gd name="connsiteY6" fmla="*/ 1284762 h 1284762"/>
                <a:gd name="connsiteX7" fmla="*/ 0 w 2797583"/>
                <a:gd name="connsiteY7" fmla="*/ 1156286 h 1284762"/>
                <a:gd name="connsiteX8" fmla="*/ 0 w 2797583"/>
                <a:gd name="connsiteY8" fmla="*/ 128476 h 128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7583" h="1284762">
                  <a:moveTo>
                    <a:pt x="0" y="128476"/>
                  </a:moveTo>
                  <a:cubicBezTo>
                    <a:pt x="0" y="57521"/>
                    <a:pt x="57521" y="0"/>
                    <a:pt x="128476" y="0"/>
                  </a:cubicBezTo>
                  <a:lnTo>
                    <a:pt x="2669107" y="0"/>
                  </a:lnTo>
                  <a:cubicBezTo>
                    <a:pt x="2740062" y="0"/>
                    <a:pt x="2797583" y="57521"/>
                    <a:pt x="2797583" y="128476"/>
                  </a:cubicBezTo>
                  <a:lnTo>
                    <a:pt x="2797583" y="1156286"/>
                  </a:lnTo>
                  <a:cubicBezTo>
                    <a:pt x="2797583" y="1227241"/>
                    <a:pt x="2740062" y="1284762"/>
                    <a:pt x="2669107" y="1284762"/>
                  </a:cubicBezTo>
                  <a:lnTo>
                    <a:pt x="128476" y="1284762"/>
                  </a:lnTo>
                  <a:cubicBezTo>
                    <a:pt x="57521" y="1284762"/>
                    <a:pt x="0" y="1227241"/>
                    <a:pt x="0" y="1156286"/>
                  </a:cubicBezTo>
                  <a:lnTo>
                    <a:pt x="0" y="128476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7949" tIns="57949" rIns="57949" bIns="57949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500" dirty="0">
                  <a:latin typeface="標楷體" panose="03000509000000000000" pitchFamily="65" charset="-120"/>
                </a:rPr>
                <a:t>睡覺</a:t>
              </a:r>
              <a:r>
                <a:rPr lang="zh-TW" altLang="en-US" sz="2500" dirty="0" smtClean="0">
                  <a:latin typeface="標楷體" panose="03000509000000000000" pitchFamily="65" charset="-120"/>
                </a:rPr>
                <a:t>時，肚子靠</a:t>
              </a:r>
              <a:r>
                <a:rPr lang="zh-TW" altLang="en-US" sz="2500" dirty="0" smtClean="0">
                  <a:latin typeface="+mn-ea"/>
                </a:rPr>
                <a:t>在</a:t>
              </a:r>
              <a:r>
                <a:rPr lang="zh-TW" altLang="en-US" sz="2500" dirty="0">
                  <a:latin typeface="+mn-ea"/>
                </a:rPr>
                <a:t>魚缸</a:t>
              </a:r>
              <a:r>
                <a:rPr lang="zh-TW" altLang="en-US" sz="2500" dirty="0" smtClean="0">
                  <a:latin typeface="+mn-ea"/>
                </a:rPr>
                <a:t>底部，靜止</a:t>
              </a:r>
              <a:r>
                <a:rPr lang="zh-TW" altLang="en-US" sz="2500" dirty="0">
                  <a:latin typeface="+mn-ea"/>
                </a:rPr>
                <a:t>不</a:t>
              </a:r>
              <a:r>
                <a:rPr lang="zh-TW" altLang="en-US" sz="2500" dirty="0" smtClean="0">
                  <a:latin typeface="+mn-ea"/>
                </a:rPr>
                <a:t>動，更會張開</a:t>
              </a:r>
              <a:r>
                <a:rPr lang="zh-TW" altLang="en-US" sz="2500" dirty="0" smtClean="0">
                  <a:latin typeface="標楷體" panose="03000509000000000000" pitchFamily="65" charset="-120"/>
                </a:rPr>
                <a:t>眼睛</a:t>
              </a:r>
              <a:endParaRPr lang="en-US" altLang="zh-HK" sz="25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3165867">
              <a:off x="1630329" y="4056437"/>
              <a:ext cx="1862210" cy="58886"/>
            </a:xfrm>
            <a:custGeom>
              <a:avLst/>
              <a:gdLst>
                <a:gd name="connsiteX0" fmla="*/ 0 w 1862210"/>
                <a:gd name="connsiteY0" fmla="*/ 29443 h 58886"/>
                <a:gd name="connsiteX1" fmla="*/ 1862210 w 1862210"/>
                <a:gd name="connsiteY1" fmla="*/ 29443 h 5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2210" h="58886">
                  <a:moveTo>
                    <a:pt x="0" y="29443"/>
                  </a:moveTo>
                  <a:lnTo>
                    <a:pt x="1862210" y="29443"/>
                  </a:lnTo>
                </a:path>
              </a:pathLst>
            </a:custGeom>
            <a:no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7250" tIns="-17112" rIns="897250" bIns="-17113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HK" sz="600" kern="12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124840" y="4184803"/>
              <a:ext cx="3043981" cy="1284762"/>
            </a:xfrm>
            <a:custGeom>
              <a:avLst/>
              <a:gdLst>
                <a:gd name="connsiteX0" fmla="*/ 0 w 2797583"/>
                <a:gd name="connsiteY0" fmla="*/ 128476 h 1284762"/>
                <a:gd name="connsiteX1" fmla="*/ 128476 w 2797583"/>
                <a:gd name="connsiteY1" fmla="*/ 0 h 1284762"/>
                <a:gd name="connsiteX2" fmla="*/ 2669107 w 2797583"/>
                <a:gd name="connsiteY2" fmla="*/ 0 h 1284762"/>
                <a:gd name="connsiteX3" fmla="*/ 2797583 w 2797583"/>
                <a:gd name="connsiteY3" fmla="*/ 128476 h 1284762"/>
                <a:gd name="connsiteX4" fmla="*/ 2797583 w 2797583"/>
                <a:gd name="connsiteY4" fmla="*/ 1156286 h 1284762"/>
                <a:gd name="connsiteX5" fmla="*/ 2669107 w 2797583"/>
                <a:gd name="connsiteY5" fmla="*/ 1284762 h 1284762"/>
                <a:gd name="connsiteX6" fmla="*/ 128476 w 2797583"/>
                <a:gd name="connsiteY6" fmla="*/ 1284762 h 1284762"/>
                <a:gd name="connsiteX7" fmla="*/ 0 w 2797583"/>
                <a:gd name="connsiteY7" fmla="*/ 1156286 h 1284762"/>
                <a:gd name="connsiteX8" fmla="*/ 0 w 2797583"/>
                <a:gd name="connsiteY8" fmla="*/ 128476 h 128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7583" h="1284762">
                  <a:moveTo>
                    <a:pt x="0" y="128476"/>
                  </a:moveTo>
                  <a:cubicBezTo>
                    <a:pt x="0" y="57521"/>
                    <a:pt x="57521" y="0"/>
                    <a:pt x="128476" y="0"/>
                  </a:cubicBezTo>
                  <a:lnTo>
                    <a:pt x="2669107" y="0"/>
                  </a:lnTo>
                  <a:cubicBezTo>
                    <a:pt x="2740062" y="0"/>
                    <a:pt x="2797583" y="57521"/>
                    <a:pt x="2797583" y="128476"/>
                  </a:cubicBezTo>
                  <a:lnTo>
                    <a:pt x="2797583" y="1156286"/>
                  </a:lnTo>
                  <a:cubicBezTo>
                    <a:pt x="2797583" y="1227241"/>
                    <a:pt x="2740062" y="1284762"/>
                    <a:pt x="2669107" y="1284762"/>
                  </a:cubicBezTo>
                  <a:lnTo>
                    <a:pt x="128476" y="1284762"/>
                  </a:lnTo>
                  <a:cubicBezTo>
                    <a:pt x="57521" y="1284762"/>
                    <a:pt x="0" y="1227241"/>
                    <a:pt x="0" y="1156286"/>
                  </a:cubicBezTo>
                  <a:lnTo>
                    <a:pt x="0" y="128476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7949" tIns="57949" rIns="57949" bIns="57949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10" name="七角星形 20"/>
            <p:cNvSpPr/>
            <p:nvPr/>
          </p:nvSpPr>
          <p:spPr>
            <a:xfrm>
              <a:off x="2507332" y="1563898"/>
              <a:ext cx="683419" cy="642938"/>
            </a:xfrm>
            <a:prstGeom prst="star7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2100" dirty="0">
                  <a:solidFill>
                    <a:srgbClr val="FF0000"/>
                  </a:solidFill>
                  <a:latin typeface="Candara" panose="020E0502030303020204" pitchFamily="34" charset="0"/>
                </a:rPr>
                <a:t>食</a:t>
              </a:r>
              <a:endParaRPr lang="zh-HK" altLang="en-US" sz="2100" dirty="0">
                <a:solidFill>
                  <a:srgbClr val="FF0000"/>
                </a:solidFill>
                <a:latin typeface="Candara" panose="020E0502030303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2" name="七角星形 29"/>
            <p:cNvSpPr/>
            <p:nvPr/>
          </p:nvSpPr>
          <p:spPr>
            <a:xfrm>
              <a:off x="2487939" y="2936899"/>
              <a:ext cx="683419" cy="642938"/>
            </a:xfrm>
            <a:prstGeom prst="star7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21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睡</a:t>
              </a:r>
              <a:endParaRPr lang="zh-HK" altLang="en-US" sz="2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" name="七角星形 30"/>
            <p:cNvSpPr/>
            <p:nvPr/>
          </p:nvSpPr>
          <p:spPr>
            <a:xfrm>
              <a:off x="2508523" y="4449431"/>
              <a:ext cx="682228" cy="642938"/>
            </a:xfrm>
            <a:prstGeom prst="star7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21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動</a:t>
              </a:r>
              <a:endParaRPr lang="zh-HK" altLang="en-US" sz="2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7" name="圓角矩形 6"/>
          <p:cNvSpPr txBox="1">
            <a:spLocks/>
          </p:cNvSpPr>
          <p:nvPr/>
        </p:nvSpPr>
        <p:spPr bwMode="auto">
          <a:xfrm>
            <a:off x="457200" y="276802"/>
            <a:ext cx="8229600" cy="775934"/>
          </a:xfrm>
          <a:prstGeom prst="round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TW" altLang="en-US" sz="3600" smtClean="0">
                <a:solidFill>
                  <a:srgbClr val="0000FF"/>
                </a:solidFill>
                <a:latin typeface="+mn-ea"/>
                <a:cs typeface="Avenir Roman"/>
                <a:sym typeface="Arial Black" panose="020B0A04020102020204" pitchFamily="34" charset="0"/>
              </a:rPr>
              <a:t>我最愛的金魚</a:t>
            </a:r>
            <a:endParaRPr kumimoji="0" lang="en-GB" altLang="zh-HK" sz="3600" dirty="0" smtClean="0">
              <a:solidFill>
                <a:srgbClr val="0000FF"/>
              </a:solidFill>
              <a:latin typeface="+mn-ea"/>
              <a:cs typeface="Avenir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4125" y="4660275"/>
            <a:ext cx="295232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</a:pPr>
            <a:r>
              <a:rPr lang="zh-TW" altLang="en-US" sz="2400" dirty="0" smtClean="0">
                <a:latin typeface="+mn-lt"/>
                <a:ea typeface="+mn-ea"/>
                <a:cs typeface="+mn-cs"/>
              </a:rPr>
              <a:t>喜歡</a:t>
            </a:r>
            <a:r>
              <a:rPr lang="zh-HK" altLang="en-US" sz="2400" dirty="0" smtClean="0">
                <a:latin typeface="+mn-lt"/>
                <a:ea typeface="+mn-ea"/>
                <a:cs typeface="+mn-cs"/>
              </a:rPr>
              <a:t>在水草叢中轉來轉去</a:t>
            </a:r>
            <a:r>
              <a:rPr lang="zh-TW" altLang="en-US" sz="2400" dirty="0" smtClean="0">
                <a:latin typeface="+mn-lt"/>
                <a:ea typeface="+mn-ea"/>
                <a:cs typeface="+mn-cs"/>
              </a:rPr>
              <a:t>，</a:t>
            </a:r>
            <a:r>
              <a:rPr lang="zh-HK" altLang="en-US" sz="2400" dirty="0" smtClean="0">
                <a:latin typeface="+mn-lt"/>
                <a:ea typeface="+mn-ea"/>
                <a:cs typeface="+mn-cs"/>
              </a:rPr>
              <a:t>遇上同伴</a:t>
            </a:r>
            <a:r>
              <a:rPr lang="zh-TW" altLang="en-US" sz="2400" dirty="0" smtClean="0">
                <a:latin typeface="+mn-lt"/>
                <a:ea typeface="+mn-ea"/>
                <a:cs typeface="+mn-cs"/>
              </a:rPr>
              <a:t>就</a:t>
            </a:r>
            <a:r>
              <a:rPr lang="zh-HK" altLang="en-US" sz="2400" dirty="0" smtClean="0">
                <a:latin typeface="+mn-lt"/>
                <a:ea typeface="+mn-ea"/>
                <a:cs typeface="+mn-cs"/>
              </a:rPr>
              <a:t>會擺動尾巴</a:t>
            </a:r>
            <a:endParaRPr lang="en-US" altLang="zh-HK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282" y="3257375"/>
            <a:ext cx="208823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0"/>
              </a:spcAft>
            </a:pPr>
            <a:r>
              <a:rPr lang="zh-TW" altLang="en-US" sz="2800" u="sng" dirty="0">
                <a:latin typeface="Arial Black" panose="020B0A04020102020204" pitchFamily="34" charset="0"/>
                <a:ea typeface="+mn-ea"/>
                <a:cs typeface="+mn-cs"/>
                <a:sym typeface="Arial Black" panose="020B0A04020102020204" pitchFamily="34" charset="0"/>
              </a:rPr>
              <a:t>小金</a:t>
            </a:r>
            <a:r>
              <a:rPr lang="zh-TW" altLang="en-US" sz="2800" dirty="0">
                <a:latin typeface="Arial Black" panose="020B0A04020102020204" pitchFamily="34" charset="0"/>
                <a:ea typeface="+mn-ea"/>
                <a:cs typeface="+mn-cs"/>
                <a:sym typeface="Arial Black" panose="020B0A04020102020204" pitchFamily="34" charset="0"/>
              </a:rPr>
              <a:t>的</a:t>
            </a:r>
            <a:endParaRPr lang="en-US" altLang="zh-TW" sz="2800" dirty="0">
              <a:latin typeface="Arial Black" panose="020B0A04020102020204" pitchFamily="34" charset="0"/>
              <a:ea typeface="+mn-ea"/>
              <a:cs typeface="+mn-cs"/>
            </a:endParaRPr>
          </a:p>
          <a:p>
            <a:pPr algn="ctr" defTabSz="1244600">
              <a:lnSpc>
                <a:spcPct val="90000"/>
              </a:lnSpc>
              <a:spcAft>
                <a:spcPts val="0"/>
              </a:spcAft>
            </a:pPr>
            <a:r>
              <a:rPr lang="zh-TW" alt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rPr>
              <a:t>生活習性</a:t>
            </a:r>
            <a:endParaRPr lang="en-US" altLang="zh-HK" sz="2800" b="1" dirty="0">
              <a:solidFill>
                <a:srgbClr val="FF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7BFFB-5D65-4F2A-8EEC-C23D5F559BDC}" type="slidenum">
              <a:rPr lang="zh-TW" altLang="en-US" smtClean="0"/>
              <a:pPr>
                <a:defRPr/>
              </a:pPr>
              <a:t>23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0673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280FE-FB81-4786-80D2-9B9361FEEED0}" type="slidenum">
              <a:rPr lang="zh-TW" altLang="en-US" smtClean="0"/>
              <a:pPr>
                <a:defRPr/>
              </a:pPr>
              <a:t>24</a:t>
            </a:fld>
            <a:endParaRPr lang="en-US" altLang="zh-TW" dirty="0"/>
          </a:p>
        </p:txBody>
      </p:sp>
      <p:grpSp>
        <p:nvGrpSpPr>
          <p:cNvPr id="5" name="Group 1"/>
          <p:cNvGrpSpPr/>
          <p:nvPr/>
        </p:nvGrpSpPr>
        <p:grpSpPr>
          <a:xfrm>
            <a:off x="1403648" y="2013485"/>
            <a:ext cx="5936767" cy="4344821"/>
            <a:chOff x="48141" y="1124744"/>
            <a:chExt cx="5936767" cy="4344821"/>
          </a:xfrm>
        </p:grpSpPr>
        <p:sp>
          <p:nvSpPr>
            <p:cNvPr id="6" name="Freeform 18"/>
            <p:cNvSpPr/>
            <p:nvPr/>
          </p:nvSpPr>
          <p:spPr>
            <a:xfrm>
              <a:off x="48141" y="2756098"/>
              <a:ext cx="1949887" cy="1176957"/>
            </a:xfrm>
            <a:custGeom>
              <a:avLst/>
              <a:gdLst>
                <a:gd name="connsiteX0" fmla="*/ 0 w 1949887"/>
                <a:gd name="connsiteY0" fmla="*/ 117696 h 1176957"/>
                <a:gd name="connsiteX1" fmla="*/ 117696 w 1949887"/>
                <a:gd name="connsiteY1" fmla="*/ 0 h 1176957"/>
                <a:gd name="connsiteX2" fmla="*/ 1832191 w 1949887"/>
                <a:gd name="connsiteY2" fmla="*/ 0 h 1176957"/>
                <a:gd name="connsiteX3" fmla="*/ 1949887 w 1949887"/>
                <a:gd name="connsiteY3" fmla="*/ 117696 h 1176957"/>
                <a:gd name="connsiteX4" fmla="*/ 1949887 w 1949887"/>
                <a:gd name="connsiteY4" fmla="*/ 1059261 h 1176957"/>
                <a:gd name="connsiteX5" fmla="*/ 1832191 w 1949887"/>
                <a:gd name="connsiteY5" fmla="*/ 1176957 h 1176957"/>
                <a:gd name="connsiteX6" fmla="*/ 117696 w 1949887"/>
                <a:gd name="connsiteY6" fmla="*/ 1176957 h 1176957"/>
                <a:gd name="connsiteX7" fmla="*/ 0 w 1949887"/>
                <a:gd name="connsiteY7" fmla="*/ 1059261 h 1176957"/>
                <a:gd name="connsiteX8" fmla="*/ 0 w 1949887"/>
                <a:gd name="connsiteY8" fmla="*/ 117696 h 11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887" h="1176957">
                  <a:moveTo>
                    <a:pt x="0" y="117696"/>
                  </a:moveTo>
                  <a:cubicBezTo>
                    <a:pt x="0" y="52694"/>
                    <a:pt x="52694" y="0"/>
                    <a:pt x="117696" y="0"/>
                  </a:cubicBezTo>
                  <a:lnTo>
                    <a:pt x="1832191" y="0"/>
                  </a:lnTo>
                  <a:cubicBezTo>
                    <a:pt x="1897193" y="0"/>
                    <a:pt x="1949887" y="52694"/>
                    <a:pt x="1949887" y="117696"/>
                  </a:cubicBezTo>
                  <a:lnTo>
                    <a:pt x="1949887" y="1059261"/>
                  </a:lnTo>
                  <a:cubicBezTo>
                    <a:pt x="1949887" y="1124263"/>
                    <a:pt x="1897193" y="1176957"/>
                    <a:pt x="1832191" y="1176957"/>
                  </a:cubicBezTo>
                  <a:lnTo>
                    <a:pt x="117696" y="1176957"/>
                  </a:lnTo>
                  <a:cubicBezTo>
                    <a:pt x="52694" y="1176957"/>
                    <a:pt x="0" y="1124263"/>
                    <a:pt x="0" y="1059261"/>
                  </a:cubicBezTo>
                  <a:lnTo>
                    <a:pt x="0" y="11769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2252" tIns="52252" rIns="52252" bIns="5225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ts val="0"/>
                </a:spcAft>
              </a:pPr>
              <a:r>
                <a:rPr lang="zh-TW" altLang="en-US" sz="2800" u="sng" dirty="0" smtClean="0">
                  <a:solidFill>
                    <a:srgbClr val="FF0000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小金</a:t>
              </a:r>
              <a:r>
                <a:rPr lang="zh-TW" altLang="en-US" sz="2800" dirty="0" smtClean="0">
                  <a:solidFill>
                    <a:schemeClr val="tx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的</a:t>
              </a:r>
              <a:endParaRPr lang="en-US" altLang="zh-TW" sz="2800" kern="1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2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生活習性</a:t>
              </a:r>
              <a:endParaRPr lang="en-US" altLang="zh-HK" sz="2400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Freeform 19"/>
            <p:cNvSpPr/>
            <p:nvPr/>
          </p:nvSpPr>
          <p:spPr>
            <a:xfrm rot="18443899">
              <a:off x="1641724" y="2594231"/>
              <a:ext cx="1814886" cy="58886"/>
            </a:xfrm>
            <a:custGeom>
              <a:avLst/>
              <a:gdLst>
                <a:gd name="connsiteX0" fmla="*/ 0 w 1814886"/>
                <a:gd name="connsiteY0" fmla="*/ 29443 h 58886"/>
                <a:gd name="connsiteX1" fmla="*/ 1814886 w 1814886"/>
                <a:gd name="connsiteY1" fmla="*/ 29443 h 5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4886" h="58886">
                  <a:moveTo>
                    <a:pt x="0" y="29443"/>
                  </a:moveTo>
                  <a:lnTo>
                    <a:pt x="1814886" y="29443"/>
                  </a:lnTo>
                </a:path>
              </a:pathLst>
            </a:custGeom>
            <a:no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4770" tIns="-15930" rIns="874771" bIns="-1593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HK" sz="400" kern="1200"/>
            </a:p>
          </p:txBody>
        </p:sp>
        <p:sp>
          <p:nvSpPr>
            <p:cNvPr id="8" name="Freeform 20"/>
            <p:cNvSpPr/>
            <p:nvPr/>
          </p:nvSpPr>
          <p:spPr>
            <a:xfrm>
              <a:off x="3100305" y="1260391"/>
              <a:ext cx="2797583" cy="1284762"/>
            </a:xfrm>
            <a:custGeom>
              <a:avLst/>
              <a:gdLst>
                <a:gd name="connsiteX0" fmla="*/ 0 w 2797583"/>
                <a:gd name="connsiteY0" fmla="*/ 128476 h 1284762"/>
                <a:gd name="connsiteX1" fmla="*/ 128476 w 2797583"/>
                <a:gd name="connsiteY1" fmla="*/ 0 h 1284762"/>
                <a:gd name="connsiteX2" fmla="*/ 2669107 w 2797583"/>
                <a:gd name="connsiteY2" fmla="*/ 0 h 1284762"/>
                <a:gd name="connsiteX3" fmla="*/ 2797583 w 2797583"/>
                <a:gd name="connsiteY3" fmla="*/ 128476 h 1284762"/>
                <a:gd name="connsiteX4" fmla="*/ 2797583 w 2797583"/>
                <a:gd name="connsiteY4" fmla="*/ 1156286 h 1284762"/>
                <a:gd name="connsiteX5" fmla="*/ 2669107 w 2797583"/>
                <a:gd name="connsiteY5" fmla="*/ 1284762 h 1284762"/>
                <a:gd name="connsiteX6" fmla="*/ 128476 w 2797583"/>
                <a:gd name="connsiteY6" fmla="*/ 1284762 h 1284762"/>
                <a:gd name="connsiteX7" fmla="*/ 0 w 2797583"/>
                <a:gd name="connsiteY7" fmla="*/ 1156286 h 1284762"/>
                <a:gd name="connsiteX8" fmla="*/ 0 w 2797583"/>
                <a:gd name="connsiteY8" fmla="*/ 128476 h 128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7583" h="1284762">
                  <a:moveTo>
                    <a:pt x="0" y="128476"/>
                  </a:moveTo>
                  <a:cubicBezTo>
                    <a:pt x="0" y="57521"/>
                    <a:pt x="57521" y="0"/>
                    <a:pt x="128476" y="0"/>
                  </a:cubicBezTo>
                  <a:lnTo>
                    <a:pt x="2669107" y="0"/>
                  </a:lnTo>
                  <a:cubicBezTo>
                    <a:pt x="2740062" y="0"/>
                    <a:pt x="2797583" y="57521"/>
                    <a:pt x="2797583" y="128476"/>
                  </a:cubicBezTo>
                  <a:lnTo>
                    <a:pt x="2797583" y="1156286"/>
                  </a:lnTo>
                  <a:cubicBezTo>
                    <a:pt x="2797583" y="1227241"/>
                    <a:pt x="2740062" y="1284762"/>
                    <a:pt x="2669107" y="1284762"/>
                  </a:cubicBezTo>
                  <a:lnTo>
                    <a:pt x="128476" y="1284762"/>
                  </a:lnTo>
                  <a:cubicBezTo>
                    <a:pt x="57521" y="1284762"/>
                    <a:pt x="0" y="1227241"/>
                    <a:pt x="0" y="1156286"/>
                  </a:cubicBezTo>
                  <a:lnTo>
                    <a:pt x="0" y="128476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3029" tIns="63029" rIns="63029" bIns="63029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0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進食</a:t>
              </a:r>
              <a:endParaRPr lang="en-US" altLang="zh-HK" sz="40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Freeform 21"/>
            <p:cNvSpPr/>
            <p:nvPr/>
          </p:nvSpPr>
          <p:spPr>
            <a:xfrm rot="21563471">
              <a:off x="1997997" y="3309146"/>
              <a:ext cx="1126874" cy="58886"/>
            </a:xfrm>
            <a:custGeom>
              <a:avLst/>
              <a:gdLst>
                <a:gd name="connsiteX0" fmla="*/ 0 w 1126874"/>
                <a:gd name="connsiteY0" fmla="*/ 29443 h 58886"/>
                <a:gd name="connsiteX1" fmla="*/ 1126874 w 1126874"/>
                <a:gd name="connsiteY1" fmla="*/ 29443 h 5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6874" h="58886">
                  <a:moveTo>
                    <a:pt x="0" y="29443"/>
                  </a:moveTo>
                  <a:lnTo>
                    <a:pt x="1126874" y="29443"/>
                  </a:lnTo>
                </a:path>
              </a:pathLst>
            </a:custGeom>
            <a:no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7964" tIns="1271" rIns="547966" bIns="1271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HK" sz="400" kern="1200"/>
            </a:p>
          </p:txBody>
        </p:sp>
        <p:sp>
          <p:nvSpPr>
            <p:cNvPr id="10" name="Freeform 22"/>
            <p:cNvSpPr/>
            <p:nvPr/>
          </p:nvSpPr>
          <p:spPr>
            <a:xfrm>
              <a:off x="3124840" y="2690222"/>
              <a:ext cx="2797583" cy="1284762"/>
            </a:xfrm>
            <a:custGeom>
              <a:avLst/>
              <a:gdLst>
                <a:gd name="connsiteX0" fmla="*/ 0 w 2797583"/>
                <a:gd name="connsiteY0" fmla="*/ 128476 h 1284762"/>
                <a:gd name="connsiteX1" fmla="*/ 128476 w 2797583"/>
                <a:gd name="connsiteY1" fmla="*/ 0 h 1284762"/>
                <a:gd name="connsiteX2" fmla="*/ 2669107 w 2797583"/>
                <a:gd name="connsiteY2" fmla="*/ 0 h 1284762"/>
                <a:gd name="connsiteX3" fmla="*/ 2797583 w 2797583"/>
                <a:gd name="connsiteY3" fmla="*/ 128476 h 1284762"/>
                <a:gd name="connsiteX4" fmla="*/ 2797583 w 2797583"/>
                <a:gd name="connsiteY4" fmla="*/ 1156286 h 1284762"/>
                <a:gd name="connsiteX5" fmla="*/ 2669107 w 2797583"/>
                <a:gd name="connsiteY5" fmla="*/ 1284762 h 1284762"/>
                <a:gd name="connsiteX6" fmla="*/ 128476 w 2797583"/>
                <a:gd name="connsiteY6" fmla="*/ 1284762 h 1284762"/>
                <a:gd name="connsiteX7" fmla="*/ 0 w 2797583"/>
                <a:gd name="connsiteY7" fmla="*/ 1156286 h 1284762"/>
                <a:gd name="connsiteX8" fmla="*/ 0 w 2797583"/>
                <a:gd name="connsiteY8" fmla="*/ 128476 h 128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7583" h="1284762">
                  <a:moveTo>
                    <a:pt x="0" y="128476"/>
                  </a:moveTo>
                  <a:cubicBezTo>
                    <a:pt x="0" y="57521"/>
                    <a:pt x="57521" y="0"/>
                    <a:pt x="128476" y="0"/>
                  </a:cubicBezTo>
                  <a:lnTo>
                    <a:pt x="2669107" y="0"/>
                  </a:lnTo>
                  <a:cubicBezTo>
                    <a:pt x="2740062" y="0"/>
                    <a:pt x="2797583" y="57521"/>
                    <a:pt x="2797583" y="128476"/>
                  </a:cubicBezTo>
                  <a:lnTo>
                    <a:pt x="2797583" y="1156286"/>
                  </a:lnTo>
                  <a:cubicBezTo>
                    <a:pt x="2797583" y="1227241"/>
                    <a:pt x="2740062" y="1284762"/>
                    <a:pt x="2669107" y="1284762"/>
                  </a:cubicBezTo>
                  <a:lnTo>
                    <a:pt x="128476" y="1284762"/>
                  </a:lnTo>
                  <a:cubicBezTo>
                    <a:pt x="57521" y="1284762"/>
                    <a:pt x="0" y="1227241"/>
                    <a:pt x="0" y="1156286"/>
                  </a:cubicBezTo>
                  <a:lnTo>
                    <a:pt x="0" y="128476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7949" tIns="57949" rIns="57949" bIns="5794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3200" kern="1200" dirty="0" smtClean="0">
                  <a:solidFill>
                    <a:prstClr val="black"/>
                  </a:solidFill>
                  <a:latin typeface="標楷體" panose="03000509000000000000" pitchFamily="65" charset="-120"/>
                </a:rPr>
                <a:t>睡覺</a:t>
              </a:r>
              <a:r>
                <a:rPr lang="en-US" altLang="zh-HK" sz="3200" kern="1200" dirty="0" smtClean="0">
                  <a:solidFill>
                    <a:prstClr val="black"/>
                  </a:solidFill>
                  <a:latin typeface="標楷體" panose="03000509000000000000" pitchFamily="65" charset="-120"/>
                </a:rPr>
                <a:t>/</a:t>
              </a:r>
              <a:r>
                <a:rPr lang="zh-TW" altLang="en-US" sz="3200" kern="1200" dirty="0" smtClean="0">
                  <a:solidFill>
                    <a:prstClr val="black"/>
                  </a:solidFill>
                  <a:latin typeface="標楷體" panose="03000509000000000000" pitchFamily="65" charset="-120"/>
                </a:rPr>
                <a:t>休息</a:t>
              </a:r>
              <a:endParaRPr lang="en-US" altLang="zh-HK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Freeform 23"/>
            <p:cNvSpPr/>
            <p:nvPr/>
          </p:nvSpPr>
          <p:spPr>
            <a:xfrm rot="3165867">
              <a:off x="1630329" y="4056437"/>
              <a:ext cx="1862210" cy="58886"/>
            </a:xfrm>
            <a:custGeom>
              <a:avLst/>
              <a:gdLst>
                <a:gd name="connsiteX0" fmla="*/ 0 w 1862210"/>
                <a:gd name="connsiteY0" fmla="*/ 29443 h 58886"/>
                <a:gd name="connsiteX1" fmla="*/ 1862210 w 1862210"/>
                <a:gd name="connsiteY1" fmla="*/ 29443 h 5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2210" h="58886">
                  <a:moveTo>
                    <a:pt x="0" y="29443"/>
                  </a:moveTo>
                  <a:lnTo>
                    <a:pt x="1862210" y="29443"/>
                  </a:lnTo>
                </a:path>
              </a:pathLst>
            </a:custGeom>
            <a:no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7250" tIns="-17112" rIns="897250" bIns="-17113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HK" sz="600" kern="1200"/>
            </a:p>
          </p:txBody>
        </p:sp>
        <p:sp>
          <p:nvSpPr>
            <p:cNvPr id="12" name="Freeform 24"/>
            <p:cNvSpPr/>
            <p:nvPr/>
          </p:nvSpPr>
          <p:spPr>
            <a:xfrm>
              <a:off x="3124840" y="4184803"/>
              <a:ext cx="2797583" cy="1284762"/>
            </a:xfrm>
            <a:custGeom>
              <a:avLst/>
              <a:gdLst>
                <a:gd name="connsiteX0" fmla="*/ 0 w 2797583"/>
                <a:gd name="connsiteY0" fmla="*/ 128476 h 1284762"/>
                <a:gd name="connsiteX1" fmla="*/ 128476 w 2797583"/>
                <a:gd name="connsiteY1" fmla="*/ 0 h 1284762"/>
                <a:gd name="connsiteX2" fmla="*/ 2669107 w 2797583"/>
                <a:gd name="connsiteY2" fmla="*/ 0 h 1284762"/>
                <a:gd name="connsiteX3" fmla="*/ 2797583 w 2797583"/>
                <a:gd name="connsiteY3" fmla="*/ 128476 h 1284762"/>
                <a:gd name="connsiteX4" fmla="*/ 2797583 w 2797583"/>
                <a:gd name="connsiteY4" fmla="*/ 1156286 h 1284762"/>
                <a:gd name="connsiteX5" fmla="*/ 2669107 w 2797583"/>
                <a:gd name="connsiteY5" fmla="*/ 1284762 h 1284762"/>
                <a:gd name="connsiteX6" fmla="*/ 128476 w 2797583"/>
                <a:gd name="connsiteY6" fmla="*/ 1284762 h 1284762"/>
                <a:gd name="connsiteX7" fmla="*/ 0 w 2797583"/>
                <a:gd name="connsiteY7" fmla="*/ 1156286 h 1284762"/>
                <a:gd name="connsiteX8" fmla="*/ 0 w 2797583"/>
                <a:gd name="connsiteY8" fmla="*/ 128476 h 128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7583" h="1284762">
                  <a:moveTo>
                    <a:pt x="0" y="128476"/>
                  </a:moveTo>
                  <a:cubicBezTo>
                    <a:pt x="0" y="57521"/>
                    <a:pt x="57521" y="0"/>
                    <a:pt x="128476" y="0"/>
                  </a:cubicBezTo>
                  <a:lnTo>
                    <a:pt x="2669107" y="0"/>
                  </a:lnTo>
                  <a:cubicBezTo>
                    <a:pt x="2740062" y="0"/>
                    <a:pt x="2797583" y="57521"/>
                    <a:pt x="2797583" y="128476"/>
                  </a:cubicBezTo>
                  <a:lnTo>
                    <a:pt x="2797583" y="1156286"/>
                  </a:lnTo>
                  <a:cubicBezTo>
                    <a:pt x="2797583" y="1227241"/>
                    <a:pt x="2740062" y="1284762"/>
                    <a:pt x="2669107" y="1284762"/>
                  </a:cubicBezTo>
                  <a:lnTo>
                    <a:pt x="128476" y="1284762"/>
                  </a:lnTo>
                  <a:cubicBezTo>
                    <a:pt x="57521" y="1284762"/>
                    <a:pt x="0" y="1227241"/>
                    <a:pt x="0" y="1156286"/>
                  </a:cubicBezTo>
                  <a:lnTo>
                    <a:pt x="0" y="128476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7949" tIns="57949" rIns="57949" bIns="5794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 smtClean="0"/>
                <a:t>活動</a:t>
              </a:r>
              <a:endParaRPr lang="en-US" sz="3200" kern="1200" dirty="0"/>
            </a:p>
          </p:txBody>
        </p:sp>
        <p:sp>
          <p:nvSpPr>
            <p:cNvPr id="13" name="七角星形 20"/>
            <p:cNvSpPr/>
            <p:nvPr/>
          </p:nvSpPr>
          <p:spPr>
            <a:xfrm>
              <a:off x="2915816" y="1124744"/>
              <a:ext cx="683419" cy="642938"/>
            </a:xfrm>
            <a:prstGeom prst="star7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2100" dirty="0">
                  <a:solidFill>
                    <a:srgbClr val="FF0000"/>
                  </a:solidFill>
                  <a:latin typeface="Candara" panose="020E0502030303020204" pitchFamily="34" charset="0"/>
                </a:rPr>
                <a:t>食</a:t>
              </a:r>
              <a:endParaRPr lang="zh-HK" altLang="en-US" sz="2100" dirty="0">
                <a:solidFill>
                  <a:srgbClr val="FF0000"/>
                </a:solidFill>
                <a:latin typeface="Candara" panose="020E0502030303020204" pitchFamily="34" charset="0"/>
                <a:ea typeface="新細明體" panose="02020500000000000000" pitchFamily="18" charset="-120"/>
              </a:endParaRPr>
            </a:p>
          </p:txBody>
        </p:sp>
        <p:pic>
          <p:nvPicPr>
            <p:cNvPr id="14" name="Picture 2" descr="mouth clipart pngçåçæå°çµæ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060848"/>
              <a:ext cx="492919" cy="296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七角星形 29"/>
            <p:cNvSpPr/>
            <p:nvPr/>
          </p:nvSpPr>
          <p:spPr>
            <a:xfrm>
              <a:off x="2843808" y="2564904"/>
              <a:ext cx="683419" cy="642938"/>
            </a:xfrm>
            <a:prstGeom prst="star7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21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睡</a:t>
              </a:r>
              <a:endParaRPr lang="zh-HK" altLang="en-US" sz="2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6" name="Picture 10" descr="sleep clipart png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554"/>
            <a:stretch/>
          </p:blipFill>
          <p:spPr bwMode="auto">
            <a:xfrm>
              <a:off x="5374332" y="3465114"/>
              <a:ext cx="610576" cy="498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七角星形 30"/>
            <p:cNvSpPr/>
            <p:nvPr/>
          </p:nvSpPr>
          <p:spPr>
            <a:xfrm>
              <a:off x="2843808" y="4039924"/>
              <a:ext cx="682228" cy="642938"/>
            </a:xfrm>
            <a:prstGeom prst="star7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2100" dirty="0" smtClean="0">
                  <a:solidFill>
                    <a:srgbClr val="FF0000"/>
                  </a:solidFill>
                  <a:latin typeface="Candara" panose="020E0502030303020204" pitchFamily="34" charset="0"/>
                </a:rPr>
                <a:t>動</a:t>
              </a:r>
              <a:endParaRPr lang="zh-TW" altLang="en-US" sz="2100" dirty="0">
                <a:solidFill>
                  <a:srgbClr val="FF0000"/>
                </a:solidFill>
                <a:latin typeface="Candara" panose="020E0502030303020204" pitchFamily="34" charset="0"/>
              </a:endParaRPr>
            </a:p>
          </p:txBody>
        </p:sp>
        <p:pic>
          <p:nvPicPr>
            <p:cNvPr id="18" name="Picture 4" descr="run clipart pngçåçæå°çµæ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5085184"/>
              <a:ext cx="740569" cy="34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圓角矩形圖說文字 21"/>
          <p:cNvSpPr/>
          <p:nvPr/>
        </p:nvSpPr>
        <p:spPr>
          <a:xfrm>
            <a:off x="1149509" y="79607"/>
            <a:ext cx="5608367" cy="1764243"/>
          </a:xfrm>
          <a:prstGeom prst="wedgeRoundRectCallout">
            <a:avLst>
              <a:gd name="adj1" fmla="val -56458"/>
              <a:gd name="adj2" fmla="val 6758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TW" altLang="en-US" sz="3600" dirty="0">
                <a:solidFill>
                  <a:srgbClr val="000000"/>
                </a:solidFill>
                <a:latin typeface="+mn-ea"/>
                <a:cs typeface="Avenir Roman"/>
              </a:rPr>
              <a:t>作者從</a:t>
            </a:r>
            <a:r>
              <a:rPr lang="zh-TW" altLang="en-US" sz="3600" dirty="0">
                <a:solidFill>
                  <a:srgbClr val="FF0000"/>
                </a:solidFill>
                <a:latin typeface="+mn-ea"/>
                <a:cs typeface="Avenir Roman"/>
              </a:rPr>
              <a:t>食、睡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  <a:cs typeface="Avenir Roman"/>
              </a:rPr>
              <a:t>、動</a:t>
            </a:r>
            <a:r>
              <a:rPr lang="zh-TW" altLang="en-US" sz="3600" dirty="0" smtClean="0">
                <a:solidFill>
                  <a:srgbClr val="000000"/>
                </a:solidFill>
                <a:latin typeface="+mn-ea"/>
                <a:cs typeface="Avenir Roman"/>
              </a:rPr>
              <a:t>三</a:t>
            </a:r>
            <a:r>
              <a:rPr lang="zh-TW" altLang="en-US" sz="3600" dirty="0">
                <a:solidFill>
                  <a:srgbClr val="000000"/>
                </a:solidFill>
                <a:latin typeface="+mn-ea"/>
                <a:cs typeface="Avenir Roman"/>
              </a:rPr>
              <a:t>方面</a:t>
            </a:r>
            <a:r>
              <a:rPr lang="zh-TW" altLang="en-US" sz="3600" dirty="0" smtClean="0">
                <a:solidFill>
                  <a:srgbClr val="000000"/>
                </a:solidFill>
                <a:latin typeface="+mn-ea"/>
                <a:cs typeface="Avenir Roman"/>
              </a:rPr>
              <a:t>描寫了</a:t>
            </a:r>
            <a:r>
              <a:rPr lang="zh-TW" altLang="en-US" sz="3600" u="sng" dirty="0" smtClean="0">
                <a:solidFill>
                  <a:srgbClr val="000000"/>
                </a:solidFill>
                <a:latin typeface="+mn-ea"/>
                <a:cs typeface="Avenir Roman"/>
              </a:rPr>
              <a:t>小</a:t>
            </a:r>
            <a:r>
              <a:rPr lang="zh-TW" altLang="en-US" sz="3600" u="sng" dirty="0">
                <a:solidFill>
                  <a:srgbClr val="000000"/>
                </a:solidFill>
                <a:latin typeface="+mn-ea"/>
                <a:cs typeface="Avenir Roman"/>
              </a:rPr>
              <a:t>金</a:t>
            </a:r>
            <a:r>
              <a:rPr lang="zh-TW" altLang="en-US" sz="3600" dirty="0">
                <a:solidFill>
                  <a:srgbClr val="000000"/>
                </a:solidFill>
                <a:latin typeface="+mn-ea"/>
                <a:cs typeface="Avenir Roman"/>
              </a:rPr>
              <a:t>的生活習性。 </a:t>
            </a:r>
            <a:endParaRPr lang="en-GB" altLang="zh-HK" sz="3600" dirty="0">
              <a:solidFill>
                <a:srgbClr val="000000"/>
              </a:solidFill>
              <a:latin typeface="+mn-ea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9336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88" y="1128504"/>
            <a:ext cx="5612613" cy="2859446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 bwMode="auto">
          <a:xfrm>
            <a:off x="478100" y="116632"/>
            <a:ext cx="8435280" cy="936104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4000" dirty="0">
                <a:solidFill>
                  <a:srgbClr val="FF0000"/>
                </a:solidFill>
              </a:rPr>
              <a:t>作者會從哪幾方面描寫</a:t>
            </a:r>
            <a:r>
              <a:rPr lang="zh-TW" altLang="en-US" sz="4000" dirty="0" smtClean="0">
                <a:solidFill>
                  <a:srgbClr val="FF0000"/>
                </a:solidFill>
              </a:rPr>
              <a:t>動物？</a:t>
            </a:r>
            <a:endParaRPr lang="en-GB" altLang="zh-HK" sz="4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761" y="4468891"/>
            <a:ext cx="1403775" cy="179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圓角矩形圖說文字 22"/>
          <p:cNvSpPr/>
          <p:nvPr/>
        </p:nvSpPr>
        <p:spPr>
          <a:xfrm>
            <a:off x="1502536" y="4084386"/>
            <a:ext cx="7410844" cy="1912750"/>
          </a:xfrm>
          <a:prstGeom prst="wedgeRoundRectCallout">
            <a:avLst>
              <a:gd name="adj1" fmla="val -58175"/>
              <a:gd name="adj2" fmla="val 906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Clr>
                <a:srgbClr val="99FF66"/>
              </a:buClr>
              <a:buNone/>
              <a:defRPr/>
            </a:pPr>
            <a:r>
              <a:rPr lang="zh-TW" altLang="en-US" sz="28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閱讀有關動物生活習性的文字時，我們還可以留意作者有沒有描述牠的</a:t>
            </a:r>
            <a:r>
              <a:rPr lang="en-US" altLang="zh-TW" sz="28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____________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及對</a:t>
            </a:r>
            <a:r>
              <a:rPr lang="zh-TW" altLang="en-US" sz="2800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牠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的</a:t>
            </a:r>
            <a:r>
              <a:rPr lang="en-US" altLang="zh-TW" sz="28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_______</a:t>
            </a:r>
            <a:r>
              <a:rPr lang="zh-TW" altLang="en-US" sz="2800" dirty="0" smtClean="0">
                <a:latin typeface="+mn-ea"/>
                <a:ea typeface="+mn-ea"/>
                <a:cs typeface="Avenir Roman"/>
              </a:rPr>
              <a:t>。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 </a:t>
            </a:r>
            <a:endParaRPr lang="zh-TW" altLang="en-US" sz="2800" dirty="0" smtClean="0">
              <a:latin typeface="+mn-ea"/>
              <a:ea typeface="+mn-ea"/>
              <a:cs typeface="Avenir Roman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2768" y="4653136"/>
            <a:ext cx="215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+mn-ea"/>
                <a:ea typeface="+mn-ea"/>
              </a:rPr>
              <a:t>性格特點</a:t>
            </a:r>
            <a:endParaRPr lang="zh-HK" altLang="en-US" sz="3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1" name="Heart 10"/>
          <p:cNvSpPr/>
          <p:nvPr/>
        </p:nvSpPr>
        <p:spPr>
          <a:xfrm>
            <a:off x="6715437" y="2222970"/>
            <a:ext cx="2033027" cy="1467951"/>
          </a:xfrm>
          <a:prstGeom prst="heart">
            <a:avLst/>
          </a:prstGeom>
          <a:solidFill>
            <a:srgbClr val="FFE1FF"/>
          </a:solidFill>
          <a:ln w="28575">
            <a:solidFill>
              <a:srgbClr val="FF66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性格</a:t>
            </a: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/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感覺</a:t>
            </a:r>
            <a:endParaRPr lang="zh-HK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弧形箭號 (下彎) 2"/>
          <p:cNvSpPr/>
          <p:nvPr/>
        </p:nvSpPr>
        <p:spPr>
          <a:xfrm>
            <a:off x="5491301" y="1979029"/>
            <a:ext cx="1224136" cy="285192"/>
          </a:xfrm>
          <a:prstGeom prst="curvedDownArrow">
            <a:avLst>
              <a:gd name="adj1" fmla="val 25000"/>
              <a:gd name="adj2" fmla="val 73926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zh-HK" altLang="en-US" sz="1800" smtClean="0">
              <a:ea typeface="Avenir Roman"/>
              <a:cs typeface="Avenir Roman"/>
            </a:endParaRPr>
          </a:p>
        </p:txBody>
      </p:sp>
      <p:sp>
        <p:nvSpPr>
          <p:cNvPr id="13" name="弧形箭號 (下彎) 2"/>
          <p:cNvSpPr/>
          <p:nvPr/>
        </p:nvSpPr>
        <p:spPr>
          <a:xfrm>
            <a:off x="5491301" y="2628960"/>
            <a:ext cx="1224136" cy="285192"/>
          </a:xfrm>
          <a:prstGeom prst="curvedDownArrow">
            <a:avLst>
              <a:gd name="adj1" fmla="val 25000"/>
              <a:gd name="adj2" fmla="val 73926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zh-HK" altLang="en-US" sz="1800" smtClean="0">
              <a:ea typeface="Avenir Roman"/>
              <a:cs typeface="Avenir Roman"/>
            </a:endParaRPr>
          </a:p>
        </p:txBody>
      </p:sp>
      <p:sp>
        <p:nvSpPr>
          <p:cNvPr id="14" name="弧形箭號 (下彎) 2"/>
          <p:cNvSpPr/>
          <p:nvPr/>
        </p:nvSpPr>
        <p:spPr>
          <a:xfrm>
            <a:off x="5462948" y="3214077"/>
            <a:ext cx="1224136" cy="285192"/>
          </a:xfrm>
          <a:prstGeom prst="curvedDownArrow">
            <a:avLst>
              <a:gd name="adj1" fmla="val 25000"/>
              <a:gd name="adj2" fmla="val 73926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zh-HK" altLang="en-US" sz="1800" smtClean="0">
              <a:ea typeface="Avenir Roman"/>
              <a:cs typeface="Avenir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71800" y="5302949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+mn-ea"/>
                <a:ea typeface="+mn-ea"/>
              </a:rPr>
              <a:t>感覺</a:t>
            </a:r>
            <a:endParaRPr lang="en-US" sz="3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7BFFB-5D65-4F2A-8EEC-C23D5F559BDC}" type="slidenum">
              <a:rPr lang="zh-TW" altLang="en-US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1832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3" grpId="0" animBg="1"/>
      <p:bldP spid="14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54"/>
          <p:cNvSpPr>
            <a:spLocks noGrp="1"/>
          </p:cNvSpPr>
          <p:nvPr>
            <p:ph idx="1"/>
          </p:nvPr>
        </p:nvSpPr>
        <p:spPr>
          <a:xfrm>
            <a:off x="1746250" y="1298575"/>
            <a:ext cx="7199313" cy="4867275"/>
          </a:xfrm>
          <a:solidFill>
            <a:srgbClr val="F2F5E7"/>
          </a:solidFill>
          <a:ln w="38100">
            <a:solidFill>
              <a:srgbClr val="FFFFFF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/>
          </a:extLst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　　</a:t>
            </a:r>
            <a:r>
              <a:rPr lang="zh-HK" altLang="zh-HK" sz="2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在我家的金魚缸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裏，我最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喜歡</a:t>
            </a: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的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是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金黃色那一尾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獅頭金魚──</a:t>
            </a:r>
            <a:r>
              <a:rPr lang="zh-TW" altLang="zh-HK" sz="1800" u="sng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小</a:t>
            </a:r>
            <a:r>
              <a:rPr lang="zh-TW" altLang="zh-HK" sz="1800" u="sng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金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了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。</a:t>
            </a:r>
            <a:endParaRPr lang="zh-TW" altLang="zh-HK" sz="1800" dirty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　　</a:t>
            </a:r>
            <a:r>
              <a:rPr lang="zh-HK" altLang="zh-HK" sz="1800" u="sng" dirty="0">
                <a:solidFill>
                  <a:schemeClr val="bg1">
                    <a:lumMod val="65000"/>
                  </a:schemeClr>
                </a:solidFill>
              </a:rPr>
              <a:t>小金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身上披有金閃閃的鱗片，十分奪目。牠一對眼睛鼓鼓的，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又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常常張開圓圓的小嘴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巴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。牠身體兩邊的鰭，就像兩把船槳，在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前後</a:t>
            </a:r>
            <a:r>
              <a:rPr lang="en-US" altLang="zh-HK" sz="18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zh-TW" altLang="zh-HK" sz="1800" dirty="0" smtClean="0">
                <a:solidFill>
                  <a:schemeClr val="bg1">
                    <a:lumMod val="65000"/>
                  </a:schemeClr>
                </a:solidFill>
              </a:rPr>
              <a:t>划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動。我特別喜歡牠那條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又大又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鮮艷的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尾巴</a:t>
            </a: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，擺動時很好看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。</a:t>
            </a:r>
            <a:r>
              <a:rPr lang="en-US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Avenir Roman"/>
              </a:rPr>
              <a:t> </a:t>
            </a:r>
          </a:p>
          <a:p>
            <a:pPr marL="0" indent="0" algn="just">
              <a:buNone/>
              <a:defRPr/>
            </a:pPr>
            <a:r>
              <a:rPr lang="en-US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 </a:t>
            </a:r>
            <a:r>
              <a:rPr lang="en-US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   </a:t>
            </a:r>
            <a:endParaRPr lang="zh-TW" altLang="zh-HK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2195513" y="260350"/>
            <a:ext cx="6500812" cy="11430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latin typeface="+mn-ea"/>
                <a:ea typeface="+mn-ea"/>
                <a:sym typeface="Arial Black" panose="020B0A04020102020204" pitchFamily="34" charset="0"/>
              </a:rPr>
              <a:t>〈</a:t>
            </a:r>
            <a:r>
              <a:rPr lang="zh-TW" altLang="en-US" sz="3600" dirty="0" smtClean="0">
                <a:latin typeface="+mn-ea"/>
                <a:ea typeface="+mn-ea"/>
                <a:sym typeface="Arial Black" panose="020B0A04020102020204" pitchFamily="34" charset="0"/>
              </a:rPr>
              <a:t>我最愛的金魚</a:t>
            </a:r>
            <a:r>
              <a:rPr lang="en-US" altLang="zh-TW" sz="3600" dirty="0" smtClean="0">
                <a:latin typeface="+mn-ea"/>
                <a:ea typeface="+mn-ea"/>
                <a:sym typeface="Arial Black" panose="020B0A04020102020204" pitchFamily="34" charset="0"/>
              </a:rPr>
              <a:t>〉</a:t>
            </a:r>
            <a:endParaRPr lang="en-GB" altLang="zh-HK" sz="3600" dirty="0" smtClean="0">
              <a:latin typeface="+mn-ea"/>
              <a:ea typeface="+mn-ea"/>
            </a:endParaRPr>
          </a:p>
        </p:txBody>
      </p:sp>
      <p:pic>
        <p:nvPicPr>
          <p:cNvPr id="12295" name="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7350"/>
            <a:ext cx="1657897" cy="1161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7414" name="矩形 9215"/>
          <p:cNvSpPr>
            <a:spLocks noChangeArrowheads="1"/>
          </p:cNvSpPr>
          <p:nvPr/>
        </p:nvSpPr>
        <p:spPr bwMode="auto">
          <a:xfrm>
            <a:off x="1835696" y="3020759"/>
            <a:ext cx="7085013" cy="1689373"/>
          </a:xfrm>
          <a:prstGeom prst="rect">
            <a:avLst/>
          </a:prstGeom>
          <a:solidFill>
            <a:srgbClr val="FEF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HK" sz="2400" dirty="0">
                <a:solidFill>
                  <a:srgbClr val="FFC000"/>
                </a:solidFill>
                <a:latin typeface="標楷體" panose="03000509000000000000" pitchFamily="65" charset="-120"/>
                <a:ea typeface="Avenir Roman"/>
              </a:rPr>
              <a:t>  </a:t>
            </a:r>
            <a:r>
              <a:rPr lang="en-US" altLang="zh-HK" sz="2400" dirty="0" smtClean="0">
                <a:solidFill>
                  <a:srgbClr val="FFC000"/>
                </a:solidFill>
                <a:latin typeface="標楷體" panose="03000509000000000000" pitchFamily="65" charset="-120"/>
                <a:ea typeface="Avenir Roman"/>
              </a:rPr>
              <a:t>  </a:t>
            </a:r>
            <a:r>
              <a:rPr lang="zh-HK" altLang="zh-HK" sz="2400" dirty="0">
                <a:latin typeface="+mn-ea"/>
                <a:ea typeface="+mn-ea"/>
              </a:rPr>
              <a:t>每天起床後，我便會把飼料放進魚缸裏。</a:t>
            </a:r>
            <a:r>
              <a:rPr lang="zh-TW" altLang="en-US" sz="2400" u="sng" dirty="0">
                <a:latin typeface="+mn-ea"/>
                <a:ea typeface="+mn-ea"/>
              </a:rPr>
              <a:t>小金</a:t>
            </a:r>
            <a:r>
              <a:rPr lang="zh-HK" altLang="zh-HK" sz="2400" dirty="0">
                <a:latin typeface="+mn-ea"/>
                <a:ea typeface="+mn-ea"/>
              </a:rPr>
              <a:t>一看見魚糧掉進水中，便會飛快地游過來，大口大口地吞下飼料</a:t>
            </a:r>
            <a:r>
              <a:rPr lang="zh-TW" altLang="en-US" sz="2400" dirty="0">
                <a:latin typeface="+mn-ea"/>
                <a:ea typeface="+mn-ea"/>
              </a:rPr>
              <a:t>，十分貪吃</a:t>
            </a:r>
            <a:r>
              <a:rPr lang="zh-HK" altLang="zh-HK" sz="2400" dirty="0">
                <a:latin typeface="+mn-ea"/>
                <a:ea typeface="+mn-ea"/>
              </a:rPr>
              <a:t>。</a:t>
            </a:r>
            <a:endParaRPr lang="zh-TW" altLang="zh-HK" sz="2400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8156" y="3025682"/>
            <a:ext cx="7105650" cy="1684450"/>
          </a:xfrm>
          <a:prstGeom prst="rect">
            <a:avLst/>
          </a:prstGeom>
          <a:noFill/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動物</a:t>
            </a:r>
            <a:r>
              <a:rPr lang="en-US" altLang="zh-HK" sz="1200" smtClean="0">
                <a:latin typeface="Times New Roman" panose="02020603050405020304" pitchFamily="18" charset="0"/>
              </a:rPr>
              <a:t>)(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741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741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0C333-C2EF-4D38-8190-0587D98AD4DB}" type="slidenum">
              <a:rPr lang="zh-TW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16" name="圓角矩形圖說文字 15"/>
          <p:cNvSpPr/>
          <p:nvPr/>
        </p:nvSpPr>
        <p:spPr>
          <a:xfrm>
            <a:off x="315887" y="731810"/>
            <a:ext cx="2808313" cy="1764243"/>
          </a:xfrm>
          <a:prstGeom prst="wedgeRoundRectCallout">
            <a:avLst>
              <a:gd name="adj1" fmla="val 34367"/>
              <a:gd name="adj2" fmla="val 8800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閱讀</a:t>
            </a:r>
            <a:r>
              <a:rPr lang="zh-TW" altLang="en-US" sz="2400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第三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段，看看</a:t>
            </a:r>
            <a:endParaRPr lang="en-GB" altLang="zh-TW" sz="2400" dirty="0">
              <a:solidFill>
                <a:srgbClr val="000000"/>
              </a:solidFill>
              <a:latin typeface="+mn-ea"/>
              <a:ea typeface="+mn-ea"/>
              <a:cs typeface="Avenir Roman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TW" altLang="en-US" sz="2400" dirty="0">
                <a:latin typeface="+mn-ea"/>
                <a:ea typeface="+mn-ea"/>
              </a:rPr>
              <a:t>作者認為</a:t>
            </a:r>
            <a:r>
              <a:rPr lang="zh-TW" altLang="en-US" sz="2400" u="sng" dirty="0">
                <a:latin typeface="+mn-ea"/>
                <a:ea typeface="+mn-ea"/>
              </a:rPr>
              <a:t>小</a:t>
            </a:r>
            <a:r>
              <a:rPr lang="zh-TW" altLang="en-US" sz="2400" u="sng" dirty="0" smtClean="0">
                <a:latin typeface="+mn-ea"/>
                <a:ea typeface="+mn-ea"/>
              </a:rPr>
              <a:t>金</a:t>
            </a:r>
            <a:r>
              <a:rPr lang="zh-TW" altLang="en-US" sz="2400" dirty="0" smtClean="0">
                <a:latin typeface="+mn-ea"/>
                <a:ea typeface="+mn-ea"/>
              </a:rPr>
              <a:t>有甚麼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</a:rPr>
              <a:t>性格特點</a:t>
            </a:r>
            <a:r>
              <a:rPr lang="zh-TW" altLang="en-US" sz="2400" dirty="0" smtClean="0">
                <a:latin typeface="+mn-ea"/>
              </a:rPr>
              <a:t>。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4644008" y="4221088"/>
            <a:ext cx="720080" cy="489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37"/>
          <p:cNvSpPr/>
          <p:nvPr/>
        </p:nvSpPr>
        <p:spPr>
          <a:xfrm>
            <a:off x="29543" y="3429000"/>
            <a:ext cx="1800200" cy="1165201"/>
          </a:xfrm>
          <a:prstGeom prst="heart">
            <a:avLst/>
          </a:prstGeom>
          <a:solidFill>
            <a:srgbClr val="FFE1FF"/>
          </a:solidFill>
          <a:ln w="28575">
            <a:solidFill>
              <a:srgbClr val="FF66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9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貪吃</a:t>
            </a:r>
            <a:endParaRPr lang="zh-HK" altLang="en-US" sz="39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43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54"/>
          <p:cNvSpPr>
            <a:spLocks noGrp="1"/>
          </p:cNvSpPr>
          <p:nvPr>
            <p:ph idx="1"/>
          </p:nvPr>
        </p:nvSpPr>
        <p:spPr>
          <a:xfrm>
            <a:off x="1746250" y="1298575"/>
            <a:ext cx="7199313" cy="4867275"/>
          </a:xfrm>
          <a:solidFill>
            <a:srgbClr val="F2F5E7"/>
          </a:solidFill>
          <a:ln w="38100">
            <a:solidFill>
              <a:srgbClr val="FFFFFF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/>
          </a:extLst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　　</a:t>
            </a:r>
            <a:r>
              <a:rPr lang="zh-HK" altLang="zh-HK" sz="2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在我家的金魚缸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裏，我最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喜歡</a:t>
            </a: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的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是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金黃色那一尾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獅頭金魚──</a:t>
            </a:r>
            <a:r>
              <a:rPr lang="zh-TW" altLang="zh-HK" sz="1800" u="sng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小</a:t>
            </a:r>
            <a:r>
              <a:rPr lang="zh-TW" altLang="zh-HK" sz="1800" u="sng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金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了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。</a:t>
            </a:r>
            <a:endParaRPr lang="zh-TW" altLang="zh-HK" sz="1800" dirty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　　</a:t>
            </a:r>
            <a:r>
              <a:rPr lang="zh-HK" altLang="zh-HK" sz="1800" u="sng" dirty="0">
                <a:solidFill>
                  <a:schemeClr val="bg1">
                    <a:lumMod val="65000"/>
                  </a:schemeClr>
                </a:solidFill>
              </a:rPr>
              <a:t>小金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身上披有金閃閃的鱗片，十分奪目。牠一對眼睛鼓鼓的，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又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常常張開圓圓的小嘴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巴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。牠身體兩邊的鰭，就像兩把船槳，在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前後</a:t>
            </a:r>
            <a:r>
              <a:rPr lang="en-US" altLang="zh-HK" sz="18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zh-TW" altLang="zh-HK" sz="1800" dirty="0" smtClean="0">
                <a:solidFill>
                  <a:schemeClr val="bg1">
                    <a:lumMod val="65000"/>
                  </a:schemeClr>
                </a:solidFill>
              </a:rPr>
              <a:t>划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動。我特別喜歡牠那條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又大又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鮮艷的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尾巴</a:t>
            </a: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，擺動時很好看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。</a:t>
            </a:r>
            <a:r>
              <a:rPr lang="en-US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Avenir Roman"/>
              </a:rPr>
              <a:t> </a:t>
            </a:r>
          </a:p>
          <a:p>
            <a:pPr marL="0" indent="0" algn="just">
              <a:buNone/>
              <a:defRPr/>
            </a:pPr>
            <a:r>
              <a:rPr lang="en-US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 </a:t>
            </a:r>
            <a:r>
              <a:rPr lang="en-US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   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每天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起床後，我便會把飼料放進魚缸裏。</a:t>
            </a:r>
            <a:r>
              <a:rPr lang="zh-TW" altLang="en-US" sz="1800" u="sng" dirty="0">
                <a:solidFill>
                  <a:schemeClr val="bg1">
                    <a:lumMod val="65000"/>
                  </a:schemeClr>
                </a:solidFill>
              </a:rPr>
              <a:t>小金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一看見魚糧掉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進</a:t>
            </a:r>
            <a:r>
              <a:rPr lang="en-US" altLang="zh-HK" sz="18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水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中，便會飛快地游過來，大口大口地吞下飼料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，十分貪吃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。</a:t>
            </a:r>
            <a:endParaRPr lang="en-US" altLang="zh-HK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         </a:t>
            </a:r>
            <a:endParaRPr lang="zh-TW" altLang="zh-HK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2195513" y="260350"/>
            <a:ext cx="6500812" cy="11430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latin typeface="Arial Black" panose="020B0A04020102020204" pitchFamily="34" charset="0"/>
                <a:sym typeface="Arial Black" panose="020B0A04020102020204" pitchFamily="34" charset="0"/>
              </a:rPr>
              <a:t>〈</a:t>
            </a:r>
            <a:r>
              <a:rPr lang="zh-TW" altLang="en-US" sz="3600" dirty="0" smtClean="0">
                <a:latin typeface="Arial Black" panose="020B0A04020102020204" pitchFamily="34" charset="0"/>
                <a:sym typeface="Arial Black" panose="020B0A04020102020204" pitchFamily="34" charset="0"/>
              </a:rPr>
              <a:t>我最愛的金魚</a:t>
            </a:r>
            <a:r>
              <a:rPr lang="en-US" altLang="zh-TW" sz="3600" dirty="0" smtClean="0">
                <a:latin typeface="Arial Black" panose="020B0A04020102020204" pitchFamily="34" charset="0"/>
                <a:sym typeface="Arial Black" panose="020B0A04020102020204" pitchFamily="34" charset="0"/>
              </a:rPr>
              <a:t>〉</a:t>
            </a:r>
            <a:endParaRPr lang="en-GB" altLang="zh-HK" sz="3600" dirty="0" smtClean="0"/>
          </a:p>
        </p:txBody>
      </p:sp>
      <p:pic>
        <p:nvPicPr>
          <p:cNvPr id="12295" name="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7350"/>
            <a:ext cx="1657897" cy="1161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486" name="矩形 9221"/>
          <p:cNvSpPr>
            <a:spLocks noChangeArrowheads="1"/>
          </p:cNvSpPr>
          <p:nvPr/>
        </p:nvSpPr>
        <p:spPr bwMode="auto">
          <a:xfrm>
            <a:off x="1781695" y="3717032"/>
            <a:ext cx="7163867" cy="2243371"/>
          </a:xfrm>
          <a:prstGeom prst="rect">
            <a:avLst/>
          </a:prstGeom>
          <a:solidFill>
            <a:srgbClr val="FEFCB2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Avenir Roman"/>
              </a:rPr>
              <a:t>　</a:t>
            </a:r>
            <a:r>
              <a:rPr lang="zh-TW" altLang="en-US" sz="2400" dirty="0" smtClean="0">
                <a:latin typeface="標楷體" panose="03000509000000000000" pitchFamily="65" charset="-120"/>
                <a:ea typeface="Avenir Roman"/>
              </a:rPr>
              <a:t> </a:t>
            </a:r>
            <a:r>
              <a:rPr lang="zh-TW" altLang="en-US" sz="2400" u="sng" dirty="0" smtClean="0">
                <a:latin typeface="+mn-ea"/>
                <a:ea typeface="+mn-ea"/>
              </a:rPr>
              <a:t>小</a:t>
            </a:r>
            <a:r>
              <a:rPr lang="zh-TW" altLang="en-US" sz="2400" u="sng" dirty="0">
                <a:latin typeface="+mn-ea"/>
                <a:ea typeface="+mn-ea"/>
              </a:rPr>
              <a:t>金</a:t>
            </a:r>
            <a:r>
              <a:rPr lang="zh-TW" altLang="en-US" sz="2400" dirty="0">
                <a:latin typeface="+mn-ea"/>
                <a:ea typeface="+mn-ea"/>
              </a:rPr>
              <a:t>好像人類一樣，</a:t>
            </a:r>
            <a:r>
              <a:rPr lang="zh-TW" altLang="en-US" sz="2400" dirty="0" smtClean="0">
                <a:latin typeface="+mn-ea"/>
                <a:ea typeface="+mn-ea"/>
              </a:rPr>
              <a:t>吃飽了或是</a:t>
            </a:r>
            <a:r>
              <a:rPr lang="zh-TW" altLang="en-US" sz="2400" dirty="0">
                <a:latin typeface="+mn-ea"/>
                <a:ea typeface="+mn-ea"/>
              </a:rPr>
              <a:t>累</a:t>
            </a:r>
            <a:r>
              <a:rPr lang="zh-TW" altLang="en-US" sz="2400" dirty="0" smtClean="0">
                <a:latin typeface="+mn-ea"/>
                <a:ea typeface="+mn-ea"/>
              </a:rPr>
              <a:t>了便會</a:t>
            </a:r>
            <a:r>
              <a:rPr lang="zh-TW" altLang="en-US" sz="2400" dirty="0">
                <a:latin typeface="+mn-ea"/>
                <a:ea typeface="+mn-ea"/>
              </a:rPr>
              <a:t>休息。每當我發現小金把</a:t>
            </a:r>
            <a:r>
              <a:rPr lang="zh-TW" altLang="en-US" sz="2400" dirty="0" smtClean="0">
                <a:latin typeface="+mn-ea"/>
                <a:ea typeface="+mn-ea"/>
              </a:rPr>
              <a:t>肚子靠在</a:t>
            </a:r>
            <a:r>
              <a:rPr lang="zh-TW" altLang="en-US" sz="2400" dirty="0">
                <a:latin typeface="+mn-ea"/>
                <a:ea typeface="+mn-ea"/>
              </a:rPr>
              <a:t>魚缸</a:t>
            </a:r>
            <a:r>
              <a:rPr lang="zh-TW" altLang="en-US" sz="2400" dirty="0" smtClean="0">
                <a:latin typeface="+mn-ea"/>
                <a:ea typeface="+mn-ea"/>
              </a:rPr>
              <a:t>底部，靜止</a:t>
            </a:r>
            <a:r>
              <a:rPr lang="zh-TW" altLang="en-US" sz="2400" dirty="0">
                <a:latin typeface="+mn-ea"/>
                <a:ea typeface="+mn-ea"/>
              </a:rPr>
              <a:t>不</a:t>
            </a:r>
            <a:r>
              <a:rPr lang="zh-TW" altLang="en-US" sz="2400" dirty="0" smtClean="0">
                <a:latin typeface="+mn-ea"/>
                <a:ea typeface="+mn-ea"/>
              </a:rPr>
              <a:t>動  時</a:t>
            </a:r>
            <a:r>
              <a:rPr lang="zh-TW" altLang="en-US" sz="2400" dirty="0">
                <a:latin typeface="+mn-ea"/>
                <a:ea typeface="+mn-ea"/>
              </a:rPr>
              <a:t>，</a:t>
            </a:r>
            <a:r>
              <a:rPr lang="zh-TW" altLang="en-US" sz="2400" dirty="0" smtClean="0">
                <a:latin typeface="+mn-ea"/>
                <a:ea typeface="+mn-ea"/>
              </a:rPr>
              <a:t>便知道牠</a:t>
            </a:r>
            <a:r>
              <a:rPr lang="zh-TW" altLang="en-US" sz="2400" dirty="0">
                <a:latin typeface="+mn-ea"/>
                <a:ea typeface="+mn-ea"/>
              </a:rPr>
              <a:t>已經睡</a:t>
            </a:r>
            <a:r>
              <a:rPr lang="zh-TW" altLang="en-US" sz="2400" dirty="0" smtClean="0">
                <a:latin typeface="+mn-ea"/>
                <a:ea typeface="+mn-ea"/>
              </a:rPr>
              <a:t>着了</a:t>
            </a:r>
            <a:r>
              <a:rPr lang="zh-TW" altLang="en-US" sz="2400" dirty="0">
                <a:latin typeface="+mn-ea"/>
                <a:ea typeface="+mn-ea"/>
              </a:rPr>
              <a:t>。金魚真有趣，牠們是睜開眼睛睡覺啊</a:t>
            </a:r>
            <a:r>
              <a:rPr lang="zh-TW" altLang="en-US" sz="2400" dirty="0" smtClean="0">
                <a:latin typeface="+mn-ea"/>
                <a:ea typeface="+mn-ea"/>
              </a:rPr>
              <a:t>！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20487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動物</a:t>
            </a:r>
            <a:r>
              <a:rPr lang="en-US" altLang="zh-HK" sz="1200" smtClean="0">
                <a:latin typeface="Times New Roman" panose="02020603050405020304" pitchFamily="18" charset="0"/>
              </a:rPr>
              <a:t>)(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zh-TW" altLang="en-US" sz="1200" dirty="0" smtClean="0">
              <a:latin typeface="Times New Roman" panose="02020603050405020304" pitchFamily="18" charset="0"/>
            </a:endParaRPr>
          </a:p>
        </p:txBody>
      </p:sp>
      <p:sp>
        <p:nvSpPr>
          <p:cNvPr id="20488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048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453B6A-731B-4A52-A70A-7A4EC90F8E5F}" type="slidenum">
              <a:rPr lang="zh-TW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16" name="圓角矩形圖說文字 15"/>
          <p:cNvSpPr/>
          <p:nvPr/>
        </p:nvSpPr>
        <p:spPr>
          <a:xfrm>
            <a:off x="457200" y="902830"/>
            <a:ext cx="3708400" cy="1254125"/>
          </a:xfrm>
          <a:prstGeom prst="wedgeRoundRectCallout">
            <a:avLst>
              <a:gd name="adj1" fmla="val 35517"/>
              <a:gd name="adj2" fmla="val 17811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在第四段，</a:t>
            </a:r>
            <a:r>
              <a:rPr lang="zh-TW" altLang="en-US" sz="2400" u="sng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小金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睡覺時，作者有甚麼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感覺</a:t>
            </a:r>
            <a:r>
              <a:rPr lang="en-US" altLang="zh-TW" sz="2400" dirty="0" smtClean="0">
                <a:latin typeface="+mn-ea"/>
                <a:ea typeface="+mn-ea"/>
                <a:cs typeface="Avenir Roman"/>
              </a:rPr>
              <a:t>﹖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 </a:t>
            </a:r>
            <a:endParaRPr lang="en-GB" altLang="zh-HK" sz="2400" dirty="0">
              <a:solidFill>
                <a:srgbClr val="000000"/>
              </a:solidFill>
              <a:latin typeface="+mn-ea"/>
              <a:ea typeface="+mn-ea"/>
              <a:cs typeface="Avenir Roman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6444208" y="4941168"/>
            <a:ext cx="720080" cy="489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37"/>
          <p:cNvSpPr/>
          <p:nvPr/>
        </p:nvSpPr>
        <p:spPr>
          <a:xfrm>
            <a:off x="29543" y="4437112"/>
            <a:ext cx="1800200" cy="1165201"/>
          </a:xfrm>
          <a:prstGeom prst="heart">
            <a:avLst/>
          </a:prstGeom>
          <a:solidFill>
            <a:srgbClr val="FFE1FF"/>
          </a:solidFill>
          <a:ln w="28575">
            <a:solidFill>
              <a:srgbClr val="FF66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9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有趣</a:t>
            </a:r>
            <a:endParaRPr lang="zh-HK" altLang="en-US" sz="39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53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54"/>
          <p:cNvSpPr txBox="1">
            <a:spLocks/>
          </p:cNvSpPr>
          <p:nvPr/>
        </p:nvSpPr>
        <p:spPr bwMode="auto">
          <a:xfrm>
            <a:off x="1746250" y="1298575"/>
            <a:ext cx="7199313" cy="4867275"/>
          </a:xfrm>
          <a:prstGeom prst="rect">
            <a:avLst/>
          </a:prstGeom>
          <a:solidFill>
            <a:srgbClr val="F2F5E7"/>
          </a:solidFill>
          <a:ln w="38100">
            <a:solidFill>
              <a:srgbClr val="FFFFFF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zh-TW" altLang="en-US" sz="20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　　</a:t>
            </a:r>
            <a:r>
              <a:rPr kumimoji="0" lang="zh-HK" altLang="zh-HK" sz="20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在我家的金魚缸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裏，我最喜歡</a:t>
            </a: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的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是金黃色那一尾</a:t>
            </a: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獅頭金魚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──</a:t>
            </a:r>
            <a:r>
              <a:rPr kumimoji="0" lang="zh-TW" altLang="zh-HK" sz="1800" u="sng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小金</a:t>
            </a: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了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。</a:t>
            </a:r>
            <a:endParaRPr kumimoji="0" lang="zh-TW" altLang="zh-HK" sz="1800" dirty="0" smtClean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　　</a:t>
            </a:r>
            <a:r>
              <a:rPr kumimoji="0" lang="zh-HK" altLang="zh-HK" sz="1800" u="sng" dirty="0" smtClean="0">
                <a:solidFill>
                  <a:schemeClr val="bg1">
                    <a:lumMod val="65000"/>
                  </a:schemeClr>
                </a:solidFill>
              </a:rPr>
              <a:t>小金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身上披有金閃閃的鱗片，十分奪目。牠一對眼睛鼓鼓的，</a:t>
            </a: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又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常常張開圓圓的小嘴</a:t>
            </a: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巴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。牠身體兩邊的鰭，就像兩把船槳，在前後</a:t>
            </a:r>
            <a:r>
              <a:rPr kumimoji="0" lang="en-US" altLang="zh-HK" sz="18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kumimoji="0" lang="zh-TW" altLang="zh-HK" sz="1800" dirty="0" smtClean="0">
                <a:solidFill>
                  <a:schemeClr val="bg1">
                    <a:lumMod val="65000"/>
                  </a:schemeClr>
                </a:solidFill>
              </a:rPr>
              <a:t>划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動。我特別喜歡牠那條</a:t>
            </a: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又大又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鮮艷的尾巴</a:t>
            </a: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，擺動時很好看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。</a:t>
            </a:r>
            <a:r>
              <a:rPr kumimoji="0" lang="en-US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Avenir Roman"/>
              </a:rPr>
              <a:t>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kumimoji="0" lang="en-US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    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每天起床後，我便會把飼料放進魚缸裏。</a:t>
            </a:r>
            <a:r>
              <a:rPr kumimoji="0" lang="zh-TW" altLang="en-US" sz="1800" u="sng" dirty="0" smtClean="0">
                <a:solidFill>
                  <a:schemeClr val="bg1">
                    <a:lumMod val="65000"/>
                  </a:schemeClr>
                </a:solidFill>
              </a:rPr>
              <a:t>小金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一看見魚糧掉進</a:t>
            </a:r>
            <a:r>
              <a:rPr kumimoji="0" lang="en-US" altLang="zh-HK" sz="18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水中，便會飛快地游過來，大口大口地吞下飼料</a:t>
            </a: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，十分貪吃</a:t>
            </a:r>
            <a:r>
              <a:rPr kumimoji="0"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。</a:t>
            </a:r>
            <a:endParaRPr kumimoji="0" lang="en-US" altLang="zh-HK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kumimoji="0" lang="zh-TW" altLang="en-US" sz="1800" u="sng" dirty="0" smtClean="0">
                <a:solidFill>
                  <a:schemeClr val="bg1">
                    <a:lumMod val="65000"/>
                  </a:schemeClr>
                </a:solidFill>
              </a:rPr>
              <a:t>小金</a:t>
            </a:r>
            <a:r>
              <a:rPr kumimoji="0"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好像人類一樣，吃飽了或是累了便會休息。每當我發現小金把肚子靠在魚缸底部，靜止不動時，便知道牠已經睡着了。金魚</a:t>
            </a:r>
            <a:r>
              <a:rPr kumimoji="0" lang="zh-TW" altLang="en-US" sz="1800" dirty="0">
                <a:solidFill>
                  <a:schemeClr val="bg1">
                    <a:lumMod val="65000"/>
                  </a:schemeClr>
                </a:solidFill>
              </a:rPr>
              <a:t>真有趣，牠們是睜開眼睛睡覺啊！</a:t>
            </a:r>
            <a:endParaRPr kumimoji="0" lang="zh-TW" altLang="zh-HK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kumimoji="0" lang="zh-TW" altLang="zh-HK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2195513" y="260350"/>
            <a:ext cx="6500812" cy="11430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latin typeface="+mn-ea"/>
                <a:ea typeface="+mn-ea"/>
                <a:sym typeface="Arial Black" panose="020B0A04020102020204" pitchFamily="34" charset="0"/>
              </a:rPr>
              <a:t>〈</a:t>
            </a:r>
            <a:r>
              <a:rPr lang="zh-TW" altLang="en-US" sz="3600" dirty="0" smtClean="0">
                <a:latin typeface="+mn-ea"/>
                <a:ea typeface="+mn-ea"/>
                <a:sym typeface="Arial Black" panose="020B0A04020102020204" pitchFamily="34" charset="0"/>
              </a:rPr>
              <a:t>我最愛的金魚</a:t>
            </a:r>
            <a:r>
              <a:rPr lang="en-US" altLang="zh-TW" sz="3600" dirty="0" smtClean="0">
                <a:latin typeface="+mn-ea"/>
                <a:ea typeface="+mn-ea"/>
                <a:sym typeface="Arial Black" panose="020B0A04020102020204" pitchFamily="34" charset="0"/>
              </a:rPr>
              <a:t>〉</a:t>
            </a:r>
            <a:endParaRPr lang="en-GB" altLang="zh-HK" sz="3600" dirty="0" smtClean="0">
              <a:latin typeface="+mn-ea"/>
              <a:ea typeface="+mn-ea"/>
            </a:endParaRPr>
          </a:p>
        </p:txBody>
      </p:sp>
      <p:pic>
        <p:nvPicPr>
          <p:cNvPr id="12295" name="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7350"/>
            <a:ext cx="1657897" cy="1161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486" name="矩形 9221"/>
          <p:cNvSpPr>
            <a:spLocks noChangeArrowheads="1"/>
          </p:cNvSpPr>
          <p:nvPr/>
        </p:nvSpPr>
        <p:spPr bwMode="auto">
          <a:xfrm>
            <a:off x="1781175" y="4437112"/>
            <a:ext cx="7002462" cy="1569660"/>
          </a:xfrm>
          <a:prstGeom prst="rect">
            <a:avLst/>
          </a:prstGeom>
          <a:solidFill>
            <a:srgbClr val="FEFCB2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Avenir Roman"/>
              </a:rPr>
              <a:t>　  </a:t>
            </a:r>
            <a:r>
              <a:rPr lang="zh-TW" altLang="en-US" sz="2400" u="sng" dirty="0">
                <a:latin typeface="+mn-ea"/>
                <a:ea typeface="+mn-ea"/>
              </a:rPr>
              <a:t>小金</a:t>
            </a:r>
            <a:r>
              <a:rPr lang="zh-TW" altLang="en-US" sz="2400" dirty="0">
                <a:latin typeface="+mn-ea"/>
                <a:ea typeface="+mn-ea"/>
              </a:rPr>
              <a:t>愛</a:t>
            </a:r>
            <a:r>
              <a:rPr lang="zh-HK" altLang="zh-HK" sz="2400" dirty="0">
                <a:latin typeface="+mn-ea"/>
                <a:ea typeface="+mn-ea"/>
              </a:rPr>
              <a:t>在水草叢中轉來轉去，</a:t>
            </a:r>
            <a:r>
              <a:rPr lang="zh-TW" altLang="en-US" sz="2400" dirty="0">
                <a:latin typeface="+mn-ea"/>
                <a:ea typeface="+mn-ea"/>
              </a:rPr>
              <a:t>跟</a:t>
            </a:r>
            <a:r>
              <a:rPr lang="zh-HK" altLang="zh-HK" sz="2400" dirty="0">
                <a:latin typeface="+mn-ea"/>
                <a:ea typeface="+mn-ea"/>
              </a:rPr>
              <a:t>其他魚兒捉迷藏。</a:t>
            </a:r>
            <a:r>
              <a:rPr lang="zh-TW" altLang="en-US" sz="2400" u="sng" dirty="0">
                <a:latin typeface="+mn-ea"/>
                <a:ea typeface="+mn-ea"/>
              </a:rPr>
              <a:t>小金</a:t>
            </a:r>
            <a:r>
              <a:rPr lang="zh-HK" altLang="zh-HK" sz="2400" dirty="0">
                <a:latin typeface="+mn-ea"/>
                <a:ea typeface="+mn-ea"/>
              </a:rPr>
              <a:t>遇上其他同伴時</a:t>
            </a:r>
            <a:r>
              <a:rPr lang="zh-TW" altLang="en-US" sz="2400" dirty="0">
                <a:latin typeface="+mn-ea"/>
                <a:ea typeface="+mn-ea"/>
              </a:rPr>
              <a:t>，</a:t>
            </a:r>
            <a:r>
              <a:rPr lang="zh-HK" altLang="zh-HK" sz="2400" dirty="0">
                <a:latin typeface="+mn-ea"/>
                <a:ea typeface="+mn-ea"/>
              </a:rPr>
              <a:t>顯得特別</a:t>
            </a:r>
            <a:r>
              <a:rPr lang="zh-TW" altLang="en-US" sz="2400" dirty="0">
                <a:latin typeface="+mn-ea"/>
                <a:ea typeface="+mn-ea"/>
              </a:rPr>
              <a:t>活潑</a:t>
            </a:r>
            <a:r>
              <a:rPr lang="zh-HK" altLang="zh-HK" sz="2400" dirty="0">
                <a:latin typeface="+mn-ea"/>
                <a:ea typeface="+mn-ea"/>
              </a:rPr>
              <a:t>，牠會</a:t>
            </a:r>
            <a:r>
              <a:rPr lang="zh-TW" altLang="en-US" sz="2400" dirty="0">
                <a:latin typeface="+mn-ea"/>
                <a:ea typeface="+mn-ea"/>
              </a:rPr>
              <a:t>不停地</a:t>
            </a:r>
            <a:r>
              <a:rPr lang="zh-HK" altLang="zh-HK" sz="2400" dirty="0">
                <a:latin typeface="+mn-ea"/>
                <a:ea typeface="+mn-ea"/>
              </a:rPr>
              <a:t>擺動着輕盈的尾巴，好像</a:t>
            </a:r>
            <a:r>
              <a:rPr lang="zh-TW" altLang="en-US" sz="2400" dirty="0">
                <a:latin typeface="+mn-ea"/>
                <a:ea typeface="+mn-ea"/>
              </a:rPr>
              <a:t>一位</a:t>
            </a:r>
            <a:r>
              <a:rPr lang="zh-HK" altLang="zh-HK" sz="2400" dirty="0">
                <a:latin typeface="+mn-ea"/>
                <a:ea typeface="+mn-ea"/>
              </a:rPr>
              <a:t>身穿紗裙的女孩子</a:t>
            </a:r>
            <a:r>
              <a:rPr lang="zh-HK" altLang="zh-HK" sz="2400" dirty="0" smtClean="0">
                <a:latin typeface="+mn-ea"/>
                <a:ea typeface="+mn-ea"/>
              </a:rPr>
              <a:t>在</a:t>
            </a:r>
            <a:r>
              <a:rPr lang="zh-TW" altLang="en-US" sz="2400" dirty="0" smtClean="0">
                <a:latin typeface="+mn-ea"/>
                <a:ea typeface="+mn-ea"/>
              </a:rPr>
              <a:t>翩翩起舞，動作十分優美。</a:t>
            </a:r>
            <a:r>
              <a:rPr lang="en-US" altLang="zh-TW" sz="2400" dirty="0" smtClean="0">
                <a:latin typeface="+mn-ea"/>
                <a:ea typeface="+mn-ea"/>
              </a:rPr>
              <a:t> </a:t>
            </a:r>
            <a:endParaRPr lang="zh-TW" altLang="zh-HK" sz="2400" dirty="0">
              <a:latin typeface="+mn-ea"/>
              <a:ea typeface="+mn-ea"/>
            </a:endParaRPr>
          </a:p>
        </p:txBody>
      </p:sp>
      <p:sp>
        <p:nvSpPr>
          <p:cNvPr id="20487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動物</a:t>
            </a:r>
            <a:r>
              <a:rPr lang="en-US" altLang="zh-HK" sz="1200" smtClean="0">
                <a:latin typeface="Times New Roman" panose="02020603050405020304" pitchFamily="18" charset="0"/>
              </a:rPr>
              <a:t>)(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0488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048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453B6A-731B-4A52-A70A-7A4EC90F8E5F}" type="slidenum">
              <a:rPr lang="zh-TW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16" name="圓角矩形圖說文字 15"/>
          <p:cNvSpPr/>
          <p:nvPr/>
        </p:nvSpPr>
        <p:spPr>
          <a:xfrm>
            <a:off x="457200" y="1335249"/>
            <a:ext cx="4042792" cy="1254125"/>
          </a:xfrm>
          <a:prstGeom prst="wedgeRoundRectCallout">
            <a:avLst>
              <a:gd name="adj1" fmla="val 41058"/>
              <a:gd name="adj2" fmla="val 20433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閱讀第五段，</a:t>
            </a:r>
            <a:r>
              <a:rPr lang="zh-TW" altLang="en-US" sz="2400" dirty="0">
                <a:latin typeface="+mn-ea"/>
              </a:rPr>
              <a:t>作者認為</a:t>
            </a:r>
            <a:r>
              <a:rPr lang="zh-TW" altLang="en-US" sz="2400" u="sng" dirty="0">
                <a:latin typeface="+mn-ea"/>
              </a:rPr>
              <a:t>小</a:t>
            </a:r>
            <a:r>
              <a:rPr lang="zh-TW" altLang="en-US" sz="2400" u="sng" dirty="0" smtClean="0">
                <a:latin typeface="+mn-ea"/>
              </a:rPr>
              <a:t>金</a:t>
            </a:r>
            <a:r>
              <a:rPr lang="zh-TW" altLang="en-US" sz="2400" dirty="0" smtClean="0">
                <a:latin typeface="+mn-ea"/>
              </a:rPr>
              <a:t>有甚麼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</a:rPr>
              <a:t>性格特點。</a:t>
            </a:r>
            <a:endParaRPr lang="zh-TW" altLang="en-US" sz="2400" dirty="0">
              <a:latin typeface="+mn-ea"/>
            </a:endParaRPr>
          </a:p>
        </p:txBody>
      </p:sp>
      <p:sp>
        <p:nvSpPr>
          <p:cNvPr id="20" name="Heart 39"/>
          <p:cNvSpPr/>
          <p:nvPr/>
        </p:nvSpPr>
        <p:spPr>
          <a:xfrm>
            <a:off x="74059" y="4591942"/>
            <a:ext cx="1800200" cy="1260000"/>
          </a:xfrm>
          <a:prstGeom prst="heart">
            <a:avLst/>
          </a:prstGeom>
          <a:solidFill>
            <a:srgbClr val="FFE1FF"/>
          </a:solidFill>
          <a:ln w="28575">
            <a:solidFill>
              <a:srgbClr val="FF66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zh-TW" altLang="en-US" sz="2800" dirty="0" smtClean="0">
                <a:solidFill>
                  <a:schemeClr val="tx1"/>
                </a:solidFill>
              </a:rPr>
              <a:t>活潑好動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6732240" y="4797152"/>
            <a:ext cx="720080" cy="489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弧形箭號 (下彎) 2"/>
          <p:cNvSpPr/>
          <p:nvPr/>
        </p:nvSpPr>
        <p:spPr>
          <a:xfrm>
            <a:off x="6203447" y="2689994"/>
            <a:ext cx="1531590" cy="378966"/>
          </a:xfrm>
          <a:prstGeom prst="curvedDownArrow">
            <a:avLst>
              <a:gd name="adj1" fmla="val 25000"/>
              <a:gd name="adj2" fmla="val 73926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zh-HK" altLang="en-US" sz="1800" smtClean="0">
              <a:ea typeface="Avenir Roman"/>
              <a:cs typeface="Avenir Roman"/>
            </a:endParaRPr>
          </a:p>
        </p:txBody>
      </p:sp>
      <p:sp>
        <p:nvSpPr>
          <p:cNvPr id="29" name="弧形箭號 (下彎) 2"/>
          <p:cNvSpPr/>
          <p:nvPr/>
        </p:nvSpPr>
        <p:spPr>
          <a:xfrm>
            <a:off x="6203447" y="4274170"/>
            <a:ext cx="1531590" cy="378966"/>
          </a:xfrm>
          <a:prstGeom prst="curvedDownArrow">
            <a:avLst>
              <a:gd name="adj1" fmla="val 25000"/>
              <a:gd name="adj2" fmla="val 73926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zh-HK" altLang="en-US" sz="1800" smtClean="0">
              <a:ea typeface="Avenir Roman"/>
              <a:cs typeface="Avenir Roman"/>
            </a:endParaRPr>
          </a:p>
        </p:txBody>
      </p:sp>
      <p:sp>
        <p:nvSpPr>
          <p:cNvPr id="31" name="弧形箭號 (下彎) 2"/>
          <p:cNvSpPr/>
          <p:nvPr/>
        </p:nvSpPr>
        <p:spPr>
          <a:xfrm>
            <a:off x="6208762" y="1105818"/>
            <a:ext cx="1531590" cy="378966"/>
          </a:xfrm>
          <a:prstGeom prst="curvedDownArrow">
            <a:avLst>
              <a:gd name="adj1" fmla="val 25000"/>
              <a:gd name="adj2" fmla="val 73926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zh-HK" altLang="en-US" sz="1800" smtClean="0">
              <a:ea typeface="Avenir Roman"/>
              <a:cs typeface="Avenir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0418" y="1243173"/>
            <a:ext cx="5980168" cy="4595398"/>
            <a:chOff x="48141" y="1260391"/>
            <a:chExt cx="6120680" cy="4209174"/>
          </a:xfrm>
        </p:grpSpPr>
        <p:sp>
          <p:nvSpPr>
            <p:cNvPr id="20" name="Freeform 19"/>
            <p:cNvSpPr/>
            <p:nvPr/>
          </p:nvSpPr>
          <p:spPr>
            <a:xfrm rot="18443899">
              <a:off x="1641724" y="2594231"/>
              <a:ext cx="1814886" cy="58886"/>
            </a:xfrm>
            <a:custGeom>
              <a:avLst/>
              <a:gdLst>
                <a:gd name="connsiteX0" fmla="*/ 0 w 1814886"/>
                <a:gd name="connsiteY0" fmla="*/ 29443 h 58886"/>
                <a:gd name="connsiteX1" fmla="*/ 1814886 w 1814886"/>
                <a:gd name="connsiteY1" fmla="*/ 29443 h 5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4886" h="58886">
                  <a:moveTo>
                    <a:pt x="0" y="29443"/>
                  </a:moveTo>
                  <a:lnTo>
                    <a:pt x="1814886" y="29443"/>
                  </a:lnTo>
                </a:path>
              </a:pathLst>
            </a:custGeom>
            <a:no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4770" tIns="-15930" rIns="874771" bIns="-1593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HK" sz="400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100305" y="1260391"/>
              <a:ext cx="2996508" cy="1284762"/>
            </a:xfrm>
            <a:custGeom>
              <a:avLst/>
              <a:gdLst>
                <a:gd name="connsiteX0" fmla="*/ 0 w 2797583"/>
                <a:gd name="connsiteY0" fmla="*/ 128476 h 1284762"/>
                <a:gd name="connsiteX1" fmla="*/ 128476 w 2797583"/>
                <a:gd name="connsiteY1" fmla="*/ 0 h 1284762"/>
                <a:gd name="connsiteX2" fmla="*/ 2669107 w 2797583"/>
                <a:gd name="connsiteY2" fmla="*/ 0 h 1284762"/>
                <a:gd name="connsiteX3" fmla="*/ 2797583 w 2797583"/>
                <a:gd name="connsiteY3" fmla="*/ 128476 h 1284762"/>
                <a:gd name="connsiteX4" fmla="*/ 2797583 w 2797583"/>
                <a:gd name="connsiteY4" fmla="*/ 1156286 h 1284762"/>
                <a:gd name="connsiteX5" fmla="*/ 2669107 w 2797583"/>
                <a:gd name="connsiteY5" fmla="*/ 1284762 h 1284762"/>
                <a:gd name="connsiteX6" fmla="*/ 128476 w 2797583"/>
                <a:gd name="connsiteY6" fmla="*/ 1284762 h 1284762"/>
                <a:gd name="connsiteX7" fmla="*/ 0 w 2797583"/>
                <a:gd name="connsiteY7" fmla="*/ 1156286 h 1284762"/>
                <a:gd name="connsiteX8" fmla="*/ 0 w 2797583"/>
                <a:gd name="connsiteY8" fmla="*/ 128476 h 128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7583" h="1284762">
                  <a:moveTo>
                    <a:pt x="0" y="128476"/>
                  </a:moveTo>
                  <a:cubicBezTo>
                    <a:pt x="0" y="57521"/>
                    <a:pt x="57521" y="0"/>
                    <a:pt x="128476" y="0"/>
                  </a:cubicBezTo>
                  <a:lnTo>
                    <a:pt x="2669107" y="0"/>
                  </a:lnTo>
                  <a:cubicBezTo>
                    <a:pt x="2740062" y="0"/>
                    <a:pt x="2797583" y="57521"/>
                    <a:pt x="2797583" y="128476"/>
                  </a:cubicBezTo>
                  <a:lnTo>
                    <a:pt x="2797583" y="1156286"/>
                  </a:lnTo>
                  <a:cubicBezTo>
                    <a:pt x="2797583" y="1227241"/>
                    <a:pt x="2740062" y="1284762"/>
                    <a:pt x="2669107" y="1284762"/>
                  </a:cubicBezTo>
                  <a:lnTo>
                    <a:pt x="128476" y="1284762"/>
                  </a:lnTo>
                  <a:cubicBezTo>
                    <a:pt x="57521" y="1284762"/>
                    <a:pt x="0" y="1227241"/>
                    <a:pt x="0" y="1156286"/>
                  </a:cubicBezTo>
                  <a:lnTo>
                    <a:pt x="0" y="128476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3029" tIns="63029" rIns="63029" bIns="63029" numCol="1" spcCol="1270" anchor="ctr" anchorCtr="0">
              <a:noAutofit/>
            </a:bodyPr>
            <a:lstStyle/>
            <a:p>
              <a:pPr lvl="0" algn="just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500" spc="-150" dirty="0">
                  <a:latin typeface="標楷體" panose="03000509000000000000" pitchFamily="65" charset="-120"/>
                </a:rPr>
                <a:t>看見魚糧掉進水中，便會飛快地游過來，</a:t>
              </a:r>
              <a:r>
                <a:rPr lang="zh-TW" altLang="en-US" sz="2500" dirty="0">
                  <a:latin typeface="標楷體" panose="03000509000000000000" pitchFamily="65" charset="-120"/>
                </a:rPr>
                <a:t>大口大口地吃</a:t>
              </a:r>
            </a:p>
          </p:txBody>
        </p:sp>
        <p:sp>
          <p:nvSpPr>
            <p:cNvPr id="22" name="Freeform 21"/>
            <p:cNvSpPr/>
            <p:nvPr/>
          </p:nvSpPr>
          <p:spPr>
            <a:xfrm rot="21563471">
              <a:off x="1997997" y="3309146"/>
              <a:ext cx="1126874" cy="58886"/>
            </a:xfrm>
            <a:custGeom>
              <a:avLst/>
              <a:gdLst>
                <a:gd name="connsiteX0" fmla="*/ 0 w 1126874"/>
                <a:gd name="connsiteY0" fmla="*/ 29443 h 58886"/>
                <a:gd name="connsiteX1" fmla="*/ 1126874 w 1126874"/>
                <a:gd name="connsiteY1" fmla="*/ 29443 h 5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6874" h="58886">
                  <a:moveTo>
                    <a:pt x="0" y="29443"/>
                  </a:moveTo>
                  <a:lnTo>
                    <a:pt x="1126874" y="29443"/>
                  </a:lnTo>
                </a:path>
              </a:pathLst>
            </a:custGeom>
            <a:no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7964" tIns="1271" rIns="547966" bIns="1271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HK" sz="400" kern="12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124840" y="2690222"/>
              <a:ext cx="2971973" cy="1284762"/>
            </a:xfrm>
            <a:custGeom>
              <a:avLst/>
              <a:gdLst>
                <a:gd name="connsiteX0" fmla="*/ 0 w 2797583"/>
                <a:gd name="connsiteY0" fmla="*/ 128476 h 1284762"/>
                <a:gd name="connsiteX1" fmla="*/ 128476 w 2797583"/>
                <a:gd name="connsiteY1" fmla="*/ 0 h 1284762"/>
                <a:gd name="connsiteX2" fmla="*/ 2669107 w 2797583"/>
                <a:gd name="connsiteY2" fmla="*/ 0 h 1284762"/>
                <a:gd name="connsiteX3" fmla="*/ 2797583 w 2797583"/>
                <a:gd name="connsiteY3" fmla="*/ 128476 h 1284762"/>
                <a:gd name="connsiteX4" fmla="*/ 2797583 w 2797583"/>
                <a:gd name="connsiteY4" fmla="*/ 1156286 h 1284762"/>
                <a:gd name="connsiteX5" fmla="*/ 2669107 w 2797583"/>
                <a:gd name="connsiteY5" fmla="*/ 1284762 h 1284762"/>
                <a:gd name="connsiteX6" fmla="*/ 128476 w 2797583"/>
                <a:gd name="connsiteY6" fmla="*/ 1284762 h 1284762"/>
                <a:gd name="connsiteX7" fmla="*/ 0 w 2797583"/>
                <a:gd name="connsiteY7" fmla="*/ 1156286 h 1284762"/>
                <a:gd name="connsiteX8" fmla="*/ 0 w 2797583"/>
                <a:gd name="connsiteY8" fmla="*/ 128476 h 128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7583" h="1284762">
                  <a:moveTo>
                    <a:pt x="0" y="128476"/>
                  </a:moveTo>
                  <a:cubicBezTo>
                    <a:pt x="0" y="57521"/>
                    <a:pt x="57521" y="0"/>
                    <a:pt x="128476" y="0"/>
                  </a:cubicBezTo>
                  <a:lnTo>
                    <a:pt x="2669107" y="0"/>
                  </a:lnTo>
                  <a:cubicBezTo>
                    <a:pt x="2740062" y="0"/>
                    <a:pt x="2797583" y="57521"/>
                    <a:pt x="2797583" y="128476"/>
                  </a:cubicBezTo>
                  <a:lnTo>
                    <a:pt x="2797583" y="1156286"/>
                  </a:lnTo>
                  <a:cubicBezTo>
                    <a:pt x="2797583" y="1227241"/>
                    <a:pt x="2740062" y="1284762"/>
                    <a:pt x="2669107" y="1284762"/>
                  </a:cubicBezTo>
                  <a:lnTo>
                    <a:pt x="128476" y="1284762"/>
                  </a:lnTo>
                  <a:cubicBezTo>
                    <a:pt x="57521" y="1284762"/>
                    <a:pt x="0" y="1227241"/>
                    <a:pt x="0" y="1156286"/>
                  </a:cubicBezTo>
                  <a:lnTo>
                    <a:pt x="0" y="128476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7949" tIns="57949" rIns="57949" bIns="57949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500" dirty="0">
                  <a:latin typeface="標楷體" panose="03000509000000000000" pitchFamily="65" charset="-120"/>
                </a:rPr>
                <a:t>睡覺</a:t>
              </a:r>
              <a:r>
                <a:rPr lang="zh-TW" altLang="en-US" sz="2500" dirty="0" smtClean="0">
                  <a:latin typeface="標楷體" panose="03000509000000000000" pitchFamily="65" charset="-120"/>
                </a:rPr>
                <a:t>時，肚子靠</a:t>
              </a:r>
              <a:r>
                <a:rPr lang="zh-TW" altLang="en-US" sz="2500" dirty="0" smtClean="0">
                  <a:latin typeface="+mn-ea"/>
                </a:rPr>
                <a:t>在</a:t>
              </a:r>
              <a:r>
                <a:rPr lang="zh-TW" altLang="en-US" sz="2500" dirty="0">
                  <a:latin typeface="+mn-ea"/>
                </a:rPr>
                <a:t>魚缸</a:t>
              </a:r>
              <a:r>
                <a:rPr lang="zh-TW" altLang="en-US" sz="2500" dirty="0" smtClean="0">
                  <a:latin typeface="+mn-ea"/>
                </a:rPr>
                <a:t>底部，靜止</a:t>
              </a:r>
              <a:r>
                <a:rPr lang="zh-TW" altLang="en-US" sz="2500" dirty="0">
                  <a:latin typeface="+mn-ea"/>
                </a:rPr>
                <a:t>不</a:t>
              </a:r>
              <a:r>
                <a:rPr lang="zh-TW" altLang="en-US" sz="2500" dirty="0" smtClean="0">
                  <a:latin typeface="+mn-ea"/>
                </a:rPr>
                <a:t>動，更會張開</a:t>
              </a:r>
              <a:r>
                <a:rPr lang="zh-TW" altLang="en-US" sz="2500" dirty="0" smtClean="0">
                  <a:latin typeface="標楷體" panose="03000509000000000000" pitchFamily="65" charset="-120"/>
                </a:rPr>
                <a:t>眼睛</a:t>
              </a:r>
              <a:endParaRPr lang="en-US" altLang="zh-HK" sz="25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3165867">
              <a:off x="1630329" y="4056437"/>
              <a:ext cx="1862210" cy="58886"/>
            </a:xfrm>
            <a:custGeom>
              <a:avLst/>
              <a:gdLst>
                <a:gd name="connsiteX0" fmla="*/ 0 w 1862210"/>
                <a:gd name="connsiteY0" fmla="*/ 29443 h 58886"/>
                <a:gd name="connsiteX1" fmla="*/ 1862210 w 1862210"/>
                <a:gd name="connsiteY1" fmla="*/ 29443 h 5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2210" h="58886">
                  <a:moveTo>
                    <a:pt x="0" y="29443"/>
                  </a:moveTo>
                  <a:lnTo>
                    <a:pt x="1862210" y="29443"/>
                  </a:lnTo>
                </a:path>
              </a:pathLst>
            </a:custGeom>
            <a:no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7250" tIns="-17112" rIns="897250" bIns="-17113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HK" sz="600" kern="12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124840" y="4184803"/>
              <a:ext cx="3043981" cy="1284762"/>
            </a:xfrm>
            <a:custGeom>
              <a:avLst/>
              <a:gdLst>
                <a:gd name="connsiteX0" fmla="*/ 0 w 2797583"/>
                <a:gd name="connsiteY0" fmla="*/ 128476 h 1284762"/>
                <a:gd name="connsiteX1" fmla="*/ 128476 w 2797583"/>
                <a:gd name="connsiteY1" fmla="*/ 0 h 1284762"/>
                <a:gd name="connsiteX2" fmla="*/ 2669107 w 2797583"/>
                <a:gd name="connsiteY2" fmla="*/ 0 h 1284762"/>
                <a:gd name="connsiteX3" fmla="*/ 2797583 w 2797583"/>
                <a:gd name="connsiteY3" fmla="*/ 128476 h 1284762"/>
                <a:gd name="connsiteX4" fmla="*/ 2797583 w 2797583"/>
                <a:gd name="connsiteY4" fmla="*/ 1156286 h 1284762"/>
                <a:gd name="connsiteX5" fmla="*/ 2669107 w 2797583"/>
                <a:gd name="connsiteY5" fmla="*/ 1284762 h 1284762"/>
                <a:gd name="connsiteX6" fmla="*/ 128476 w 2797583"/>
                <a:gd name="connsiteY6" fmla="*/ 1284762 h 1284762"/>
                <a:gd name="connsiteX7" fmla="*/ 0 w 2797583"/>
                <a:gd name="connsiteY7" fmla="*/ 1156286 h 1284762"/>
                <a:gd name="connsiteX8" fmla="*/ 0 w 2797583"/>
                <a:gd name="connsiteY8" fmla="*/ 128476 h 128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7583" h="1284762">
                  <a:moveTo>
                    <a:pt x="0" y="128476"/>
                  </a:moveTo>
                  <a:cubicBezTo>
                    <a:pt x="0" y="57521"/>
                    <a:pt x="57521" y="0"/>
                    <a:pt x="128476" y="0"/>
                  </a:cubicBezTo>
                  <a:lnTo>
                    <a:pt x="2669107" y="0"/>
                  </a:lnTo>
                  <a:cubicBezTo>
                    <a:pt x="2740062" y="0"/>
                    <a:pt x="2797583" y="57521"/>
                    <a:pt x="2797583" y="128476"/>
                  </a:cubicBezTo>
                  <a:lnTo>
                    <a:pt x="2797583" y="1156286"/>
                  </a:lnTo>
                  <a:cubicBezTo>
                    <a:pt x="2797583" y="1227241"/>
                    <a:pt x="2740062" y="1284762"/>
                    <a:pt x="2669107" y="1284762"/>
                  </a:cubicBezTo>
                  <a:lnTo>
                    <a:pt x="128476" y="1284762"/>
                  </a:lnTo>
                  <a:cubicBezTo>
                    <a:pt x="57521" y="1284762"/>
                    <a:pt x="0" y="1227241"/>
                    <a:pt x="0" y="1156286"/>
                  </a:cubicBezTo>
                  <a:lnTo>
                    <a:pt x="0" y="128476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7949" tIns="57949" rIns="57949" bIns="57949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400" dirty="0"/>
                <a:t>喜歡</a:t>
              </a:r>
              <a:r>
                <a:rPr lang="zh-HK" altLang="en-US" sz="2400" dirty="0">
                  <a:latin typeface="標楷體" pitchFamily="65" charset="-120"/>
                </a:rPr>
                <a:t>在水草叢中轉來轉去</a:t>
              </a:r>
              <a:r>
                <a:rPr lang="zh-TW" altLang="en-US" sz="2400" dirty="0">
                  <a:latin typeface="標楷體" pitchFamily="65" charset="-120"/>
                </a:rPr>
                <a:t>，</a:t>
              </a:r>
              <a:r>
                <a:rPr lang="zh-HK" altLang="en-US" sz="2400" dirty="0">
                  <a:latin typeface="標楷體" pitchFamily="65" charset="-120"/>
                </a:rPr>
                <a:t>遇上同伴</a:t>
              </a:r>
              <a:r>
                <a:rPr lang="zh-TW" altLang="en-US" sz="2400" dirty="0">
                  <a:latin typeface="標楷體" pitchFamily="65" charset="-120"/>
                </a:rPr>
                <a:t>就</a:t>
              </a:r>
              <a:r>
                <a:rPr lang="zh-HK" altLang="en-US" sz="2400" dirty="0">
                  <a:latin typeface="標楷體" pitchFamily="65" charset="-120"/>
                </a:rPr>
                <a:t>會擺動</a:t>
              </a:r>
              <a:r>
                <a:rPr lang="zh-HK" altLang="en-US" sz="2400" dirty="0" smtClean="0">
                  <a:latin typeface="標楷體" pitchFamily="65" charset="-120"/>
                </a:rPr>
                <a:t>尾巴</a:t>
              </a:r>
              <a:endParaRPr lang="en-US" sz="2400" kern="1200" dirty="0"/>
            </a:p>
          </p:txBody>
        </p:sp>
        <p:sp>
          <p:nvSpPr>
            <p:cNvPr id="10" name="七角星形 20"/>
            <p:cNvSpPr/>
            <p:nvPr/>
          </p:nvSpPr>
          <p:spPr>
            <a:xfrm>
              <a:off x="2507332" y="1563898"/>
              <a:ext cx="683419" cy="642938"/>
            </a:xfrm>
            <a:prstGeom prst="star7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2100" dirty="0">
                  <a:solidFill>
                    <a:srgbClr val="FF0000"/>
                  </a:solidFill>
                  <a:latin typeface="Candara" panose="020E0502030303020204" pitchFamily="34" charset="0"/>
                </a:rPr>
                <a:t>食</a:t>
              </a:r>
              <a:endParaRPr lang="zh-HK" altLang="en-US" sz="2100" dirty="0">
                <a:solidFill>
                  <a:srgbClr val="FF0000"/>
                </a:solidFill>
                <a:latin typeface="Candara" panose="020E0502030303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2" name="七角星形 29"/>
            <p:cNvSpPr/>
            <p:nvPr/>
          </p:nvSpPr>
          <p:spPr>
            <a:xfrm>
              <a:off x="2487939" y="2936899"/>
              <a:ext cx="683419" cy="642938"/>
            </a:xfrm>
            <a:prstGeom prst="star7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21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睡</a:t>
              </a:r>
              <a:endParaRPr lang="zh-HK" altLang="en-US" sz="2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" name="七角星形 30"/>
            <p:cNvSpPr/>
            <p:nvPr/>
          </p:nvSpPr>
          <p:spPr>
            <a:xfrm>
              <a:off x="2508523" y="4449431"/>
              <a:ext cx="682228" cy="642938"/>
            </a:xfrm>
            <a:prstGeom prst="star7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2100" dirty="0">
                  <a:solidFill>
                    <a:srgbClr val="FF0000"/>
                  </a:solidFill>
                  <a:latin typeface="Candara" panose="020E0502030303020204" pitchFamily="34" charset="0"/>
                </a:rPr>
                <a:t>動</a:t>
              </a:r>
              <a:endParaRPr lang="zh-HK" altLang="en-US" sz="2100" dirty="0">
                <a:solidFill>
                  <a:srgbClr val="FF0000"/>
                </a:solidFill>
                <a:latin typeface="Candara" panose="020E0502030303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8141" y="2756098"/>
              <a:ext cx="1949887" cy="1176957"/>
            </a:xfrm>
            <a:custGeom>
              <a:avLst/>
              <a:gdLst>
                <a:gd name="connsiteX0" fmla="*/ 0 w 1949887"/>
                <a:gd name="connsiteY0" fmla="*/ 117696 h 1176957"/>
                <a:gd name="connsiteX1" fmla="*/ 117696 w 1949887"/>
                <a:gd name="connsiteY1" fmla="*/ 0 h 1176957"/>
                <a:gd name="connsiteX2" fmla="*/ 1832191 w 1949887"/>
                <a:gd name="connsiteY2" fmla="*/ 0 h 1176957"/>
                <a:gd name="connsiteX3" fmla="*/ 1949887 w 1949887"/>
                <a:gd name="connsiteY3" fmla="*/ 117696 h 1176957"/>
                <a:gd name="connsiteX4" fmla="*/ 1949887 w 1949887"/>
                <a:gd name="connsiteY4" fmla="*/ 1059261 h 1176957"/>
                <a:gd name="connsiteX5" fmla="*/ 1832191 w 1949887"/>
                <a:gd name="connsiteY5" fmla="*/ 1176957 h 1176957"/>
                <a:gd name="connsiteX6" fmla="*/ 117696 w 1949887"/>
                <a:gd name="connsiteY6" fmla="*/ 1176957 h 1176957"/>
                <a:gd name="connsiteX7" fmla="*/ 0 w 1949887"/>
                <a:gd name="connsiteY7" fmla="*/ 1059261 h 1176957"/>
                <a:gd name="connsiteX8" fmla="*/ 0 w 1949887"/>
                <a:gd name="connsiteY8" fmla="*/ 117696 h 11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887" h="1176957">
                  <a:moveTo>
                    <a:pt x="0" y="117696"/>
                  </a:moveTo>
                  <a:cubicBezTo>
                    <a:pt x="0" y="52694"/>
                    <a:pt x="52694" y="0"/>
                    <a:pt x="117696" y="0"/>
                  </a:cubicBezTo>
                  <a:lnTo>
                    <a:pt x="1832191" y="0"/>
                  </a:lnTo>
                  <a:cubicBezTo>
                    <a:pt x="1897193" y="0"/>
                    <a:pt x="1949887" y="52694"/>
                    <a:pt x="1949887" y="117696"/>
                  </a:cubicBezTo>
                  <a:lnTo>
                    <a:pt x="1949887" y="1059261"/>
                  </a:lnTo>
                  <a:cubicBezTo>
                    <a:pt x="1949887" y="1124263"/>
                    <a:pt x="1897193" y="1176957"/>
                    <a:pt x="1832191" y="1176957"/>
                  </a:cubicBezTo>
                  <a:lnTo>
                    <a:pt x="117696" y="1176957"/>
                  </a:lnTo>
                  <a:cubicBezTo>
                    <a:pt x="52694" y="1176957"/>
                    <a:pt x="0" y="1124263"/>
                    <a:pt x="0" y="1059261"/>
                  </a:cubicBezTo>
                  <a:lnTo>
                    <a:pt x="0" y="11769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2252" tIns="52252" rIns="52252" bIns="5225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ts val="0"/>
                </a:spcAft>
              </a:pPr>
              <a:r>
                <a:rPr lang="zh-TW" altLang="en-US" sz="2800" u="sng" dirty="0" smtClean="0">
                  <a:solidFill>
                    <a:srgbClr val="FF0000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小金</a:t>
              </a:r>
              <a:r>
                <a:rPr lang="zh-TW" altLang="en-US" sz="2800" dirty="0" smtClean="0">
                  <a:solidFill>
                    <a:schemeClr val="tx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的</a:t>
              </a:r>
              <a:endParaRPr lang="en-US" altLang="zh-TW" sz="2800" kern="1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2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生活習性</a:t>
              </a:r>
              <a:endParaRPr lang="en-US" altLang="zh-HK" sz="2400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7" name="圓角矩形 6"/>
          <p:cNvSpPr txBox="1">
            <a:spLocks/>
          </p:cNvSpPr>
          <p:nvPr/>
        </p:nvSpPr>
        <p:spPr bwMode="auto">
          <a:xfrm>
            <a:off x="443498" y="132921"/>
            <a:ext cx="8229600" cy="775934"/>
          </a:xfrm>
          <a:prstGeom prst="round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TW" altLang="en-US" sz="3600" smtClean="0">
                <a:solidFill>
                  <a:srgbClr val="0000FF"/>
                </a:solidFill>
                <a:latin typeface="+mn-ea"/>
                <a:cs typeface="Avenir Roman"/>
                <a:sym typeface="Arial Black" panose="020B0A04020102020204" pitchFamily="34" charset="0"/>
              </a:rPr>
              <a:t>我最愛的金魚</a:t>
            </a:r>
            <a:endParaRPr kumimoji="0" lang="en-GB" altLang="zh-HK" sz="3600" dirty="0" smtClean="0">
              <a:solidFill>
                <a:srgbClr val="0000FF"/>
              </a:solidFill>
              <a:latin typeface="+mn-ea"/>
              <a:cs typeface="Avenir Roman"/>
            </a:endParaRPr>
          </a:p>
        </p:txBody>
      </p:sp>
      <p:sp>
        <p:nvSpPr>
          <p:cNvPr id="30" name="Heart 29"/>
          <p:cNvSpPr/>
          <p:nvPr/>
        </p:nvSpPr>
        <p:spPr>
          <a:xfrm>
            <a:off x="6732240" y="1361896"/>
            <a:ext cx="1800200" cy="1165201"/>
          </a:xfrm>
          <a:prstGeom prst="heart">
            <a:avLst/>
          </a:prstGeom>
          <a:solidFill>
            <a:srgbClr val="FFE1FF"/>
          </a:solidFill>
          <a:ln w="28575">
            <a:solidFill>
              <a:srgbClr val="FF66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9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貪吃</a:t>
            </a:r>
            <a:endParaRPr lang="zh-HK" altLang="en-US" sz="39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Heart 27"/>
          <p:cNvSpPr/>
          <p:nvPr/>
        </p:nvSpPr>
        <p:spPr>
          <a:xfrm>
            <a:off x="6804248" y="4581128"/>
            <a:ext cx="1800200" cy="1165201"/>
          </a:xfrm>
          <a:prstGeom prst="heart">
            <a:avLst/>
          </a:prstGeom>
          <a:solidFill>
            <a:srgbClr val="FFE1FF"/>
          </a:solidFill>
          <a:ln w="28575">
            <a:solidFill>
              <a:srgbClr val="FF66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活潑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好動</a:t>
            </a:r>
            <a:endParaRPr lang="en-US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7BFFB-5D65-4F2A-8EEC-C23D5F559BDC}" type="slidenum">
              <a:rPr lang="zh-TW" altLang="en-US" smtClean="0"/>
              <a:pPr>
                <a:defRPr/>
              </a:pPr>
              <a:t>29</a:t>
            </a:fld>
            <a:endParaRPr lang="en-US" altLang="zh-TW" dirty="0"/>
          </a:p>
        </p:txBody>
      </p:sp>
      <p:sp>
        <p:nvSpPr>
          <p:cNvPr id="26" name="Heart 29"/>
          <p:cNvSpPr/>
          <p:nvPr/>
        </p:nvSpPr>
        <p:spPr>
          <a:xfrm>
            <a:off x="6732240" y="2951622"/>
            <a:ext cx="1800200" cy="1165201"/>
          </a:xfrm>
          <a:prstGeom prst="heart">
            <a:avLst/>
          </a:prstGeom>
          <a:solidFill>
            <a:srgbClr val="FFE1FF"/>
          </a:solidFill>
          <a:ln w="28575">
            <a:solidFill>
              <a:srgbClr val="FF66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9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有趣</a:t>
            </a:r>
            <a:endParaRPr lang="zh-HK" altLang="en-US" sz="39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3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7092280" y="2996952"/>
            <a:ext cx="0" cy="3600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602062"/>
              </p:ext>
            </p:extLst>
          </p:nvPr>
        </p:nvGraphicFramePr>
        <p:xfrm>
          <a:off x="195289" y="1124744"/>
          <a:ext cx="8049119" cy="512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796136" y="3356992"/>
            <a:ext cx="3168352" cy="2412000"/>
            <a:chOff x="3502057" y="1335443"/>
            <a:chExt cx="3761733" cy="3190519"/>
          </a:xfrm>
          <a:solidFill>
            <a:srgbClr val="FFEDB3"/>
          </a:solidFill>
        </p:grpSpPr>
        <p:sp>
          <p:nvSpPr>
            <p:cNvPr id="11" name="Rounded Rectangle 10"/>
            <p:cNvSpPr/>
            <p:nvPr/>
          </p:nvSpPr>
          <p:spPr>
            <a:xfrm>
              <a:off x="3502057" y="1335443"/>
              <a:ext cx="3761733" cy="3190519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3688951" y="1562187"/>
              <a:ext cx="3574839" cy="2737031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solidFill>
                    <a:srgbClr val="FF0000"/>
                  </a:solidFill>
                  <a:latin typeface="+mj-ea"/>
                  <a:ea typeface="+mj-ea"/>
                  <a:cs typeface="Avenir Roman"/>
                  <a:sym typeface="標楷體" pitchFamily="65" charset="-120"/>
                </a:rPr>
                <a:t>眼睛：鼓鼓的</a:t>
              </a:r>
              <a:endParaRPr lang="en-US" altLang="zh-TW" sz="2400" kern="1200" dirty="0" smtClean="0">
                <a:solidFill>
                  <a:srgbClr val="FF0000"/>
                </a:solidFill>
                <a:latin typeface="+mj-ea"/>
                <a:ea typeface="+mj-ea"/>
                <a:cs typeface="Avenir Roman"/>
                <a:sym typeface="標楷體" pitchFamily="65" charset="-120"/>
              </a:endParaRP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solidFill>
                    <a:srgbClr val="FF0000"/>
                  </a:solidFill>
                  <a:latin typeface="+mj-ea"/>
                  <a:ea typeface="+mj-ea"/>
                  <a:cs typeface="Avenir Roman"/>
                  <a:sym typeface="標楷體" pitchFamily="65" charset="-120"/>
                </a:rPr>
                <a:t>嘴巴：又圓又小的</a:t>
              </a:r>
              <a:endParaRPr lang="en-US" altLang="zh-TW" sz="2400" kern="1200" dirty="0" smtClean="0">
                <a:solidFill>
                  <a:srgbClr val="FF0000"/>
                </a:solidFill>
                <a:latin typeface="+mj-ea"/>
                <a:ea typeface="+mj-ea"/>
                <a:cs typeface="Avenir Roman"/>
                <a:sym typeface="標楷體" pitchFamily="65" charset="-120"/>
              </a:endParaRP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solidFill>
                    <a:srgbClr val="FF0000"/>
                  </a:solidFill>
                  <a:latin typeface="+mj-ea"/>
                  <a:ea typeface="+mj-ea"/>
                  <a:cs typeface="Avenir Roman"/>
                  <a:sym typeface="標楷體" pitchFamily="65" charset="-120"/>
                </a:rPr>
                <a:t>鱗片：金閃閃的</a:t>
              </a:r>
              <a:endParaRPr lang="en-US" altLang="zh-TW" sz="2400" kern="1200" dirty="0" smtClean="0">
                <a:solidFill>
                  <a:srgbClr val="FF0000"/>
                </a:solidFill>
                <a:latin typeface="+mj-ea"/>
                <a:ea typeface="+mj-ea"/>
                <a:cs typeface="Avenir Roman"/>
                <a:sym typeface="標楷體" pitchFamily="65" charset="-120"/>
              </a:endParaRP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solidFill>
                    <a:srgbClr val="FF0000"/>
                  </a:solidFill>
                  <a:latin typeface="+mj-ea"/>
                  <a:ea typeface="+mj-ea"/>
                  <a:cs typeface="Avenir Roman"/>
                  <a:sym typeface="標楷體" pitchFamily="65" charset="-120"/>
                </a:rPr>
                <a:t>鰭  ：像兩把船槳的</a:t>
              </a:r>
              <a:endParaRPr lang="en-US" altLang="zh-TW" sz="2400" kern="1200" dirty="0" smtClean="0">
                <a:solidFill>
                  <a:srgbClr val="FF0000"/>
                </a:solidFill>
                <a:latin typeface="+mj-ea"/>
                <a:ea typeface="+mj-ea"/>
                <a:cs typeface="Avenir Roman"/>
                <a:sym typeface="標楷體" pitchFamily="65" charset="-120"/>
              </a:endParaRP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solidFill>
                    <a:srgbClr val="FF0000"/>
                  </a:solidFill>
                  <a:latin typeface="+mj-ea"/>
                  <a:cs typeface="Avenir Roman"/>
                  <a:sym typeface="標楷體" pitchFamily="65" charset="-120"/>
                </a:rPr>
                <a:t>尾巴：又大又</a:t>
              </a:r>
              <a:r>
                <a:rPr lang="zh-TW" altLang="en-US" sz="2400" kern="1200" dirty="0" smtClean="0">
                  <a:solidFill>
                    <a:srgbClr val="FF0000"/>
                  </a:solidFill>
                  <a:latin typeface="+mj-ea"/>
                  <a:ea typeface="+mj-ea"/>
                  <a:cs typeface="Avenir Roman"/>
                  <a:sym typeface="標楷體" pitchFamily="65" charset="-120"/>
                </a:rPr>
                <a:t>鮮艷的</a:t>
              </a:r>
              <a:endParaRPr lang="zh-HK" altLang="en-US" sz="24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Straight Connector 4"/>
          <p:cNvSpPr txBox="1"/>
          <p:nvPr/>
        </p:nvSpPr>
        <p:spPr>
          <a:xfrm>
            <a:off x="4553616" y="3410616"/>
            <a:ext cx="36767" cy="367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177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HK" sz="400" kern="1200"/>
          </a:p>
        </p:txBody>
      </p:sp>
      <p:sp>
        <p:nvSpPr>
          <p:cNvPr id="18" name="圓角矩形 6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ound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TW" altLang="en-US" sz="3600" smtClean="0">
                <a:solidFill>
                  <a:srgbClr val="0000FF"/>
                </a:solidFill>
                <a:latin typeface="+mn-ea"/>
                <a:cs typeface="Avenir Roman"/>
                <a:sym typeface="Arial Black" panose="020B0A04020102020204" pitchFamily="34" charset="0"/>
              </a:rPr>
              <a:t>我最愛的金魚</a:t>
            </a:r>
            <a:endParaRPr kumimoji="0" lang="en-GB" altLang="zh-HK" sz="3600" dirty="0" smtClean="0">
              <a:solidFill>
                <a:srgbClr val="0000FF"/>
              </a:solidFill>
              <a:latin typeface="+mn-ea"/>
              <a:cs typeface="Avenir Roman"/>
            </a:endParaRPr>
          </a:p>
        </p:txBody>
      </p:sp>
      <p:pic>
        <p:nvPicPr>
          <p:cNvPr id="20" name="image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22" y="370044"/>
            <a:ext cx="1440586" cy="10081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7BFFB-5D65-4F2A-8EEC-C23D5F559BDC}" type="slidenum">
              <a:rPr lang="zh-TW" altLang="en-US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763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6000469"/>
              </p:ext>
            </p:extLst>
          </p:nvPr>
        </p:nvGraphicFramePr>
        <p:xfrm>
          <a:off x="98462" y="836712"/>
          <a:ext cx="727346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七角星形 20"/>
          <p:cNvSpPr/>
          <p:nvPr/>
        </p:nvSpPr>
        <p:spPr>
          <a:xfrm>
            <a:off x="2910043" y="3476812"/>
            <a:ext cx="683419" cy="642938"/>
          </a:xfrm>
          <a:prstGeom prst="star7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100" dirty="0">
                <a:solidFill>
                  <a:srgbClr val="FF0000"/>
                </a:solidFill>
                <a:latin typeface="Candara" panose="020E0502030303020204" pitchFamily="34" charset="0"/>
              </a:rPr>
              <a:t>食</a:t>
            </a:r>
            <a:endParaRPr lang="zh-HK" altLang="en-US" sz="2100" dirty="0">
              <a:solidFill>
                <a:srgbClr val="FF0000"/>
              </a:solidFill>
              <a:latin typeface="Candara" panose="020E0502030303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七角星形 29"/>
          <p:cNvSpPr/>
          <p:nvPr/>
        </p:nvSpPr>
        <p:spPr>
          <a:xfrm>
            <a:off x="2910042" y="4442246"/>
            <a:ext cx="683419" cy="642938"/>
          </a:xfrm>
          <a:prstGeom prst="star7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100" dirty="0">
                <a:solidFill>
                  <a:srgbClr val="FF0000"/>
                </a:solidFill>
                <a:latin typeface="Candara" panose="020E0502030303020204" pitchFamily="34" charset="0"/>
              </a:rPr>
              <a:t>睡</a:t>
            </a:r>
            <a:endParaRPr lang="zh-HK" altLang="en-US" sz="21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七角星形 30"/>
          <p:cNvSpPr/>
          <p:nvPr/>
        </p:nvSpPr>
        <p:spPr>
          <a:xfrm>
            <a:off x="2970187" y="5303737"/>
            <a:ext cx="623274" cy="642938"/>
          </a:xfrm>
          <a:prstGeom prst="star7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1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動</a:t>
            </a:r>
            <a:endParaRPr lang="zh-HK" altLang="en-US" sz="2100" dirty="0">
              <a:solidFill>
                <a:srgbClr val="FF0000"/>
              </a:solidFill>
              <a:latin typeface="Candara" panose="020E0502030303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圓角矩形 6"/>
          <p:cNvSpPr txBox="1">
            <a:spLocks/>
          </p:cNvSpPr>
          <p:nvPr/>
        </p:nvSpPr>
        <p:spPr bwMode="auto">
          <a:xfrm>
            <a:off x="323528" y="105022"/>
            <a:ext cx="8229600" cy="913115"/>
          </a:xfrm>
          <a:prstGeom prst="round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TW" altLang="en-US" sz="3600" dirty="0" smtClean="0">
                <a:solidFill>
                  <a:srgbClr val="0000FF"/>
                </a:solidFill>
                <a:latin typeface="+mn-ea"/>
                <a:cs typeface="Avenir Roman"/>
                <a:sym typeface="Arial Black" panose="020B0A04020102020204" pitchFamily="34" charset="0"/>
              </a:rPr>
              <a:t>我最愛的金魚</a:t>
            </a:r>
            <a:endParaRPr kumimoji="0" lang="en-GB" altLang="zh-HK" sz="3600" dirty="0" smtClean="0">
              <a:solidFill>
                <a:srgbClr val="0000FF"/>
              </a:solidFill>
              <a:latin typeface="+mn-ea"/>
              <a:cs typeface="Avenir Roman"/>
            </a:endParaRPr>
          </a:p>
        </p:txBody>
      </p:sp>
      <p:sp>
        <p:nvSpPr>
          <p:cNvPr id="21" name="Rounded Rectangle 4"/>
          <p:cNvSpPr txBox="1"/>
          <p:nvPr/>
        </p:nvSpPr>
        <p:spPr>
          <a:xfrm>
            <a:off x="3885023" y="1590397"/>
            <a:ext cx="2441249" cy="1729646"/>
          </a:xfrm>
          <a:prstGeom prst="rect">
            <a:avLst/>
          </a:prstGeom>
          <a:solidFill>
            <a:srgbClr val="FFEDB3"/>
          </a:soli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30480" rIns="45720" bIns="3048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kern="1200" dirty="0" smtClean="0">
                <a:solidFill>
                  <a:schemeClr val="tx1"/>
                </a:solidFill>
                <a:latin typeface="+mj-ea"/>
                <a:ea typeface="+mj-ea"/>
                <a:cs typeface="Avenir Roman"/>
                <a:sym typeface="標楷體" pitchFamily="65" charset="-120"/>
              </a:rPr>
              <a:t>眼睛：鼓鼓的</a:t>
            </a:r>
            <a:endParaRPr lang="en-US" altLang="zh-TW" sz="2000" kern="1200" dirty="0" smtClean="0">
              <a:solidFill>
                <a:schemeClr val="tx1"/>
              </a:solidFill>
              <a:latin typeface="+mj-ea"/>
              <a:ea typeface="+mj-ea"/>
              <a:cs typeface="Avenir Roman"/>
              <a:sym typeface="標楷體" pitchFamily="65" charset="-120"/>
            </a:endParaRP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kern="1200" dirty="0" smtClean="0">
                <a:solidFill>
                  <a:schemeClr val="tx1"/>
                </a:solidFill>
                <a:latin typeface="+mj-ea"/>
                <a:ea typeface="+mj-ea"/>
                <a:cs typeface="Avenir Roman"/>
                <a:sym typeface="標楷體" pitchFamily="65" charset="-120"/>
              </a:rPr>
              <a:t>嘴巴：又圓又小的</a:t>
            </a:r>
            <a:endParaRPr lang="en-US" altLang="zh-TW" sz="2000" kern="1200" dirty="0" smtClean="0">
              <a:solidFill>
                <a:schemeClr val="tx1"/>
              </a:solidFill>
              <a:latin typeface="+mj-ea"/>
              <a:ea typeface="+mj-ea"/>
              <a:cs typeface="Avenir Roman"/>
              <a:sym typeface="標楷體" pitchFamily="65" charset="-120"/>
            </a:endParaRP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kern="1200" dirty="0" smtClean="0">
                <a:solidFill>
                  <a:schemeClr val="tx1"/>
                </a:solidFill>
                <a:latin typeface="+mj-ea"/>
                <a:ea typeface="+mj-ea"/>
                <a:cs typeface="Avenir Roman"/>
                <a:sym typeface="標楷體" pitchFamily="65" charset="-120"/>
              </a:rPr>
              <a:t>鱗片：金閃閃的</a:t>
            </a:r>
            <a:endParaRPr lang="en-US" altLang="zh-TW" sz="2000" kern="1200" dirty="0" smtClean="0">
              <a:solidFill>
                <a:schemeClr val="tx1"/>
              </a:solidFill>
              <a:latin typeface="+mj-ea"/>
              <a:ea typeface="+mj-ea"/>
              <a:cs typeface="Avenir Roman"/>
              <a:sym typeface="標楷體" pitchFamily="65" charset="-120"/>
            </a:endParaRP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kern="1200" dirty="0" smtClean="0">
                <a:solidFill>
                  <a:schemeClr val="tx1"/>
                </a:solidFill>
                <a:latin typeface="+mj-ea"/>
                <a:ea typeface="+mj-ea"/>
                <a:cs typeface="Avenir Roman"/>
                <a:sym typeface="標楷體" pitchFamily="65" charset="-120"/>
              </a:rPr>
              <a:t>鰭  ：像兩把船槳的</a:t>
            </a:r>
            <a:endParaRPr lang="en-US" altLang="zh-TW" sz="2000" kern="1200" dirty="0" smtClean="0">
              <a:solidFill>
                <a:schemeClr val="tx1"/>
              </a:solidFill>
              <a:latin typeface="+mj-ea"/>
              <a:ea typeface="+mj-ea"/>
              <a:cs typeface="Avenir Roman"/>
              <a:sym typeface="標楷體" pitchFamily="65" charset="-120"/>
            </a:endParaRP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kern="1200" dirty="0" smtClean="0">
                <a:solidFill>
                  <a:schemeClr val="tx1"/>
                </a:solidFill>
                <a:latin typeface="+mj-ea"/>
                <a:cs typeface="Avenir Roman"/>
                <a:sym typeface="標楷體" pitchFamily="65" charset="-120"/>
              </a:rPr>
              <a:t>尾巴：又大又</a:t>
            </a:r>
            <a:r>
              <a:rPr lang="zh-TW" altLang="en-US" sz="2000" kern="1200" dirty="0" smtClean="0">
                <a:solidFill>
                  <a:schemeClr val="tx1"/>
                </a:solidFill>
                <a:latin typeface="+mj-ea"/>
                <a:ea typeface="+mj-ea"/>
                <a:cs typeface="Avenir Roman"/>
                <a:sym typeface="標楷體" pitchFamily="65" charset="-120"/>
              </a:rPr>
              <a:t>鮮艷的</a:t>
            </a:r>
            <a:endParaRPr lang="zh-HK" altLang="en-US" sz="2000" kern="1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2118" y="1133395"/>
            <a:ext cx="367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先整體後局部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由頭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尾</a:t>
            </a:r>
            <a:endParaRPr lang="zh-HK" altLang="en-US" sz="2400" dirty="0"/>
          </a:p>
        </p:txBody>
      </p:sp>
      <p:sp>
        <p:nvSpPr>
          <p:cNvPr id="25" name="Heart 24"/>
          <p:cNvSpPr/>
          <p:nvPr/>
        </p:nvSpPr>
        <p:spPr>
          <a:xfrm>
            <a:off x="7524328" y="3702206"/>
            <a:ext cx="1512797" cy="835091"/>
          </a:xfrm>
          <a:prstGeom prst="hear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貪吃</a:t>
            </a:r>
            <a:endParaRPr lang="zh-HK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Heart 27"/>
          <p:cNvSpPr/>
          <p:nvPr/>
        </p:nvSpPr>
        <p:spPr>
          <a:xfrm>
            <a:off x="7524328" y="5444310"/>
            <a:ext cx="1512797" cy="835091"/>
          </a:xfrm>
          <a:prstGeom prst="hear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活潑好動</a:t>
            </a:r>
            <a:endParaRPr lang="zh-HK" altLang="en-US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Heart 29"/>
          <p:cNvSpPr/>
          <p:nvPr/>
        </p:nvSpPr>
        <p:spPr>
          <a:xfrm>
            <a:off x="7412313" y="2808213"/>
            <a:ext cx="1650389" cy="861748"/>
          </a:xfrm>
          <a:prstGeom prst="hear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動物性格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感覺</a:t>
            </a:r>
            <a:endParaRPr lang="zh-HK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向右箭號 1"/>
          <p:cNvSpPr/>
          <p:nvPr/>
        </p:nvSpPr>
        <p:spPr>
          <a:xfrm>
            <a:off x="7088463" y="3921395"/>
            <a:ext cx="647700" cy="37306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zh-HK" altLang="en-US" sz="1800" smtClean="0">
              <a:solidFill>
                <a:srgbClr val="FFFFFF"/>
              </a:solidFill>
              <a:ea typeface="Avenir Roman"/>
              <a:cs typeface="Avenir Roman"/>
            </a:endParaRPr>
          </a:p>
        </p:txBody>
      </p:sp>
      <p:sp>
        <p:nvSpPr>
          <p:cNvPr id="33" name="向右箭號 1"/>
          <p:cNvSpPr/>
          <p:nvPr/>
        </p:nvSpPr>
        <p:spPr>
          <a:xfrm>
            <a:off x="7113012" y="5769638"/>
            <a:ext cx="647700" cy="37306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zh-HK" altLang="en-US" sz="1800" smtClean="0">
              <a:solidFill>
                <a:srgbClr val="FFFFFF"/>
              </a:solidFill>
              <a:ea typeface="Avenir Roman"/>
              <a:cs typeface="Avenir Roman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7BFFB-5D65-4F2A-8EEC-C23D5F559BDC}" type="slidenum">
              <a:rPr lang="zh-TW" altLang="en-US" smtClean="0"/>
              <a:pPr>
                <a:defRPr/>
              </a:pPr>
              <a:t>30</a:t>
            </a:fld>
            <a:endParaRPr lang="en-US" altLang="zh-TW" dirty="0"/>
          </a:p>
        </p:txBody>
      </p:sp>
      <p:sp>
        <p:nvSpPr>
          <p:cNvPr id="17" name="Heart 24"/>
          <p:cNvSpPr/>
          <p:nvPr/>
        </p:nvSpPr>
        <p:spPr>
          <a:xfrm>
            <a:off x="7524328" y="4538125"/>
            <a:ext cx="1512797" cy="835091"/>
          </a:xfrm>
          <a:prstGeom prst="hear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有趣</a:t>
            </a:r>
            <a:endParaRPr lang="zh-HK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向右箭號 1"/>
          <p:cNvSpPr/>
          <p:nvPr/>
        </p:nvSpPr>
        <p:spPr>
          <a:xfrm>
            <a:off x="7092280" y="4784129"/>
            <a:ext cx="647700" cy="37306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zh-HK" altLang="en-US" sz="1800" smtClean="0">
              <a:solidFill>
                <a:srgbClr val="FFFFFF"/>
              </a:solidFill>
              <a:ea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66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49" y="3429000"/>
            <a:ext cx="216852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動物</a:t>
            </a:r>
            <a:r>
              <a:rPr lang="en-US" altLang="zh-HK" sz="1200" smtClean="0">
                <a:latin typeface="Times New Roman" panose="02020603050405020304" pitchFamily="18" charset="0"/>
              </a:rPr>
              <a:t>)(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867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86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C77463-E89C-48D4-84FD-DDAC4304117C}" type="slidenum">
              <a:rPr lang="zh-TW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2" name="雲朵形圖說文字 1"/>
          <p:cNvSpPr/>
          <p:nvPr/>
        </p:nvSpPr>
        <p:spPr>
          <a:xfrm>
            <a:off x="971600" y="404664"/>
            <a:ext cx="7200800" cy="2113210"/>
          </a:xfrm>
          <a:prstGeom prst="cloudCallout">
            <a:avLst>
              <a:gd name="adj1" fmla="val -48709"/>
              <a:gd name="adj2" fmla="val 81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800" dirty="0" smtClean="0"/>
              <a:t>除了動物</a:t>
            </a:r>
            <a:r>
              <a:rPr lang="zh-TW" altLang="en-US" sz="2800" dirty="0"/>
              <a:t>的</a:t>
            </a:r>
            <a:r>
              <a:rPr lang="zh-TW" altLang="en-US" sz="2800" dirty="0">
                <a:solidFill>
                  <a:srgbClr val="FF0000"/>
                </a:solidFill>
              </a:rPr>
              <a:t>外貌</a:t>
            </a:r>
            <a:r>
              <a:rPr lang="zh-TW" altLang="en-US" sz="2800" dirty="0"/>
              <a:t>、</a:t>
            </a:r>
            <a:r>
              <a:rPr lang="zh-TW" altLang="en-US" sz="2800" dirty="0">
                <a:solidFill>
                  <a:srgbClr val="FF0000"/>
                </a:solidFill>
              </a:rPr>
              <a:t>生活習性</a:t>
            </a:r>
            <a:r>
              <a:rPr lang="zh-TW" altLang="en-US" sz="2800" dirty="0"/>
              <a:t>和</a:t>
            </a:r>
            <a:r>
              <a:rPr lang="zh-TW" altLang="en-US" sz="2800" dirty="0">
                <a:solidFill>
                  <a:srgbClr val="FF0000"/>
                </a:solidFill>
              </a:rPr>
              <a:t>性格</a:t>
            </a:r>
            <a:r>
              <a:rPr lang="zh-TW" altLang="en-US" sz="2800" dirty="0" smtClean="0"/>
              <a:t>特點外</a:t>
            </a:r>
            <a:r>
              <a:rPr lang="zh-TW" altLang="en-US" sz="2800" dirty="0"/>
              <a:t>，作者還會描述</a:t>
            </a:r>
            <a:r>
              <a:rPr lang="zh-TW" altLang="en-US" sz="2800" dirty="0" smtClean="0"/>
              <a:t>其他嗎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圖說文字 19"/>
          <p:cNvSpPr/>
          <p:nvPr/>
        </p:nvSpPr>
        <p:spPr>
          <a:xfrm>
            <a:off x="1547664" y="3212976"/>
            <a:ext cx="4077965" cy="2016224"/>
          </a:xfrm>
          <a:prstGeom prst="wedgeRoundRectCallout">
            <a:avLst>
              <a:gd name="adj1" fmla="val 75508"/>
              <a:gd name="adj2" fmla="val 2315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zh-TW" altLang="en-US" dirty="0" smtClean="0">
                <a:latin typeface="+mn-ea"/>
                <a:ea typeface="+mn-ea"/>
                <a:cs typeface="Avenir Roman"/>
              </a:rPr>
              <a:t>我們繼續閱讀</a:t>
            </a:r>
            <a:endParaRPr lang="en-US" altLang="zh-TW" dirty="0" smtClean="0">
              <a:latin typeface="+mn-ea"/>
              <a:ea typeface="+mn-ea"/>
              <a:cs typeface="Avenir Roman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TW" dirty="0" smtClean="0">
                <a:latin typeface="+mn-ea"/>
                <a:ea typeface="+mn-ea"/>
                <a:cs typeface="Avenir Roman"/>
              </a:rPr>
              <a:t>〈</a:t>
            </a:r>
            <a:r>
              <a:rPr lang="zh-TW" altLang="en-US" dirty="0">
                <a:latin typeface="+mn-ea"/>
                <a:ea typeface="+mn-ea"/>
                <a:cs typeface="Avenir Roman"/>
                <a:sym typeface="Arial Black" panose="020B0A04020102020204" pitchFamily="34" charset="0"/>
              </a:rPr>
              <a:t>我最愛的金魚</a:t>
            </a:r>
            <a:r>
              <a:rPr lang="en-US" altLang="zh-TW" dirty="0" smtClean="0">
                <a:latin typeface="+mn-ea"/>
                <a:ea typeface="+mn-ea"/>
                <a:cs typeface="Avenir Roman"/>
                <a:sym typeface="Arial Black" panose="020B0A04020102020204" pitchFamily="34" charset="0"/>
              </a:rPr>
              <a:t>〉</a:t>
            </a:r>
            <a:r>
              <a:rPr lang="zh-TW" altLang="en-US" dirty="0" smtClean="0">
                <a:latin typeface="+mn-ea"/>
                <a:ea typeface="+mn-ea"/>
                <a:cs typeface="Avenir Roman"/>
                <a:sym typeface="Arial Black" panose="020B0A04020102020204" pitchFamily="34" charset="0"/>
              </a:rPr>
              <a:t>，</a:t>
            </a:r>
            <a:endParaRPr lang="en-US" altLang="zh-TW" dirty="0" smtClean="0">
              <a:latin typeface="+mn-ea"/>
              <a:ea typeface="+mn-ea"/>
              <a:cs typeface="Avenir Roman"/>
              <a:sym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zh-TW" altLang="en-US" dirty="0" smtClean="0">
                <a:latin typeface="+mn-ea"/>
                <a:ea typeface="+mn-ea"/>
                <a:cs typeface="Avenir Roman"/>
                <a:sym typeface="Arial Black" panose="020B0A04020102020204" pitchFamily="34" charset="0"/>
              </a:rPr>
              <a:t>看看第六段。</a:t>
            </a:r>
            <a:endParaRPr lang="en-GB" altLang="zh-HK" dirty="0">
              <a:latin typeface="+mn-ea"/>
              <a:ea typeface="+mn-ea"/>
              <a:cs typeface="Avenir Roman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zh-HK" dirty="0" smtClean="0">
              <a:solidFill>
                <a:srgbClr val="000000"/>
              </a:solidFill>
              <a:latin typeface="+mn-ea"/>
              <a:ea typeface="+mn-ea"/>
              <a:cs typeface="Avenir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4"/>
          <p:cNvSpPr>
            <a:spLocks noGrp="1"/>
          </p:cNvSpPr>
          <p:nvPr>
            <p:ph idx="1"/>
          </p:nvPr>
        </p:nvSpPr>
        <p:spPr>
          <a:xfrm>
            <a:off x="1746250" y="1298575"/>
            <a:ext cx="7199313" cy="4867275"/>
          </a:xfrm>
          <a:solidFill>
            <a:srgbClr val="F2F5E7"/>
          </a:solidFill>
          <a:ln w="38100">
            <a:solidFill>
              <a:srgbClr val="FFFFFF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/>
          </a:extLst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　　</a:t>
            </a:r>
            <a:r>
              <a:rPr lang="zh-HK" altLang="zh-HK" sz="2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在我家的金魚缸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裏，我最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喜歡</a:t>
            </a: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的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是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金黃色那一尾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獅頭金魚──</a:t>
            </a:r>
            <a:r>
              <a:rPr lang="zh-TW" altLang="zh-HK" sz="1800" u="sng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小</a:t>
            </a:r>
            <a:r>
              <a:rPr lang="zh-TW" altLang="zh-HK" sz="1800" u="sng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金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了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。</a:t>
            </a:r>
            <a:endParaRPr lang="zh-TW" altLang="zh-HK" sz="1800" dirty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　　</a:t>
            </a:r>
            <a:r>
              <a:rPr lang="zh-HK" altLang="zh-HK" sz="1800" u="sng" dirty="0">
                <a:solidFill>
                  <a:schemeClr val="bg1">
                    <a:lumMod val="65000"/>
                  </a:schemeClr>
                </a:solidFill>
              </a:rPr>
              <a:t>小金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身上披有金閃閃的鱗片，十分奪目。牠一對眼睛鼓鼓的，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又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常常張開圓圓的小嘴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巴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。牠身體兩邊的鰭，就像兩把船槳，在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前後</a:t>
            </a:r>
            <a:r>
              <a:rPr lang="en-US" altLang="zh-HK" sz="18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zh-TW" altLang="zh-HK" sz="1800" dirty="0" smtClean="0">
                <a:solidFill>
                  <a:schemeClr val="bg1">
                    <a:lumMod val="65000"/>
                  </a:schemeClr>
                </a:solidFill>
              </a:rPr>
              <a:t>划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動。我特別喜歡牠那條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又大又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鮮艷的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尾巴</a:t>
            </a: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，擺動時很好看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。</a:t>
            </a:r>
            <a:r>
              <a:rPr lang="en-US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Avenir Roman"/>
              </a:rPr>
              <a:t> </a:t>
            </a:r>
          </a:p>
          <a:p>
            <a:pPr marL="0" indent="0" algn="just">
              <a:buNone/>
              <a:defRPr/>
            </a:pPr>
            <a:r>
              <a:rPr lang="en-US" altLang="zh-HK" sz="18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 </a:t>
            </a:r>
            <a:r>
              <a:rPr lang="en-US" altLang="zh-HK" sz="18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</a:rPr>
              <a:t>   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每天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起床後，我便會把飼料放進魚缸裏。</a:t>
            </a:r>
            <a:r>
              <a:rPr lang="zh-TW" altLang="en-US" sz="1800" u="sng" dirty="0">
                <a:solidFill>
                  <a:schemeClr val="bg1">
                    <a:lumMod val="65000"/>
                  </a:schemeClr>
                </a:solidFill>
              </a:rPr>
              <a:t>小金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一看見魚糧掉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進</a:t>
            </a:r>
            <a:r>
              <a:rPr lang="en-US" altLang="zh-HK" sz="18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水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中，便會飛快地游過來，大口大口地吞下飼料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，十分貪吃</a:t>
            </a:r>
            <a:r>
              <a:rPr lang="zh-HK" altLang="zh-HK" sz="1800" dirty="0" smtClean="0">
                <a:solidFill>
                  <a:schemeClr val="bg1">
                    <a:lumMod val="65000"/>
                  </a:schemeClr>
                </a:solidFill>
              </a:rPr>
              <a:t>。</a:t>
            </a:r>
            <a:endParaRPr lang="en-US" altLang="zh-HK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lang="zh-TW" altLang="en-US" sz="1800" u="sng" dirty="0" smtClean="0">
                <a:solidFill>
                  <a:schemeClr val="bg1">
                    <a:lumMod val="65000"/>
                  </a:schemeClr>
                </a:solidFill>
              </a:rPr>
              <a:t>小</a:t>
            </a:r>
            <a:r>
              <a:rPr lang="zh-TW" altLang="en-US" sz="1800" u="sng" dirty="0">
                <a:solidFill>
                  <a:schemeClr val="bg1">
                    <a:lumMod val="65000"/>
                  </a:schemeClr>
                </a:solidFill>
              </a:rPr>
              <a:t>金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好像人類一樣，</a:t>
            </a: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吃飽了或是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累</a:t>
            </a: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了便會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休息。每當我發現小金把</a:t>
            </a: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肚子靠在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魚缸</a:t>
            </a: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底部，靜止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不動時，</a:t>
            </a: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便知道牠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已經睡着了</a:t>
            </a: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。金魚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真有趣，牠們是睜開眼睛睡覺啊！</a:t>
            </a:r>
            <a:endParaRPr lang="en-US" altLang="zh-TW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zh-TW" altLang="en-US" sz="1800" dirty="0" smtClean="0">
                <a:solidFill>
                  <a:schemeClr val="bg1">
                    <a:lumMod val="65000"/>
                  </a:schemeClr>
                </a:solidFill>
              </a:rPr>
              <a:t>          </a:t>
            </a:r>
            <a:r>
              <a:rPr lang="zh-TW" altLang="en-US" sz="1800" u="sng" dirty="0" smtClean="0">
                <a:solidFill>
                  <a:schemeClr val="bg1">
                    <a:lumMod val="65000"/>
                  </a:schemeClr>
                </a:solidFill>
              </a:rPr>
              <a:t>小</a:t>
            </a:r>
            <a:r>
              <a:rPr lang="zh-TW" altLang="en-US" sz="1800" u="sng" dirty="0">
                <a:solidFill>
                  <a:schemeClr val="bg1">
                    <a:lumMod val="65000"/>
                  </a:schemeClr>
                </a:solidFill>
              </a:rPr>
              <a:t>金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愛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在水草叢中轉來轉去，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跟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其他魚兒捉迷藏。</a:t>
            </a:r>
            <a:r>
              <a:rPr lang="zh-TW" altLang="en-US" sz="1800" u="sng" dirty="0">
                <a:solidFill>
                  <a:schemeClr val="bg1">
                    <a:lumMod val="65000"/>
                  </a:schemeClr>
                </a:solidFill>
              </a:rPr>
              <a:t>小金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遇上其他同伴時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，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顯得特別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活潑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，牠會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不停地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擺動着輕盈的尾巴，好像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一位</a:t>
            </a:r>
            <a:r>
              <a:rPr lang="zh-HK" altLang="zh-HK" sz="1800" dirty="0">
                <a:solidFill>
                  <a:schemeClr val="bg1">
                    <a:lumMod val="65000"/>
                  </a:schemeClr>
                </a:solidFill>
              </a:rPr>
              <a:t>身穿紗裙的女孩子在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</a:rPr>
              <a:t>舞蹈，動作十分優美。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zh-TW" altLang="zh-HK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  <a:defRPr/>
            </a:pPr>
            <a:endParaRPr lang="zh-TW" altLang="zh-HK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zh-TW" altLang="zh-HK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2195513" y="260350"/>
            <a:ext cx="6500812" cy="11430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latin typeface="Arial Black" panose="020B0A04020102020204" pitchFamily="34" charset="0"/>
                <a:sym typeface="Arial Black" panose="020B0A04020102020204" pitchFamily="34" charset="0"/>
              </a:rPr>
              <a:t>〈</a:t>
            </a:r>
            <a:r>
              <a:rPr lang="zh-TW" altLang="en-US" sz="3600" dirty="0" smtClean="0">
                <a:latin typeface="Arial Black" panose="020B0A04020102020204" pitchFamily="34" charset="0"/>
                <a:sym typeface="Arial Black" panose="020B0A04020102020204" pitchFamily="34" charset="0"/>
              </a:rPr>
              <a:t>我最愛的金魚</a:t>
            </a:r>
            <a:r>
              <a:rPr lang="en-US" altLang="zh-TW" sz="3600" dirty="0" smtClean="0">
                <a:latin typeface="Arial Black" panose="020B0A04020102020204" pitchFamily="34" charset="0"/>
                <a:sym typeface="Arial Black" panose="020B0A04020102020204" pitchFamily="34" charset="0"/>
              </a:rPr>
              <a:t>〉</a:t>
            </a:r>
            <a:endParaRPr lang="en-GB" altLang="zh-HK" sz="3600" dirty="0" smtClean="0"/>
          </a:p>
        </p:txBody>
      </p:sp>
      <p:pic>
        <p:nvPicPr>
          <p:cNvPr id="12295" name="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7350"/>
            <a:ext cx="1657897" cy="1161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072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動物</a:t>
            </a:r>
            <a:r>
              <a:rPr lang="en-US" altLang="zh-HK" sz="1200" smtClean="0">
                <a:latin typeface="Times New Roman" panose="02020603050405020304" pitchFamily="18" charset="0"/>
              </a:rPr>
              <a:t>)(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072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072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AF50BD-BB89-4EF7-B1A0-A2624B71D63F}" type="slidenum">
              <a:rPr lang="zh-TW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30730" name="矩形 9221"/>
          <p:cNvSpPr>
            <a:spLocks noChangeArrowheads="1"/>
          </p:cNvSpPr>
          <p:nvPr/>
        </p:nvSpPr>
        <p:spPr bwMode="auto">
          <a:xfrm>
            <a:off x="1689967" y="4667652"/>
            <a:ext cx="7346529" cy="1631216"/>
          </a:xfrm>
          <a:prstGeom prst="rect">
            <a:avLst/>
          </a:prstGeom>
          <a:solidFill>
            <a:srgbClr val="FEFCB2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500" dirty="0">
                <a:latin typeface="標楷體" panose="03000509000000000000" pitchFamily="65" charset="-120"/>
                <a:ea typeface="Avenir Roman"/>
              </a:rPr>
              <a:t>　  </a:t>
            </a:r>
            <a:r>
              <a:rPr lang="zh-TW" altLang="en-US" sz="2500" u="sng" dirty="0">
                <a:latin typeface="+mn-ea"/>
                <a:ea typeface="+mn-ea"/>
              </a:rPr>
              <a:t>小金</a:t>
            </a:r>
            <a:r>
              <a:rPr lang="zh-TW" altLang="en-US" sz="2500" dirty="0">
                <a:latin typeface="+mn-ea"/>
                <a:ea typeface="+mn-ea"/>
              </a:rPr>
              <a:t>的尾巴不僅漂亮，原來</a:t>
            </a:r>
            <a:r>
              <a:rPr lang="zh-TW" altLang="en-US" sz="2500" dirty="0" smtClean="0">
                <a:latin typeface="+mn-ea"/>
                <a:ea typeface="+mn-ea"/>
              </a:rPr>
              <a:t>還可</a:t>
            </a:r>
            <a:r>
              <a:rPr lang="zh-TW" altLang="en-US" sz="2500" dirty="0">
                <a:latin typeface="+mn-ea"/>
                <a:ea typeface="+mn-ea"/>
              </a:rPr>
              <a:t>以</a:t>
            </a:r>
            <a:r>
              <a:rPr lang="zh-TW" altLang="en-US" sz="2500" dirty="0" smtClean="0">
                <a:latin typeface="+mn-ea"/>
                <a:ea typeface="+mn-ea"/>
              </a:rPr>
              <a:t>控制</a:t>
            </a:r>
            <a:r>
              <a:rPr lang="zh-TW" altLang="en-US" sz="2500" dirty="0">
                <a:latin typeface="+mn-ea"/>
                <a:ea typeface="+mn-ea"/>
              </a:rPr>
              <a:t>前進的</a:t>
            </a:r>
            <a:r>
              <a:rPr lang="zh-TW" altLang="en-US" sz="2500" dirty="0" smtClean="0">
                <a:latin typeface="+mn-ea"/>
                <a:ea typeface="+mn-ea"/>
              </a:rPr>
              <a:t>方向呢</a:t>
            </a:r>
            <a:r>
              <a:rPr lang="en-US" altLang="zh-TW" sz="2500" dirty="0">
                <a:latin typeface="+mn-ea"/>
                <a:ea typeface="+mn-ea"/>
              </a:rPr>
              <a:t>!</a:t>
            </a:r>
            <a:r>
              <a:rPr lang="zh-TW" altLang="en-US" sz="2500" dirty="0">
                <a:latin typeface="+mn-ea"/>
                <a:ea typeface="+mn-ea"/>
              </a:rPr>
              <a:t>只見牠輕輕地擺動尾巴，便可推動身子在水中前進，同時又能控制方向，難怪牠看見魚糧時</a:t>
            </a:r>
            <a:r>
              <a:rPr lang="zh-TW" altLang="en-US" sz="2500" dirty="0" smtClean="0">
                <a:latin typeface="+mn-ea"/>
                <a:ea typeface="+mn-ea"/>
              </a:rPr>
              <a:t>，比小烏龜更快速地</a:t>
            </a:r>
            <a:r>
              <a:rPr lang="zh-TW" altLang="en-US" sz="2500" dirty="0">
                <a:latin typeface="+mn-ea"/>
                <a:ea typeface="+mn-ea"/>
              </a:rPr>
              <a:t>游向</a:t>
            </a:r>
            <a:r>
              <a:rPr lang="zh-HK" altLang="zh-HK" sz="2500" dirty="0">
                <a:latin typeface="+mn-ea"/>
                <a:ea typeface="+mn-ea"/>
              </a:rPr>
              <a:t>飼料</a:t>
            </a:r>
            <a:r>
              <a:rPr lang="zh-TW" altLang="en-US" sz="2500" dirty="0" smtClean="0">
                <a:latin typeface="+mn-ea"/>
                <a:ea typeface="+mn-ea"/>
              </a:rPr>
              <a:t>，搶先地吃個飽。</a:t>
            </a:r>
            <a:endParaRPr lang="zh-TW" altLang="zh-HK" sz="2500" dirty="0">
              <a:latin typeface="+mn-ea"/>
              <a:ea typeface="+mn-ea"/>
            </a:endParaRPr>
          </a:p>
        </p:txBody>
      </p:sp>
      <p:sp>
        <p:nvSpPr>
          <p:cNvPr id="14" name="圓角矩形圖說文字 19"/>
          <p:cNvSpPr/>
          <p:nvPr/>
        </p:nvSpPr>
        <p:spPr>
          <a:xfrm>
            <a:off x="161925" y="2924398"/>
            <a:ext cx="1584325" cy="2425967"/>
          </a:xfrm>
          <a:prstGeom prst="wedgeRoundRectCallout">
            <a:avLst>
              <a:gd name="adj1" fmla="val 77508"/>
              <a:gd name="adj2" fmla="val 3851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rgbClr val="99FF66"/>
              </a:buClr>
              <a:buNone/>
              <a:defRPr/>
            </a:pPr>
            <a:r>
              <a:rPr lang="zh-TW" altLang="en-US" sz="2400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  <a:sym typeface="Arial" panose="020B0604020202020204" pitchFamily="34" charset="0"/>
              </a:rPr>
              <a:t>魚尾巴的特別用途：</a:t>
            </a:r>
            <a:r>
              <a:rPr lang="zh-TW" altLang="en-US" sz="2400" dirty="0">
                <a:solidFill>
                  <a:srgbClr val="FF0000"/>
                </a:solidFill>
              </a:rPr>
              <a:t>控制前進的方向</a:t>
            </a:r>
            <a:r>
              <a:rPr lang="zh-TW" altLang="en-US" sz="2400" dirty="0" smtClean="0">
                <a:solidFill>
                  <a:srgbClr val="FF0000"/>
                </a:solidFill>
              </a:rPr>
              <a:t>，更快速地</a:t>
            </a:r>
            <a:r>
              <a:rPr lang="zh-TW" altLang="en-US" sz="2400" dirty="0">
                <a:solidFill>
                  <a:srgbClr val="FF0000"/>
                </a:solidFill>
              </a:rPr>
              <a:t>游向</a:t>
            </a:r>
            <a:r>
              <a:rPr lang="zh-HK" altLang="zh-HK" sz="2400" dirty="0">
                <a:solidFill>
                  <a:srgbClr val="FF0000"/>
                </a:solidFill>
              </a:rPr>
              <a:t>飼料</a:t>
            </a:r>
            <a:r>
              <a:rPr lang="zh-TW" altLang="en-US" sz="2400" dirty="0" smtClean="0">
                <a:solidFill>
                  <a:srgbClr val="FF0000"/>
                </a:solidFill>
              </a:rPr>
              <a:t>。</a:t>
            </a:r>
            <a:endParaRPr lang="zh-TW" altLang="en-US" sz="2400" dirty="0" smtClean="0">
              <a:solidFill>
                <a:srgbClr val="FF0000"/>
              </a:solidFill>
              <a:latin typeface="+mn-ea"/>
              <a:ea typeface="+mn-ea"/>
              <a:cs typeface="Avenir Roman"/>
              <a:sym typeface="Arial" panose="020B0604020202020204" pitchFamily="34" charset="0"/>
            </a:endParaRPr>
          </a:p>
        </p:txBody>
      </p:sp>
      <p:sp>
        <p:nvSpPr>
          <p:cNvPr id="17" name="矩形 21"/>
          <p:cNvSpPr/>
          <p:nvPr/>
        </p:nvSpPr>
        <p:spPr>
          <a:xfrm>
            <a:off x="7236469" y="4697772"/>
            <a:ext cx="1223963" cy="459419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矩形 21"/>
          <p:cNvSpPr/>
          <p:nvPr/>
        </p:nvSpPr>
        <p:spPr>
          <a:xfrm>
            <a:off x="4355976" y="5400612"/>
            <a:ext cx="1265486" cy="44291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圓角矩形圖說文字 15"/>
          <p:cNvSpPr/>
          <p:nvPr/>
        </p:nvSpPr>
        <p:spPr>
          <a:xfrm>
            <a:off x="503337" y="1196753"/>
            <a:ext cx="4248571" cy="1152128"/>
          </a:xfrm>
          <a:prstGeom prst="wedgeRoundRectCallout">
            <a:avLst>
              <a:gd name="adj1" fmla="val 51996"/>
              <a:gd name="adj2" fmla="val 9668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6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作者描寫了小金的哪個身體部分</a:t>
            </a:r>
            <a:r>
              <a:rPr lang="en-US" altLang="zh-TW" sz="26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?</a:t>
            </a:r>
            <a:endParaRPr lang="en-GB" altLang="zh-HK" sz="2600" dirty="0">
              <a:solidFill>
                <a:srgbClr val="000000"/>
              </a:solidFill>
              <a:latin typeface="+mn-ea"/>
              <a:ea typeface="+mn-ea"/>
              <a:cs typeface="Avenir Roman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3352876" y="4660745"/>
            <a:ext cx="758989" cy="496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圓角矩形圖說文字 18"/>
          <p:cNvSpPr/>
          <p:nvPr/>
        </p:nvSpPr>
        <p:spPr>
          <a:xfrm>
            <a:off x="1907704" y="2924399"/>
            <a:ext cx="4248571" cy="936650"/>
          </a:xfrm>
          <a:prstGeom prst="wedgeRoundRectCallout">
            <a:avLst>
              <a:gd name="adj1" fmla="val 42299"/>
              <a:gd name="adj2" fmla="val 10281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6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尾巴有甚麼作用</a:t>
            </a:r>
            <a:r>
              <a:rPr lang="en-US" altLang="zh-TW" sz="26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﹖</a:t>
            </a:r>
            <a:endParaRPr lang="en-GB" altLang="zh-HK" sz="2600" dirty="0">
              <a:solidFill>
                <a:srgbClr val="000000"/>
              </a:solidFill>
              <a:latin typeface="+mn-ea"/>
              <a:ea typeface="+mn-ea"/>
              <a:cs typeface="Avenir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1" grpId="0" animBg="1"/>
      <p:bldP spid="16" grpId="0" animBg="1"/>
      <p:bldP spid="3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754295"/>
            <a:ext cx="216852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動物</a:t>
            </a:r>
            <a:r>
              <a:rPr lang="en-US" altLang="zh-HK" sz="1200" smtClean="0">
                <a:latin typeface="Times New Roman" panose="02020603050405020304" pitchFamily="18" charset="0"/>
              </a:rPr>
              <a:t>)(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867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86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C77463-E89C-48D4-84FD-DDAC4304117C}" type="slidenum">
              <a:rPr lang="zh-TW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2" name="雲朵形圖說文字 1"/>
          <p:cNvSpPr/>
          <p:nvPr/>
        </p:nvSpPr>
        <p:spPr>
          <a:xfrm>
            <a:off x="1100616" y="332656"/>
            <a:ext cx="6624736" cy="2303487"/>
          </a:xfrm>
          <a:prstGeom prst="cloudCallout">
            <a:avLst>
              <a:gd name="adj1" fmla="val -55527"/>
              <a:gd name="adj2" fmla="val 52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 smtClean="0"/>
              <a:t>除了動物</a:t>
            </a:r>
            <a:r>
              <a:rPr lang="zh-TW" altLang="en-US" sz="2800" dirty="0"/>
              <a:t>的</a:t>
            </a:r>
            <a:r>
              <a:rPr lang="zh-TW" altLang="en-US" sz="2800" dirty="0">
                <a:solidFill>
                  <a:srgbClr val="FF0000"/>
                </a:solidFill>
              </a:rPr>
              <a:t>外貌</a:t>
            </a:r>
            <a:r>
              <a:rPr lang="zh-TW" altLang="en-US" sz="2800" dirty="0" smtClean="0"/>
              <a:t>、</a:t>
            </a:r>
            <a:endParaRPr lang="en-US" altLang="zh-TW" sz="2800" dirty="0" smtClean="0"/>
          </a:p>
          <a:p>
            <a:pPr algn="ctr">
              <a:defRPr/>
            </a:pPr>
            <a:r>
              <a:rPr lang="zh-TW" altLang="en-US" sz="2800" dirty="0" smtClean="0">
                <a:solidFill>
                  <a:srgbClr val="FF0000"/>
                </a:solidFill>
              </a:rPr>
              <a:t>生活</a:t>
            </a:r>
            <a:r>
              <a:rPr lang="zh-TW" altLang="en-US" sz="2800" dirty="0">
                <a:solidFill>
                  <a:srgbClr val="FF0000"/>
                </a:solidFill>
              </a:rPr>
              <a:t>習性</a:t>
            </a:r>
            <a:r>
              <a:rPr lang="zh-TW" altLang="en-US" sz="2800" dirty="0"/>
              <a:t>和</a:t>
            </a:r>
            <a:r>
              <a:rPr lang="zh-TW" altLang="en-US" sz="2800" dirty="0">
                <a:solidFill>
                  <a:srgbClr val="FF0000"/>
                </a:solidFill>
              </a:rPr>
              <a:t>性格</a:t>
            </a:r>
            <a:r>
              <a:rPr lang="zh-TW" altLang="en-US" sz="2800" dirty="0" smtClean="0"/>
              <a:t>特點外</a:t>
            </a:r>
            <a:r>
              <a:rPr lang="zh-TW" altLang="en-US" sz="2800" dirty="0"/>
              <a:t>，作者還會描述其他嗎</a:t>
            </a:r>
            <a:r>
              <a:rPr lang="en-US" altLang="zh-TW" sz="2800" dirty="0" smtClean="0"/>
              <a:t>?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圖說文字 19"/>
          <p:cNvSpPr/>
          <p:nvPr/>
        </p:nvSpPr>
        <p:spPr>
          <a:xfrm>
            <a:off x="1100616" y="2852936"/>
            <a:ext cx="5581600" cy="2016224"/>
          </a:xfrm>
          <a:prstGeom prst="wedgeRoundRectCallout">
            <a:avLst>
              <a:gd name="adj1" fmla="val 56129"/>
              <a:gd name="adj2" fmla="val -315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u="sng" dirty="0" smtClean="0">
                <a:latin typeface="+mn-ea"/>
              </a:rPr>
              <a:t>小金</a:t>
            </a:r>
            <a:r>
              <a:rPr lang="zh-TW" altLang="en-US" dirty="0" smtClean="0">
                <a:latin typeface="+mn-ea"/>
              </a:rPr>
              <a:t>比小烏龜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更快速地</a:t>
            </a:r>
            <a:r>
              <a:rPr lang="zh-TW" altLang="en-US" dirty="0" smtClean="0">
                <a:latin typeface="+mn-ea"/>
              </a:rPr>
              <a:t>游向</a:t>
            </a:r>
            <a:r>
              <a:rPr lang="zh-HK" altLang="zh-HK" dirty="0" smtClean="0">
                <a:latin typeface="+mn-ea"/>
              </a:rPr>
              <a:t>飼料</a:t>
            </a:r>
            <a:r>
              <a:rPr lang="zh-TW" altLang="en-US" dirty="0" smtClean="0">
                <a:latin typeface="+mn-ea"/>
              </a:rPr>
              <a:t>，這是牠的</a:t>
            </a:r>
            <a:r>
              <a:rPr lang="en-US" altLang="zh-TW" dirty="0" smtClean="0">
                <a:latin typeface="+mn-ea"/>
              </a:rPr>
              <a:t>_____</a:t>
            </a:r>
            <a:r>
              <a:rPr lang="zh-TW" altLang="en-US" dirty="0" smtClean="0">
                <a:latin typeface="+mn-ea"/>
              </a:rPr>
              <a:t>。</a:t>
            </a:r>
            <a:endParaRPr lang="en-GB" altLang="zh-HK" dirty="0" smtClean="0">
              <a:solidFill>
                <a:srgbClr val="000000"/>
              </a:solidFill>
              <a:latin typeface="+mn-ea"/>
              <a:ea typeface="+mn-ea"/>
              <a:cs typeface="Avenir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0128" y="3854049"/>
            <a:ext cx="1263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+mn-ea"/>
                <a:ea typeface="標楷體" panose="03000509000000000000" pitchFamily="65" charset="-120"/>
                <a:cs typeface="+mn-cs"/>
              </a:rPr>
              <a:t>本領</a:t>
            </a:r>
            <a:endParaRPr lang="en-GB" altLang="zh-HK" sz="3600" dirty="0" smtClean="0">
              <a:solidFill>
                <a:srgbClr val="FF0000"/>
              </a:solidFill>
              <a:latin typeface="+mn-ea"/>
              <a:ea typeface="標楷體" panose="03000509000000000000" pitchFamily="65" charset="-120"/>
              <a:cs typeface="+mn-cs"/>
            </a:endParaRPr>
          </a:p>
          <a:p>
            <a:endParaRPr lang="zh-HK" altLang="en-US" sz="2000" dirty="0"/>
          </a:p>
        </p:txBody>
      </p:sp>
      <p:pic>
        <p:nvPicPr>
          <p:cNvPr id="9" name="Picture 8" descr="Tangan, Seperti, Ibu Jari, Facebook, Konfirmasi, Oke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85827"/>
            <a:ext cx="479440" cy="46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雲朵形圖說文字 1"/>
          <p:cNvSpPr/>
          <p:nvPr/>
        </p:nvSpPr>
        <p:spPr>
          <a:xfrm>
            <a:off x="1259632" y="4978579"/>
            <a:ext cx="6624736" cy="1351200"/>
          </a:xfrm>
          <a:prstGeom prst="cloudCallout">
            <a:avLst>
              <a:gd name="adj1" fmla="val -61347"/>
              <a:gd name="adj2" fmla="val 279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原來還會描述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本領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27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971600" y="146540"/>
            <a:ext cx="6500812" cy="11430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latin typeface="+mn-ea"/>
                <a:ea typeface="+mn-ea"/>
                <a:sym typeface="Arial Black" panose="020B0A04020102020204" pitchFamily="34" charset="0"/>
              </a:rPr>
              <a:t>〈</a:t>
            </a:r>
            <a:r>
              <a:rPr lang="zh-TW" altLang="en-US" sz="3600" dirty="0" smtClean="0">
                <a:latin typeface="+mn-ea"/>
                <a:ea typeface="+mn-ea"/>
                <a:sym typeface="Arial Black" panose="020B0A04020102020204" pitchFamily="34" charset="0"/>
              </a:rPr>
              <a:t>我最愛的金魚</a:t>
            </a:r>
            <a:r>
              <a:rPr lang="en-US" altLang="zh-TW" sz="3600" dirty="0" smtClean="0">
                <a:latin typeface="+mn-ea"/>
                <a:ea typeface="+mn-ea"/>
                <a:sym typeface="Arial Black" panose="020B0A04020102020204" pitchFamily="34" charset="0"/>
              </a:rPr>
              <a:t>〉</a:t>
            </a:r>
            <a:endParaRPr lang="en-GB" altLang="zh-HK" sz="3600" dirty="0" smtClean="0">
              <a:latin typeface="+mn-ea"/>
              <a:ea typeface="+mn-ea"/>
            </a:endParaRPr>
          </a:p>
        </p:txBody>
      </p:sp>
      <p:sp>
        <p:nvSpPr>
          <p:cNvPr id="11" name="Shape 54"/>
          <p:cNvSpPr>
            <a:spLocks noGrp="1"/>
          </p:cNvSpPr>
          <p:nvPr>
            <p:ph idx="1"/>
          </p:nvPr>
        </p:nvSpPr>
        <p:spPr>
          <a:xfrm>
            <a:off x="1473574" y="1343654"/>
            <a:ext cx="7488832" cy="5047994"/>
          </a:xfrm>
          <a:solidFill>
            <a:srgbClr val="F2F5E7"/>
          </a:solidFill>
          <a:ln w="38100">
            <a:solidFill>
              <a:srgbClr val="FFFFFF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/>
          </a:extLst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Font typeface="Arial" panose="020B0604020202020204" pitchFamily="34" charset="0"/>
              <a:buNone/>
              <a:defRPr/>
            </a:pPr>
            <a:r>
              <a:rPr lang="zh-TW" altLang="en-US" sz="2300" dirty="0" smtClean="0">
                <a:latin typeface="標楷體" panose="03000509000000000000" pitchFamily="65" charset="-120"/>
              </a:rPr>
              <a:t>　　</a:t>
            </a:r>
            <a:r>
              <a:rPr lang="zh-HK" altLang="zh-HK" sz="2300" dirty="0" smtClean="0">
                <a:latin typeface="標楷體" panose="03000509000000000000" pitchFamily="65" charset="-120"/>
              </a:rPr>
              <a:t>在我家的金魚缸裏，我最喜歡</a:t>
            </a:r>
            <a:r>
              <a:rPr lang="zh-TW" altLang="en-US" sz="2300" dirty="0" smtClean="0">
                <a:latin typeface="標楷體" panose="03000509000000000000" pitchFamily="65" charset="-120"/>
              </a:rPr>
              <a:t>的</a:t>
            </a:r>
            <a:r>
              <a:rPr lang="zh-HK" altLang="zh-HK" sz="2300" dirty="0" smtClean="0">
                <a:latin typeface="標楷體" panose="03000509000000000000" pitchFamily="65" charset="-120"/>
              </a:rPr>
              <a:t>是金黃色那一尾</a:t>
            </a:r>
            <a:r>
              <a:rPr lang="zh-TW" altLang="en-US" sz="2300" dirty="0" smtClean="0">
                <a:latin typeface="標楷體" panose="03000509000000000000" pitchFamily="65" charset="-120"/>
              </a:rPr>
              <a:t>獅頭金魚──</a:t>
            </a:r>
            <a:r>
              <a:rPr lang="zh-TW" altLang="zh-HK" sz="2300" u="sng" dirty="0" smtClean="0">
                <a:latin typeface="標楷體" panose="03000509000000000000" pitchFamily="65" charset="-120"/>
              </a:rPr>
              <a:t>小金</a:t>
            </a:r>
            <a:r>
              <a:rPr lang="zh-TW" altLang="en-US" sz="2300" dirty="0" smtClean="0">
                <a:latin typeface="標楷體" panose="03000509000000000000" pitchFamily="65" charset="-120"/>
              </a:rPr>
              <a:t>了</a:t>
            </a:r>
            <a:r>
              <a:rPr lang="zh-HK" altLang="zh-HK" sz="2300" dirty="0" smtClean="0">
                <a:latin typeface="標楷體" panose="03000509000000000000" pitchFamily="65" charset="-120"/>
              </a:rPr>
              <a:t>。</a:t>
            </a:r>
            <a:endParaRPr lang="zh-TW" altLang="zh-HK" sz="2300" dirty="0" smtClean="0">
              <a:latin typeface="標楷體" panose="03000509000000000000" pitchFamily="65" charset="-120"/>
            </a:endParaRPr>
          </a:p>
          <a:p>
            <a:pPr marL="0" indent="0" algn="just">
              <a:lnSpc>
                <a:spcPts val="3000"/>
              </a:lnSpc>
              <a:buFont typeface="Arial" panose="020B0604020202020204" pitchFamily="34" charset="0"/>
              <a:buNone/>
              <a:defRPr/>
            </a:pPr>
            <a:r>
              <a:rPr lang="zh-TW" altLang="en-US" sz="2300" dirty="0" smtClean="0">
                <a:latin typeface="標楷體" panose="03000509000000000000" pitchFamily="65" charset="-120"/>
              </a:rPr>
              <a:t>　　</a:t>
            </a:r>
            <a:r>
              <a:rPr lang="zh-HK" altLang="zh-HK" sz="2300" u="sng" dirty="0" smtClean="0"/>
              <a:t>小金</a:t>
            </a:r>
            <a:r>
              <a:rPr lang="zh-HK" altLang="zh-HK" sz="2300" dirty="0" smtClean="0"/>
              <a:t>身上披有金閃閃的鱗片，十分奪目。牠一對眼睛鼓鼓的，</a:t>
            </a:r>
            <a:r>
              <a:rPr lang="zh-TW" altLang="en-US" sz="2300" dirty="0" smtClean="0"/>
              <a:t>又</a:t>
            </a:r>
            <a:r>
              <a:rPr lang="zh-HK" altLang="zh-HK" sz="2300" dirty="0" smtClean="0"/>
              <a:t>常常張開圓圓的小嘴</a:t>
            </a:r>
            <a:r>
              <a:rPr lang="zh-TW" altLang="en-US" sz="2300" dirty="0" smtClean="0"/>
              <a:t>巴</a:t>
            </a:r>
            <a:r>
              <a:rPr lang="zh-HK" altLang="zh-HK" sz="2300" dirty="0" smtClean="0"/>
              <a:t>。牠身體兩邊的鰭，就像兩把船槳，在前後</a:t>
            </a:r>
            <a:r>
              <a:rPr lang="zh-TW" altLang="zh-HK" sz="2300" dirty="0" smtClean="0"/>
              <a:t>划</a:t>
            </a:r>
            <a:r>
              <a:rPr lang="zh-HK" altLang="zh-HK" sz="2300" dirty="0" smtClean="0"/>
              <a:t>動。我特別喜歡牠那條</a:t>
            </a:r>
            <a:r>
              <a:rPr lang="zh-TW" altLang="en-US" sz="2300" dirty="0" smtClean="0"/>
              <a:t>又大又</a:t>
            </a:r>
            <a:r>
              <a:rPr lang="zh-HK" altLang="zh-HK" sz="2300" dirty="0" smtClean="0"/>
              <a:t>鮮艷的尾巴</a:t>
            </a:r>
            <a:r>
              <a:rPr lang="zh-TW" altLang="en-US" sz="2300" dirty="0" smtClean="0"/>
              <a:t>，擺動時很好看</a:t>
            </a:r>
            <a:r>
              <a:rPr lang="zh-HK" altLang="zh-HK" sz="2300" dirty="0" smtClean="0"/>
              <a:t>。</a:t>
            </a:r>
            <a:r>
              <a:rPr lang="en-US" altLang="zh-HK" sz="2300" dirty="0" smtClean="0">
                <a:latin typeface="標楷體" panose="03000509000000000000" pitchFamily="65" charset="-120"/>
                <a:ea typeface="Avenir Roman"/>
              </a:rPr>
              <a:t> </a:t>
            </a:r>
          </a:p>
          <a:p>
            <a:pPr marL="0" indent="0" algn="just">
              <a:lnSpc>
                <a:spcPts val="3000"/>
              </a:lnSpc>
              <a:buNone/>
              <a:defRPr/>
            </a:pPr>
            <a:r>
              <a:rPr lang="en-US" altLang="zh-HK" sz="2300" dirty="0" smtClean="0">
                <a:latin typeface="標楷體" panose="03000509000000000000" pitchFamily="65" charset="-120"/>
              </a:rPr>
              <a:t>    </a:t>
            </a:r>
            <a:r>
              <a:rPr lang="zh-HK" altLang="zh-HK" sz="2300" dirty="0" smtClean="0"/>
              <a:t>每天起床後，我便會把飼料放進魚缸裏。</a:t>
            </a:r>
            <a:r>
              <a:rPr lang="zh-TW" altLang="en-US" sz="2300" u="sng" dirty="0" smtClean="0"/>
              <a:t>小金</a:t>
            </a:r>
            <a:r>
              <a:rPr lang="zh-HK" altLang="zh-HK" sz="2300" dirty="0" smtClean="0"/>
              <a:t>一看見魚糧掉進水中</a:t>
            </a:r>
            <a:r>
              <a:rPr lang="zh-HK" altLang="zh-HK" sz="2300" spc="-150" dirty="0" smtClean="0"/>
              <a:t>，便會飛快地游過來，大口大口地吞下飼料</a:t>
            </a:r>
            <a:r>
              <a:rPr lang="zh-TW" altLang="en-US" sz="2300" spc="-150" dirty="0" smtClean="0"/>
              <a:t>，</a:t>
            </a:r>
            <a:r>
              <a:rPr lang="zh-TW" altLang="en-US" sz="2300" dirty="0" smtClean="0"/>
              <a:t>十分貪吃</a:t>
            </a:r>
            <a:r>
              <a:rPr lang="zh-HK" altLang="zh-HK" sz="2300" dirty="0" smtClean="0"/>
              <a:t>。</a:t>
            </a:r>
            <a:endParaRPr lang="en-US" altLang="zh-HK" sz="2300" dirty="0" smtClean="0">
              <a:latin typeface="+mj-ea"/>
              <a:ea typeface="+mj-ea"/>
            </a:endParaRPr>
          </a:p>
          <a:p>
            <a:pPr marL="0" indent="0">
              <a:lnSpc>
                <a:spcPts val="3000"/>
              </a:lnSpc>
              <a:buNone/>
              <a:defRPr/>
            </a:pPr>
            <a:r>
              <a:rPr lang="zh-TW" altLang="en-US" sz="2300" dirty="0" smtClean="0"/>
              <a:t>         </a:t>
            </a:r>
            <a:r>
              <a:rPr lang="zh-TW" altLang="en-US" sz="2300" u="sng" dirty="0" smtClean="0"/>
              <a:t>小金</a:t>
            </a:r>
            <a:r>
              <a:rPr lang="zh-TW" altLang="en-US" sz="2300" dirty="0" smtClean="0"/>
              <a:t>好像人類一樣，吃飽了或是累了便會休息。每當我發現</a:t>
            </a:r>
            <a:r>
              <a:rPr lang="zh-TW" altLang="en-US" sz="2300" u="sng" dirty="0" smtClean="0"/>
              <a:t>小金</a:t>
            </a:r>
            <a:r>
              <a:rPr lang="zh-TW" altLang="en-US" sz="2300" dirty="0" smtClean="0"/>
              <a:t>把肚子靠在魚缸底部，靜止不動時，便知道牠已經睡着了。</a:t>
            </a:r>
            <a:r>
              <a:rPr lang="zh-TW" altLang="en-US" sz="2300" spc="-150" dirty="0" smtClean="0"/>
              <a:t>金魚真有趣，牠們是睜開眼睛睡覺啊！</a:t>
            </a:r>
            <a:endParaRPr lang="zh-TW" altLang="zh-HK" sz="2300" spc="-150" dirty="0" smtClean="0"/>
          </a:p>
          <a:p>
            <a:pPr marL="0" indent="0">
              <a:lnSpc>
                <a:spcPts val="3000"/>
              </a:lnSpc>
              <a:buNone/>
              <a:defRPr/>
            </a:pPr>
            <a:endParaRPr lang="zh-TW" altLang="zh-HK" sz="2300" dirty="0" smtClean="0"/>
          </a:p>
          <a:p>
            <a:pPr marL="0" indent="0">
              <a:lnSpc>
                <a:spcPts val="3000"/>
              </a:lnSpc>
              <a:buFont typeface="Arial" panose="020B0604020202020204" pitchFamily="34" charset="0"/>
              <a:buNone/>
              <a:defRPr/>
            </a:pPr>
            <a:endParaRPr lang="zh-TW" altLang="zh-HK" sz="2300" dirty="0"/>
          </a:p>
        </p:txBody>
      </p:sp>
      <p:pic>
        <p:nvPicPr>
          <p:cNvPr id="12295" name="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7350"/>
            <a:ext cx="1657897" cy="1161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487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動物</a:t>
            </a:r>
            <a:r>
              <a:rPr lang="en-US" altLang="zh-HK" sz="1200" smtClean="0">
                <a:latin typeface="Times New Roman" panose="02020603050405020304" pitchFamily="18" charset="0"/>
              </a:rPr>
              <a:t>)(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0488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048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453B6A-731B-4A52-A70A-7A4EC90F8E5F}" type="slidenum">
              <a:rPr lang="zh-TW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79512" y="162025"/>
            <a:ext cx="2304256" cy="1218393"/>
          </a:xfrm>
          <a:prstGeom prst="wedgeRoundRectCallout">
            <a:avLst>
              <a:gd name="adj1" fmla="val -39668"/>
              <a:gd name="adj2" fmla="val 8175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/>
              <a:t>現在你知道 作者如何描寫</a:t>
            </a:r>
            <a:r>
              <a:rPr lang="zh-TW" altLang="en-US" sz="2600" u="sng" dirty="0" smtClean="0"/>
              <a:t>小金</a:t>
            </a:r>
            <a:r>
              <a:rPr lang="zh-TW" altLang="en-US" sz="2600" dirty="0" smtClean="0"/>
              <a:t>了</a:t>
            </a:r>
            <a:r>
              <a:rPr lang="zh-TW" altLang="en-US" sz="2600" dirty="0"/>
              <a:t>。</a:t>
            </a:r>
            <a:endParaRPr lang="zh-HK" altLang="en-US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89756" y="2362461"/>
            <a:ext cx="134116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HK" sz="2200" dirty="0"/>
              <a:t>描寫</a:t>
            </a:r>
            <a:r>
              <a:rPr lang="zh-TW" altLang="zh-HK" sz="2200" u="sng" dirty="0"/>
              <a:t>小金</a:t>
            </a:r>
            <a:r>
              <a:rPr lang="zh-TW" altLang="zh-HK" sz="2200" dirty="0" smtClean="0"/>
              <a:t>的</a:t>
            </a:r>
            <a:r>
              <a:rPr lang="zh-HK" altLang="zh-HK" sz="2200" b="1" dirty="0" smtClean="0">
                <a:solidFill>
                  <a:srgbClr val="FF0000"/>
                </a:solidFill>
              </a:rPr>
              <a:t>外貌</a:t>
            </a:r>
            <a:endParaRPr lang="zh-HK" alt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89756" y="3717032"/>
            <a:ext cx="1341164" cy="12772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200" dirty="0" smtClean="0">
                <a:latin typeface="+mn-ea"/>
              </a:rPr>
              <a:t>生活習性</a:t>
            </a:r>
            <a:r>
              <a:rPr lang="zh-TW" altLang="zh-HK" sz="2200" u="sng" dirty="0" smtClean="0">
                <a:latin typeface="+mn-ea"/>
                <a:ea typeface="+mn-ea"/>
              </a:rPr>
              <a:t>食</a:t>
            </a:r>
            <a:r>
              <a:rPr lang="en-US" altLang="zh-HK" sz="2200" u="sng" dirty="0" smtClean="0">
                <a:latin typeface="+mn-ea"/>
                <a:ea typeface="+mn-ea"/>
              </a:rPr>
              <a:t>/</a:t>
            </a:r>
            <a:r>
              <a:rPr lang="zh-TW" altLang="zh-HK" sz="2200" u="sng" dirty="0" smtClean="0">
                <a:latin typeface="+mn-ea"/>
                <a:ea typeface="+mn-ea"/>
              </a:rPr>
              <a:t>睡</a:t>
            </a:r>
            <a:r>
              <a:rPr lang="en-US" altLang="zh-HK" sz="2200" u="sng" dirty="0" smtClean="0">
                <a:latin typeface="+mn-ea"/>
                <a:ea typeface="+mn-ea"/>
              </a:rPr>
              <a:t>/</a:t>
            </a:r>
            <a:r>
              <a:rPr lang="zh-TW" altLang="zh-HK" sz="2200" u="sng" dirty="0" smtClean="0">
                <a:latin typeface="+mn-ea"/>
                <a:ea typeface="+mn-ea"/>
              </a:rPr>
              <a:t>動</a:t>
            </a:r>
            <a:endParaRPr lang="en-US" altLang="zh-TW" sz="2200" u="sng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TW" altLang="zh-HK" sz="2200" dirty="0" smtClean="0">
                <a:latin typeface="+mn-ea"/>
                <a:ea typeface="+mn-ea"/>
              </a:rPr>
              <a:t>性格</a:t>
            </a:r>
            <a:r>
              <a:rPr lang="zh-HK" altLang="zh-HK" sz="2200" b="1" dirty="0" smtClean="0">
                <a:solidFill>
                  <a:srgbClr val="FF0000"/>
                </a:solidFill>
                <a:latin typeface="+mn-ea"/>
                <a:ea typeface="+mn-ea"/>
              </a:rPr>
              <a:t>貪吃</a:t>
            </a:r>
            <a:endParaRPr lang="zh-HK" altLang="en-US" sz="2200" dirty="0">
              <a:latin typeface="+mn-ea"/>
              <a:ea typeface="+mn-ea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7848" y="4077072"/>
            <a:ext cx="421704" cy="41160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9756" y="5085184"/>
            <a:ext cx="1341164" cy="12772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200" dirty="0" smtClean="0">
                <a:latin typeface="+mn-ea"/>
              </a:rPr>
              <a:t>生活習性</a:t>
            </a:r>
            <a:r>
              <a:rPr lang="zh-TW" altLang="zh-HK" sz="2200" u="sng" dirty="0" smtClean="0">
                <a:latin typeface="+mn-ea"/>
                <a:ea typeface="+mn-ea"/>
              </a:rPr>
              <a:t>食</a:t>
            </a:r>
            <a:r>
              <a:rPr lang="en-US" altLang="zh-HK" sz="2200" u="sng" dirty="0" smtClean="0">
                <a:latin typeface="+mn-ea"/>
                <a:ea typeface="+mn-ea"/>
              </a:rPr>
              <a:t>/</a:t>
            </a:r>
            <a:r>
              <a:rPr lang="zh-TW" altLang="zh-HK" sz="2200" u="sng" dirty="0" smtClean="0">
                <a:latin typeface="+mn-ea"/>
                <a:ea typeface="+mn-ea"/>
              </a:rPr>
              <a:t>睡</a:t>
            </a:r>
            <a:r>
              <a:rPr lang="en-US" altLang="zh-HK" sz="2200" u="sng" dirty="0" smtClean="0">
                <a:latin typeface="+mn-ea"/>
                <a:ea typeface="+mn-ea"/>
              </a:rPr>
              <a:t>/</a:t>
            </a:r>
            <a:r>
              <a:rPr lang="zh-TW" altLang="zh-HK" sz="2200" u="sng" dirty="0" smtClean="0">
                <a:latin typeface="+mn-ea"/>
                <a:ea typeface="+mn-ea"/>
              </a:rPr>
              <a:t>動</a:t>
            </a:r>
            <a:endParaRPr lang="en-US" altLang="zh-TW" sz="2200" u="sng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 smtClean="0">
                <a:latin typeface="+mn-ea"/>
                <a:ea typeface="+mn-ea"/>
              </a:rPr>
              <a:t>感覺</a:t>
            </a:r>
            <a:r>
              <a:rPr lang="zh-TW" altLang="en-US" sz="2200" b="1" dirty="0" smtClean="0">
                <a:solidFill>
                  <a:srgbClr val="FF0000"/>
                </a:solidFill>
                <a:latin typeface="+mn-ea"/>
                <a:ea typeface="+mn-ea"/>
              </a:rPr>
              <a:t>有趣</a:t>
            </a:r>
            <a:endParaRPr lang="zh-HK" altLang="en-US" sz="2200" dirty="0">
              <a:latin typeface="+mn-ea"/>
              <a:ea typeface="+mn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9552" y="5436438"/>
            <a:ext cx="421704" cy="41160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32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971600" y="146540"/>
            <a:ext cx="6500812" cy="11430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latin typeface="+mn-ea"/>
                <a:ea typeface="+mn-ea"/>
                <a:sym typeface="Arial Black" panose="020B0A04020102020204" pitchFamily="34" charset="0"/>
              </a:rPr>
              <a:t>〈</a:t>
            </a:r>
            <a:r>
              <a:rPr lang="zh-TW" altLang="en-US" sz="3600" dirty="0" smtClean="0">
                <a:latin typeface="+mn-ea"/>
                <a:ea typeface="+mn-ea"/>
                <a:sym typeface="Arial Black" panose="020B0A04020102020204" pitchFamily="34" charset="0"/>
              </a:rPr>
              <a:t>我最愛的金魚</a:t>
            </a:r>
            <a:r>
              <a:rPr lang="en-US" altLang="zh-TW" sz="3600" dirty="0" smtClean="0">
                <a:latin typeface="+mn-ea"/>
                <a:ea typeface="+mn-ea"/>
                <a:sym typeface="Arial Black" panose="020B0A04020102020204" pitchFamily="34" charset="0"/>
              </a:rPr>
              <a:t>〉</a:t>
            </a:r>
            <a:endParaRPr lang="en-GB" altLang="zh-HK" sz="3600" dirty="0" smtClean="0">
              <a:latin typeface="+mn-ea"/>
              <a:ea typeface="+mn-ea"/>
            </a:endParaRPr>
          </a:p>
        </p:txBody>
      </p:sp>
      <p:sp>
        <p:nvSpPr>
          <p:cNvPr id="11" name="Shape 54"/>
          <p:cNvSpPr>
            <a:spLocks noGrp="1"/>
          </p:cNvSpPr>
          <p:nvPr>
            <p:ph idx="1"/>
          </p:nvPr>
        </p:nvSpPr>
        <p:spPr>
          <a:xfrm>
            <a:off x="1321296" y="1484784"/>
            <a:ext cx="7715200" cy="4622791"/>
          </a:xfrm>
          <a:solidFill>
            <a:srgbClr val="F2F5E7"/>
          </a:solidFill>
          <a:ln w="38100">
            <a:solidFill>
              <a:srgbClr val="FFFFFF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/>
          </a:extLst>
        </p:spPr>
        <p:txBody>
          <a:bodyPr>
            <a:noAutofit/>
          </a:bodyPr>
          <a:lstStyle/>
          <a:p>
            <a:pPr marL="0" indent="0" algn="just">
              <a:lnSpc>
                <a:spcPts val="3200"/>
              </a:lnSpc>
              <a:buNone/>
              <a:defRPr/>
            </a:pPr>
            <a:r>
              <a:rPr lang="zh-TW" altLang="en-US" sz="2200" dirty="0" smtClean="0">
                <a:latin typeface="標楷體" panose="03000509000000000000" pitchFamily="65" charset="-120"/>
              </a:rPr>
              <a:t>　　</a:t>
            </a:r>
            <a:r>
              <a:rPr lang="zh-TW" altLang="en-US" sz="2300" u="sng" dirty="0" smtClean="0"/>
              <a:t>小</a:t>
            </a:r>
            <a:r>
              <a:rPr lang="zh-TW" altLang="en-US" sz="2300" u="sng" dirty="0"/>
              <a:t>金</a:t>
            </a:r>
            <a:r>
              <a:rPr lang="zh-TW" altLang="en-US" sz="2300" dirty="0"/>
              <a:t>愛</a:t>
            </a:r>
            <a:r>
              <a:rPr lang="zh-HK" altLang="zh-HK" sz="2300" dirty="0"/>
              <a:t>在水草叢中轉來轉去，</a:t>
            </a:r>
            <a:r>
              <a:rPr lang="zh-TW" altLang="en-US" sz="2300" dirty="0"/>
              <a:t>跟</a:t>
            </a:r>
            <a:r>
              <a:rPr lang="zh-HK" altLang="zh-HK" sz="2300" dirty="0"/>
              <a:t>其他魚兒捉迷藏</a:t>
            </a:r>
            <a:r>
              <a:rPr lang="zh-HK" altLang="zh-HK" sz="2300" dirty="0" smtClean="0"/>
              <a:t>。</a:t>
            </a:r>
            <a:r>
              <a:rPr lang="en-US" altLang="zh-HK" sz="2300" dirty="0" smtClean="0"/>
              <a:t>     </a:t>
            </a:r>
            <a:r>
              <a:rPr lang="zh-TW" altLang="en-US" sz="2300" u="sng" dirty="0" smtClean="0"/>
              <a:t>小</a:t>
            </a:r>
            <a:r>
              <a:rPr lang="zh-TW" altLang="en-US" sz="2300" u="sng" dirty="0"/>
              <a:t>金</a:t>
            </a:r>
            <a:r>
              <a:rPr lang="zh-HK" altLang="zh-HK" sz="2300" dirty="0"/>
              <a:t>遇上其他同伴時</a:t>
            </a:r>
            <a:r>
              <a:rPr lang="zh-TW" altLang="en-US" sz="2300" dirty="0"/>
              <a:t>，</a:t>
            </a:r>
            <a:r>
              <a:rPr lang="zh-HK" altLang="zh-HK" sz="2300" dirty="0"/>
              <a:t>顯得特別</a:t>
            </a:r>
            <a:r>
              <a:rPr lang="zh-TW" altLang="en-US" sz="2300" dirty="0"/>
              <a:t>活潑</a:t>
            </a:r>
            <a:r>
              <a:rPr lang="zh-HK" altLang="zh-HK" sz="2300" dirty="0"/>
              <a:t>，牠會</a:t>
            </a:r>
            <a:r>
              <a:rPr lang="zh-TW" altLang="en-US" sz="2300" dirty="0"/>
              <a:t>不停地</a:t>
            </a:r>
            <a:r>
              <a:rPr lang="zh-HK" altLang="zh-HK" sz="2300" dirty="0"/>
              <a:t>擺動着輕盈的尾巴，好像</a:t>
            </a:r>
            <a:r>
              <a:rPr lang="zh-TW" altLang="en-US" sz="2300" dirty="0"/>
              <a:t>一位</a:t>
            </a:r>
            <a:r>
              <a:rPr lang="zh-HK" altLang="zh-HK" sz="2300" dirty="0"/>
              <a:t>身穿紗裙的女孩子</a:t>
            </a:r>
            <a:r>
              <a:rPr lang="zh-HK" altLang="zh-HK" sz="2300" dirty="0" smtClean="0"/>
              <a:t>在</a:t>
            </a:r>
            <a:r>
              <a:rPr lang="zh-TW" altLang="en-US" sz="2300" dirty="0" smtClean="0"/>
              <a:t>翩翩起舞，</a:t>
            </a:r>
            <a:r>
              <a:rPr lang="zh-TW" altLang="en-US" sz="2300" dirty="0"/>
              <a:t>動作十分優美。</a:t>
            </a:r>
            <a:endParaRPr lang="en-US" altLang="zh-TW" sz="2300" dirty="0"/>
          </a:p>
          <a:p>
            <a:pPr marL="0" indent="0" algn="just">
              <a:lnSpc>
                <a:spcPts val="3200"/>
              </a:lnSpc>
              <a:buNone/>
              <a:defRPr/>
            </a:pPr>
            <a:r>
              <a:rPr lang="en-US" altLang="zh-TW" sz="2300" dirty="0"/>
              <a:t>    </a:t>
            </a:r>
            <a:r>
              <a:rPr lang="en-US" altLang="zh-TW" sz="2300" dirty="0" smtClean="0"/>
              <a:t>     </a:t>
            </a:r>
            <a:r>
              <a:rPr lang="zh-TW" altLang="en-US" sz="2300" u="sng" dirty="0" smtClean="0"/>
              <a:t>小</a:t>
            </a:r>
            <a:r>
              <a:rPr lang="zh-TW" altLang="en-US" sz="2300" u="sng" dirty="0"/>
              <a:t>金</a:t>
            </a:r>
            <a:r>
              <a:rPr lang="zh-TW" altLang="en-US" sz="2300" dirty="0"/>
              <a:t>的尾巴不僅漂亮，原來還可以控制前進的</a:t>
            </a:r>
            <a:r>
              <a:rPr lang="zh-TW" altLang="en-US" sz="2300" dirty="0" smtClean="0"/>
              <a:t>方向    呢</a:t>
            </a:r>
            <a:r>
              <a:rPr lang="zh-TW" altLang="en-US" sz="2300" dirty="0"/>
              <a:t>！</a:t>
            </a:r>
            <a:r>
              <a:rPr lang="zh-TW" altLang="en-US" sz="2300" dirty="0" smtClean="0"/>
              <a:t>只見</a:t>
            </a:r>
            <a:r>
              <a:rPr lang="zh-TW" altLang="en-US" sz="2300" dirty="0"/>
              <a:t>牠輕輕地擺動尾巴，便可推動身子在水中前進，同時又能控制方向，難怪牠看見魚糧時，比小烏龜更快速地游向</a:t>
            </a:r>
            <a:r>
              <a:rPr lang="zh-HK" altLang="zh-HK" sz="2300" dirty="0"/>
              <a:t>飼料</a:t>
            </a:r>
            <a:r>
              <a:rPr lang="zh-TW" altLang="en-US" sz="2300" dirty="0"/>
              <a:t>，搶先地吃個飽。</a:t>
            </a:r>
            <a:endParaRPr lang="zh-TW" altLang="zh-HK" sz="2300" dirty="0"/>
          </a:p>
          <a:p>
            <a:pPr marL="0" indent="0">
              <a:lnSpc>
                <a:spcPts val="3200"/>
              </a:lnSpc>
              <a:buNone/>
              <a:defRPr/>
            </a:pPr>
            <a:r>
              <a:rPr lang="en-US" altLang="zh-HK" sz="2300" dirty="0" smtClean="0"/>
              <a:t>         </a:t>
            </a:r>
            <a:r>
              <a:rPr lang="zh-HK" altLang="zh-HK" sz="2300" dirty="0" smtClean="0"/>
              <a:t>我</a:t>
            </a:r>
            <a:r>
              <a:rPr lang="zh-HK" altLang="zh-HK" sz="2300" dirty="0"/>
              <a:t>喜歡坐在金魚缸前，欣賞美麗的金魚，在水草中尋找</a:t>
            </a:r>
            <a:r>
              <a:rPr lang="zh-TW" altLang="zh-HK" sz="2300" u="sng" dirty="0"/>
              <a:t>小</a:t>
            </a:r>
            <a:r>
              <a:rPr lang="zh-HK" altLang="zh-HK" sz="2300" u="sng" dirty="0"/>
              <a:t>金</a:t>
            </a:r>
            <a:r>
              <a:rPr lang="zh-HK" altLang="zh-HK" sz="2300" dirty="0"/>
              <a:t>的蹤影，把牠當成了我的好朋友。</a:t>
            </a:r>
            <a:endParaRPr lang="zh-TW" altLang="zh-HK" sz="2300" dirty="0"/>
          </a:p>
          <a:p>
            <a:pPr marL="0" indent="0">
              <a:lnSpc>
                <a:spcPts val="3200"/>
              </a:lnSpc>
              <a:buNone/>
              <a:defRPr/>
            </a:pPr>
            <a:endParaRPr lang="zh-TW" altLang="zh-HK" sz="2200" dirty="0" smtClean="0"/>
          </a:p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  <a:defRPr/>
            </a:pPr>
            <a:endParaRPr lang="zh-TW" altLang="zh-HK" sz="2200" dirty="0"/>
          </a:p>
        </p:txBody>
      </p:sp>
      <p:pic>
        <p:nvPicPr>
          <p:cNvPr id="12295" name="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7350"/>
            <a:ext cx="1657897" cy="1161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487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動物</a:t>
            </a:r>
            <a:r>
              <a:rPr lang="en-US" altLang="zh-HK" sz="1200" smtClean="0">
                <a:latin typeface="Times New Roman" panose="02020603050405020304" pitchFamily="18" charset="0"/>
              </a:rPr>
              <a:t>)(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0488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048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453B6A-731B-4A52-A70A-7A4EC90F8E5F}" type="slidenum">
              <a:rPr lang="zh-TW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66" y="1484784"/>
            <a:ext cx="1341164" cy="12772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200" dirty="0" smtClean="0">
                <a:latin typeface="+mn-ea"/>
              </a:rPr>
              <a:t>生活習性</a:t>
            </a:r>
            <a:r>
              <a:rPr lang="zh-TW" altLang="zh-HK" sz="2200" u="sng" dirty="0" smtClean="0">
                <a:latin typeface="+mn-ea"/>
                <a:ea typeface="+mn-ea"/>
              </a:rPr>
              <a:t>食</a:t>
            </a:r>
            <a:r>
              <a:rPr lang="en-US" altLang="zh-HK" sz="2200" u="sng" dirty="0" smtClean="0">
                <a:latin typeface="+mn-ea"/>
                <a:ea typeface="+mn-ea"/>
              </a:rPr>
              <a:t>/</a:t>
            </a:r>
            <a:r>
              <a:rPr lang="zh-TW" altLang="zh-HK" sz="2200" u="sng" dirty="0" smtClean="0">
                <a:latin typeface="+mn-ea"/>
                <a:ea typeface="+mn-ea"/>
              </a:rPr>
              <a:t>睡</a:t>
            </a:r>
            <a:r>
              <a:rPr lang="en-US" altLang="zh-HK" sz="2200" u="sng" dirty="0" smtClean="0">
                <a:latin typeface="+mn-ea"/>
                <a:ea typeface="+mn-ea"/>
              </a:rPr>
              <a:t>/</a:t>
            </a:r>
            <a:r>
              <a:rPr lang="zh-TW" altLang="zh-HK" sz="2200" u="sng" dirty="0" smtClean="0">
                <a:latin typeface="+mn-ea"/>
                <a:ea typeface="+mn-ea"/>
              </a:rPr>
              <a:t>動</a:t>
            </a:r>
            <a:endParaRPr lang="en-US" altLang="zh-TW" sz="2200" u="sng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 smtClean="0">
                <a:latin typeface="+mn-ea"/>
              </a:rPr>
              <a:t>性格</a:t>
            </a:r>
            <a:r>
              <a:rPr lang="zh-TW" altLang="en-US" sz="2200" b="1" dirty="0" smtClean="0">
                <a:solidFill>
                  <a:srgbClr val="FF0000"/>
                </a:solidFill>
                <a:latin typeface="+mn-ea"/>
                <a:ea typeface="+mn-ea"/>
              </a:rPr>
              <a:t>活潑</a:t>
            </a:r>
            <a:endParaRPr lang="zh-HK" altLang="en-US" sz="2200" dirty="0">
              <a:latin typeface="+mn-ea"/>
              <a:ea typeface="+mn-ea"/>
            </a:endParaRPr>
          </a:p>
        </p:txBody>
      </p:sp>
      <p:sp>
        <p:nvSpPr>
          <p:cNvPr id="8" name="Oval 7"/>
          <p:cNvSpPr/>
          <p:nvPr/>
        </p:nvSpPr>
        <p:spPr>
          <a:xfrm>
            <a:off x="892027" y="1844824"/>
            <a:ext cx="421704" cy="41160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9766" y="3431335"/>
            <a:ext cx="134116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HK" sz="2200" dirty="0"/>
              <a:t>描寫</a:t>
            </a:r>
            <a:r>
              <a:rPr lang="zh-TW" altLang="zh-HK" sz="2200" u="sng" dirty="0"/>
              <a:t>小金</a:t>
            </a:r>
            <a:r>
              <a:rPr lang="zh-TW" altLang="zh-HK" sz="2200" dirty="0" smtClean="0"/>
              <a:t>的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本領</a:t>
            </a:r>
            <a:endParaRPr lang="zh-HK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9179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11560" y="908720"/>
            <a:ext cx="7874324" cy="5397588"/>
          </a:xfrm>
          <a:prstGeom prst="rect">
            <a:avLst/>
          </a:prstGeom>
          <a:solidFill>
            <a:srgbClr val="EE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91" y="1055748"/>
            <a:ext cx="7466533" cy="431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圓角矩形 6"/>
          <p:cNvSpPr txBox="1">
            <a:spLocks/>
          </p:cNvSpPr>
          <p:nvPr/>
        </p:nvSpPr>
        <p:spPr bwMode="auto">
          <a:xfrm>
            <a:off x="431248" y="72848"/>
            <a:ext cx="8173200" cy="913115"/>
          </a:xfrm>
          <a:prstGeom prst="round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TW" altLang="en-US" sz="3600" dirty="0" smtClean="0">
                <a:solidFill>
                  <a:srgbClr val="0000FF"/>
                </a:solidFill>
                <a:latin typeface="+mn-ea"/>
                <a:cs typeface="Avenir Roman"/>
                <a:sym typeface="Arial Black" panose="020B0A04020102020204" pitchFamily="34" charset="0"/>
              </a:rPr>
              <a:t>我最愛的金魚</a:t>
            </a:r>
            <a:endParaRPr kumimoji="0" lang="en-GB" altLang="zh-HK" sz="3600" dirty="0" smtClean="0">
              <a:solidFill>
                <a:srgbClr val="0000FF"/>
              </a:solidFill>
              <a:latin typeface="+mn-ea"/>
              <a:cs typeface="Avenir Roman"/>
            </a:endParaRPr>
          </a:p>
        </p:txBody>
      </p:sp>
      <p:cxnSp>
        <p:nvCxnSpPr>
          <p:cNvPr id="6" name="Straight Connector 5"/>
          <p:cNvCxnSpPr>
            <a:endCxn id="22" idx="1"/>
          </p:cNvCxnSpPr>
          <p:nvPr/>
        </p:nvCxnSpPr>
        <p:spPr>
          <a:xfrm>
            <a:off x="1835696" y="3035367"/>
            <a:ext cx="432048" cy="26963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88232" y="5730144"/>
            <a:ext cx="52075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267744" y="5298096"/>
            <a:ext cx="1080120" cy="867208"/>
            <a:chOff x="2648334" y="3684100"/>
            <a:chExt cx="1888355" cy="867208"/>
          </a:xfrm>
        </p:grpSpPr>
        <p:sp>
          <p:nvSpPr>
            <p:cNvPr id="22" name="Rounded Rectangle 21"/>
            <p:cNvSpPr/>
            <p:nvPr/>
          </p:nvSpPr>
          <p:spPr>
            <a:xfrm>
              <a:off x="2648334" y="3684100"/>
              <a:ext cx="1888355" cy="867208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3" name="Rounded Rectangle 4"/>
            <p:cNvSpPr txBox="1"/>
            <p:nvPr/>
          </p:nvSpPr>
          <p:spPr>
            <a:xfrm>
              <a:off x="2673735" y="3709500"/>
              <a:ext cx="1837555" cy="816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本領</a:t>
              </a:r>
              <a:endParaRPr lang="en-US" altLang="zh-HK" sz="28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08264" y="5294984"/>
            <a:ext cx="3240000" cy="867208"/>
            <a:chOff x="5293769" y="3685007"/>
            <a:chExt cx="1888355" cy="867208"/>
          </a:xfrm>
        </p:grpSpPr>
        <p:sp>
          <p:nvSpPr>
            <p:cNvPr id="38" name="Rounded Rectangle 37"/>
            <p:cNvSpPr/>
            <p:nvPr/>
          </p:nvSpPr>
          <p:spPr>
            <a:xfrm>
              <a:off x="5293769" y="3685007"/>
              <a:ext cx="1888355" cy="867208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9" name="Rounded Rectangle 4"/>
            <p:cNvSpPr txBox="1"/>
            <p:nvPr/>
          </p:nvSpPr>
          <p:spPr>
            <a:xfrm>
              <a:off x="5325299" y="3735807"/>
              <a:ext cx="1818801" cy="816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200" dirty="0" smtClean="0">
                  <a:solidFill>
                    <a:srgbClr val="0000FF"/>
                  </a:solidFill>
                </a:rPr>
                <a:t>以尾巴控制</a:t>
              </a:r>
              <a:r>
                <a:rPr lang="zh-TW" altLang="en-US" sz="2200" dirty="0">
                  <a:solidFill>
                    <a:srgbClr val="0000FF"/>
                  </a:solidFill>
                </a:rPr>
                <a:t>前進的方向</a:t>
              </a:r>
              <a:r>
                <a:rPr lang="zh-TW" altLang="en-US" sz="2200" dirty="0" smtClean="0">
                  <a:solidFill>
                    <a:srgbClr val="0000FF"/>
                  </a:solidFill>
                </a:rPr>
                <a:t>，</a:t>
              </a:r>
              <a:endParaRPr lang="en-US" altLang="zh-TW" sz="2200" dirty="0" smtClean="0">
                <a:solidFill>
                  <a:srgbClr val="0000FF"/>
                </a:solidFill>
              </a:endParaRPr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200" dirty="0" smtClean="0">
                  <a:solidFill>
                    <a:srgbClr val="0000FF"/>
                  </a:solidFill>
                </a:rPr>
                <a:t>快速</a:t>
              </a:r>
              <a:r>
                <a:rPr lang="zh-TW" altLang="en-US" sz="2200" dirty="0">
                  <a:solidFill>
                    <a:srgbClr val="0000FF"/>
                  </a:solidFill>
                </a:rPr>
                <a:t>地游向</a:t>
              </a:r>
              <a:r>
                <a:rPr lang="zh-HK" altLang="zh-HK" sz="2200" dirty="0" smtClean="0">
                  <a:solidFill>
                    <a:srgbClr val="0000FF"/>
                  </a:solidFill>
                </a:rPr>
                <a:t>飼料</a:t>
              </a:r>
              <a:endParaRPr lang="en-US" altLang="zh-HK" sz="2200" kern="1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17" name="Picture 16" descr="Tangan, Seperti, Ibu Jari, Facebook, Konfirmasi, Oke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84" y="5611770"/>
            <a:ext cx="479440" cy="4609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7BFFB-5D65-4F2A-8EEC-C23D5F559BDC}" type="slidenum">
              <a:rPr lang="zh-TW" altLang="en-US" smtClean="0"/>
              <a:pPr>
                <a:defRPr/>
              </a:pPr>
              <a:t>36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924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67796487"/>
              </p:ext>
            </p:extLst>
          </p:nvPr>
        </p:nvGraphicFramePr>
        <p:xfrm>
          <a:off x="195289" y="1124744"/>
          <a:ext cx="7185024" cy="512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Heart 4"/>
          <p:cNvSpPr/>
          <p:nvPr/>
        </p:nvSpPr>
        <p:spPr>
          <a:xfrm>
            <a:off x="7497703" y="3717032"/>
            <a:ext cx="1530927" cy="919595"/>
          </a:xfrm>
          <a:prstGeom prst="hear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動物性格</a:t>
            </a:r>
            <a:r>
              <a:rPr lang="en-US" altLang="zh-TW" sz="1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感覺</a:t>
            </a:r>
            <a:endParaRPr lang="zh-HK" altLang="en-US" sz="1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Heart 7"/>
          <p:cNvSpPr/>
          <p:nvPr/>
        </p:nvSpPr>
        <p:spPr>
          <a:xfrm>
            <a:off x="7497702" y="2862255"/>
            <a:ext cx="1530927" cy="838268"/>
          </a:xfrm>
          <a:prstGeom prst="hear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動物性格</a:t>
            </a:r>
            <a:r>
              <a:rPr lang="en-US" altLang="zh-TW" sz="1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感覺</a:t>
            </a:r>
            <a:endParaRPr lang="zh-HK" altLang="en-US" sz="1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Heart 8"/>
          <p:cNvSpPr/>
          <p:nvPr/>
        </p:nvSpPr>
        <p:spPr>
          <a:xfrm>
            <a:off x="7497703" y="4797152"/>
            <a:ext cx="1530927" cy="919595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動物性格</a:t>
            </a:r>
            <a:r>
              <a:rPr lang="en-US" altLang="zh-TW" sz="1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感覺</a:t>
            </a:r>
            <a:endParaRPr lang="zh-HK" altLang="en-US" sz="1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7" y="5752751"/>
            <a:ext cx="832131" cy="10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標題 1"/>
          <p:cNvSpPr txBox="1">
            <a:spLocks/>
          </p:cNvSpPr>
          <p:nvPr/>
        </p:nvSpPr>
        <p:spPr bwMode="auto">
          <a:xfrm>
            <a:off x="469293" y="611814"/>
            <a:ext cx="84352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3500" dirty="0">
                <a:solidFill>
                  <a:srgbClr val="FF0000"/>
                </a:solidFill>
              </a:rPr>
              <a:t>作者會從哪幾方面描寫</a:t>
            </a:r>
            <a:r>
              <a:rPr lang="zh-TW" altLang="en-US" sz="3500" dirty="0" smtClean="0">
                <a:solidFill>
                  <a:srgbClr val="FF0000"/>
                </a:solidFill>
              </a:rPr>
              <a:t>動物？</a:t>
            </a:r>
            <a:endParaRPr lang="en-GB" altLang="zh-HK" sz="35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圖說文字 8"/>
          <p:cNvSpPr/>
          <p:nvPr/>
        </p:nvSpPr>
        <p:spPr>
          <a:xfrm>
            <a:off x="3707904" y="5877272"/>
            <a:ext cx="3658793" cy="720080"/>
          </a:xfrm>
          <a:prstGeom prst="wedgeRoundRectCallout">
            <a:avLst>
              <a:gd name="adj1" fmla="val 57689"/>
              <a:gd name="adj2" fmla="val 1452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TW" altLang="en-US" dirty="0" smtClean="0">
                <a:latin typeface="標楷體" panose="03000509000000000000" pitchFamily="65" charset="-120"/>
              </a:rPr>
              <a:t>如果所描述</a:t>
            </a:r>
            <a:r>
              <a:rPr lang="zh-TW" altLang="en-US" dirty="0">
                <a:latin typeface="標楷體" panose="03000509000000000000" pitchFamily="65" charset="-120"/>
              </a:rPr>
              <a:t>的動物沒有特別</a:t>
            </a:r>
            <a:r>
              <a:rPr lang="zh-TW" altLang="en-US" dirty="0" smtClean="0">
                <a:latin typeface="標楷體" panose="03000509000000000000" pitchFamily="65" charset="-120"/>
              </a:rPr>
              <a:t>的  「</a:t>
            </a:r>
            <a:r>
              <a:rPr lang="zh-TW" altLang="en-US" dirty="0">
                <a:latin typeface="標楷體" panose="03000509000000000000" pitchFamily="65" charset="-120"/>
              </a:rPr>
              <a:t>本領」，</a:t>
            </a:r>
            <a:r>
              <a:rPr lang="zh-TW" altLang="en-US" dirty="0" smtClean="0">
                <a:latin typeface="標楷體" panose="03000509000000000000" pitchFamily="65" charset="-120"/>
              </a:rPr>
              <a:t>作者就未必會寫了。</a:t>
            </a:r>
            <a:endParaRPr lang="zh-HK" altLang="en-US" dirty="0">
              <a:latin typeface="標楷體" panose="03000509000000000000" pitchFamily="65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 bwMode="auto">
          <a:xfrm>
            <a:off x="195289" y="908720"/>
            <a:ext cx="8707535" cy="62892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3500" dirty="0" smtClean="0"/>
              <a:t>從</a:t>
            </a:r>
            <a:r>
              <a:rPr lang="zh-TW" altLang="en-US" sz="3500" dirty="0" smtClean="0">
                <a:solidFill>
                  <a:srgbClr val="FF0000"/>
                </a:solidFill>
              </a:rPr>
              <a:t>外貌</a:t>
            </a:r>
            <a:r>
              <a:rPr lang="zh-TW" altLang="en-US" sz="3500" dirty="0" smtClean="0"/>
              <a:t>、</a:t>
            </a:r>
            <a:r>
              <a:rPr lang="zh-TW" altLang="en-US" sz="3500" dirty="0" smtClean="0">
                <a:solidFill>
                  <a:srgbClr val="FF0000"/>
                </a:solidFill>
              </a:rPr>
              <a:t>生活習性</a:t>
            </a:r>
            <a:r>
              <a:rPr lang="zh-TW" altLang="en-US" sz="3500" dirty="0" smtClean="0"/>
              <a:t>、</a:t>
            </a:r>
            <a:r>
              <a:rPr lang="zh-TW" altLang="en-US" sz="3500" dirty="0" smtClean="0">
                <a:solidFill>
                  <a:srgbClr val="FF0000"/>
                </a:solidFill>
              </a:rPr>
              <a:t>本領</a:t>
            </a:r>
            <a:r>
              <a:rPr lang="zh-TW" altLang="en-US" sz="3500" dirty="0" smtClean="0"/>
              <a:t>及</a:t>
            </a:r>
            <a:r>
              <a:rPr lang="zh-TW" altLang="en-US" sz="3500" dirty="0" smtClean="0">
                <a:solidFill>
                  <a:srgbClr val="FF0000"/>
                </a:solidFill>
              </a:rPr>
              <a:t>性格</a:t>
            </a:r>
            <a:r>
              <a:rPr lang="zh-TW" altLang="en-US" sz="3500" dirty="0" smtClean="0"/>
              <a:t>來描寫動物</a:t>
            </a:r>
            <a:endParaRPr lang="en-GB" altLang="zh-HK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" name="肘形接點 2"/>
          <p:cNvCxnSpPr/>
          <p:nvPr/>
        </p:nvCxnSpPr>
        <p:spPr>
          <a:xfrm rot="16200000" flipH="1">
            <a:off x="3408787" y="5678865"/>
            <a:ext cx="418986" cy="396815"/>
          </a:xfrm>
          <a:prstGeom prst="bentConnector3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20256" y="6575675"/>
            <a:ext cx="2601913" cy="365125"/>
          </a:xfrm>
        </p:spPr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215208" y="658440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dirty="0" smtClean="0"/>
              <a:t>新界東</a:t>
            </a:r>
            <a:r>
              <a:rPr lang="en-US" altLang="zh-TW" dirty="0" smtClean="0"/>
              <a:t>)</a:t>
            </a:r>
            <a:r>
              <a:rPr lang="zh-TW" altLang="en-US" dirty="0" smtClean="0"/>
              <a:t>組 </a:t>
            </a:r>
            <a:r>
              <a:rPr lang="en-US" altLang="zh-TW" dirty="0" smtClean="0"/>
              <a:t>©2019</a:t>
            </a:r>
            <a:endParaRPr lang="zh-TW" alt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>
          <a:xfrm>
            <a:off x="6553200" y="6571524"/>
            <a:ext cx="2133600" cy="365125"/>
          </a:xfrm>
        </p:spPr>
        <p:txBody>
          <a:bodyPr/>
          <a:lstStyle/>
          <a:p>
            <a:pPr>
              <a:defRPr/>
            </a:pPr>
            <a:fld id="{A787BFFB-5D65-4F2A-8EEC-C23D5F559BDC}" type="slidenum">
              <a:rPr lang="zh-TW" altLang="en-US" smtClean="0"/>
              <a:pPr>
                <a:defRPr/>
              </a:pPr>
              <a:t>37</a:t>
            </a:fld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3812556" y="77723"/>
            <a:ext cx="261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+mn-ea"/>
                <a:ea typeface="+mn-ea"/>
              </a:rPr>
              <a:t>總結</a:t>
            </a:r>
            <a:endParaRPr lang="en-US" sz="4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800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13100"/>
            <a:ext cx="216852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971599" y="908720"/>
            <a:ext cx="5436000" cy="2447925"/>
          </a:xfrm>
          <a:prstGeom prst="wedgeRoundRectCallout">
            <a:avLst>
              <a:gd name="adj1" fmla="val 49639"/>
              <a:gd name="adj2" fmla="val 7923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36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描寫動物時，除了描寫牠的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外貌</a:t>
            </a:r>
            <a:r>
              <a:rPr lang="zh-TW" altLang="en-US" sz="3600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，</a:t>
            </a:r>
            <a:r>
              <a:rPr lang="zh-TW" altLang="en-US" sz="36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作者還</a:t>
            </a:r>
            <a:r>
              <a:rPr lang="zh-TW" altLang="en-US" sz="3600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會</a:t>
            </a:r>
            <a:r>
              <a:rPr lang="zh-TW" altLang="en-US" sz="36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描寫甚麼，使讀者加深印象呢？</a:t>
            </a:r>
            <a:endParaRPr lang="en-GB" altLang="zh-HK" sz="3600" dirty="0" smtClean="0">
              <a:solidFill>
                <a:srgbClr val="000000"/>
              </a:solidFill>
              <a:latin typeface="+mn-ea"/>
              <a:ea typeface="+mn-ea"/>
              <a:cs typeface="Avenir Roman"/>
            </a:endParaRPr>
          </a:p>
        </p:txBody>
      </p:sp>
      <p:sp>
        <p:nvSpPr>
          <p:cNvPr id="7172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動物</a:t>
            </a:r>
            <a:r>
              <a:rPr lang="en-US" altLang="zh-HK" sz="1200" smtClean="0">
                <a:latin typeface="Times New Roman" panose="02020603050405020304" pitchFamily="18" charset="0"/>
              </a:rPr>
              <a:t>)(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173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17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64FA06-EB58-41D6-B879-8BA1169A687A}" type="slidenum">
              <a:rPr lang="zh-TW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動物</a:t>
            </a:r>
            <a:r>
              <a:rPr lang="en-US" altLang="zh-HK" sz="1200" smtClean="0">
                <a:latin typeface="Times New Roman" panose="02020603050405020304" pitchFamily="18" charset="0"/>
              </a:rPr>
              <a:t>)(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173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  <a:endParaRPr lang="zh-TW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17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64FA06-EB58-41D6-B879-8BA1169A687A}" type="slidenum">
              <a:rPr lang="zh-TW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99770" y="780964"/>
            <a:ext cx="8208912" cy="3528392"/>
          </a:xfrm>
          <a:prstGeom prst="cloudCallout">
            <a:avLst>
              <a:gd name="adj1" fmla="val -44566"/>
              <a:gd name="adj2" fmla="val 8338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我們日常生活</a:t>
            </a:r>
            <a:endParaRPr lang="en-US" altLang="zh-TW" sz="2800" dirty="0" smtClean="0"/>
          </a:p>
          <a:p>
            <a:pPr algn="ctr"/>
            <a:r>
              <a:rPr lang="zh-TW" altLang="en-US" sz="2800" dirty="0" smtClean="0"/>
              <a:t>會做些甚麼呢</a:t>
            </a:r>
            <a:r>
              <a:rPr lang="en-US" altLang="zh-TW" sz="2800" dirty="0" smtClean="0">
                <a:latin typeface="+mn-ea"/>
              </a:rPr>
              <a:t>﹖</a:t>
            </a:r>
            <a:endParaRPr lang="zh-HK" altLang="en-US" sz="2800" dirty="0">
              <a:latin typeface="+mn-ea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547664" y="1947648"/>
            <a:ext cx="1152128" cy="720080"/>
          </a:xfrm>
          <a:prstGeom prst="wedgeEllipseCallout">
            <a:avLst>
              <a:gd name="adj1" fmla="val 63883"/>
              <a:gd name="adj2" fmla="val 58220"/>
            </a:avLst>
          </a:prstGeom>
          <a:solidFill>
            <a:srgbClr val="F2F5E7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0000"/>
                </a:solidFill>
              </a:rPr>
              <a:t>吃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906985" y="3095111"/>
            <a:ext cx="1152128" cy="720080"/>
          </a:xfrm>
          <a:prstGeom prst="wedgeEllipseCallout">
            <a:avLst>
              <a:gd name="adj1" fmla="val 66559"/>
              <a:gd name="adj2" fmla="val -45937"/>
            </a:avLst>
          </a:prstGeom>
          <a:solidFill>
            <a:srgbClr val="F2F5E7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</a:rPr>
              <a:t>玩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199271" y="2816932"/>
            <a:ext cx="1152128" cy="720080"/>
          </a:xfrm>
          <a:prstGeom prst="wedgeEllipseCallout">
            <a:avLst>
              <a:gd name="adj1" fmla="val -82365"/>
              <a:gd name="adj2" fmla="val -23108"/>
            </a:avLst>
          </a:prstGeom>
          <a:solidFill>
            <a:srgbClr val="F2F5E7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</a:rPr>
              <a:t>睡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796557" y="1713297"/>
            <a:ext cx="1152128" cy="720080"/>
          </a:xfrm>
          <a:prstGeom prst="wedgeEllipseCallout">
            <a:avLst>
              <a:gd name="adj1" fmla="val -41344"/>
              <a:gd name="adj2" fmla="val 72488"/>
            </a:avLst>
          </a:prstGeom>
          <a:solidFill>
            <a:srgbClr val="F2F5E7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0000"/>
                </a:solidFill>
              </a:rPr>
              <a:t>走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4390151" y="1025661"/>
            <a:ext cx="1152128" cy="720080"/>
          </a:xfrm>
          <a:prstGeom prst="wedgeEllipseCallout">
            <a:avLst>
              <a:gd name="adj1" fmla="val -32426"/>
              <a:gd name="adj2" fmla="val 73915"/>
            </a:avLst>
          </a:prstGeom>
          <a:solidFill>
            <a:srgbClr val="F2F5E7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0000"/>
                </a:solidFill>
              </a:rPr>
              <a:t>跑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2627363" y="1030097"/>
            <a:ext cx="1152128" cy="720080"/>
          </a:xfrm>
          <a:prstGeom prst="wedgeEllipseCallout">
            <a:avLst>
              <a:gd name="adj1" fmla="val 29105"/>
              <a:gd name="adj2" fmla="val 71061"/>
            </a:avLst>
          </a:prstGeom>
          <a:solidFill>
            <a:srgbClr val="F2F5E7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</a:rPr>
              <a:t>喝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3305706" y="3176972"/>
            <a:ext cx="1152128" cy="720080"/>
          </a:xfrm>
          <a:prstGeom prst="wedgeEllipseCallout">
            <a:avLst>
              <a:gd name="adj1" fmla="val 19295"/>
              <a:gd name="adj2" fmla="val -65913"/>
            </a:avLst>
          </a:prstGeom>
          <a:solidFill>
            <a:srgbClr val="F2F5E7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0000"/>
                </a:solidFill>
              </a:rPr>
              <a:t>學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752488" y="3284984"/>
            <a:ext cx="1044069" cy="757340"/>
          </a:xfrm>
          <a:prstGeom prst="wedgeEllipseCallout">
            <a:avLst>
              <a:gd name="adj1" fmla="val -19942"/>
              <a:gd name="adj2" fmla="val -90168"/>
            </a:avLst>
          </a:prstGeom>
          <a:solidFill>
            <a:srgbClr val="F2F5E7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0000"/>
                </a:solidFill>
              </a:rPr>
              <a:t>洗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273389" y="4510581"/>
            <a:ext cx="5331059" cy="1379624"/>
          </a:xfrm>
          <a:prstGeom prst="cloudCallout">
            <a:avLst>
              <a:gd name="adj1" fmla="val 40932"/>
              <a:gd name="adj2" fmla="val 611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7030A0"/>
                </a:solidFill>
                <a:latin typeface="+mn-ea"/>
              </a:rPr>
              <a:t>那</a:t>
            </a:r>
            <a:r>
              <a:rPr lang="en-US" altLang="zh-TW" sz="2800" dirty="0" smtClean="0">
                <a:solidFill>
                  <a:srgbClr val="7030A0"/>
                </a:solidFill>
                <a:latin typeface="+mn-ea"/>
              </a:rPr>
              <a:t>……</a:t>
            </a:r>
          </a:p>
          <a:p>
            <a:pPr algn="ctr"/>
            <a:r>
              <a:rPr lang="zh-TW" altLang="en-US" sz="2800" dirty="0" smtClean="0">
                <a:solidFill>
                  <a:srgbClr val="7030A0"/>
                </a:solidFill>
                <a:latin typeface="+mn-ea"/>
              </a:rPr>
              <a:t>動物又會做甚麼呢</a:t>
            </a:r>
            <a:r>
              <a:rPr lang="en-US" altLang="zh-TW" sz="2800" dirty="0" smtClean="0">
                <a:solidFill>
                  <a:srgbClr val="7030A0"/>
                </a:solidFill>
                <a:latin typeface="+mn-ea"/>
              </a:rPr>
              <a:t>﹖</a:t>
            </a:r>
            <a:endParaRPr lang="zh-HK" altLang="en-US" sz="2800" dirty="0">
              <a:solidFill>
                <a:srgbClr val="7030A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90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HK" altLang="en-US" sz="9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900" smtClean="0">
                <a:latin typeface="Times New Roman" panose="02020603050405020304" pitchFamily="18" charset="0"/>
              </a:rPr>
              <a:t>(</a:t>
            </a:r>
            <a:r>
              <a:rPr lang="zh-HK" altLang="en-US" sz="900" smtClean="0">
                <a:latin typeface="Times New Roman" panose="02020603050405020304" pitchFamily="18" charset="0"/>
              </a:rPr>
              <a:t>動物</a:t>
            </a:r>
            <a:r>
              <a:rPr lang="en-US" altLang="zh-HK" sz="900" smtClean="0">
                <a:latin typeface="Times New Roman" panose="02020603050405020304" pitchFamily="18" charset="0"/>
              </a:rPr>
              <a:t>)(</a:t>
            </a:r>
            <a:r>
              <a:rPr lang="zh-HK" altLang="en-US" sz="900" smtClean="0">
                <a:latin typeface="Times New Roman" panose="02020603050405020304" pitchFamily="18" charset="0"/>
              </a:rPr>
              <a:t>閱讀</a:t>
            </a:r>
            <a:r>
              <a:rPr lang="en-US" altLang="zh-HK" sz="900" smtClean="0">
                <a:latin typeface="Times New Roman" panose="02020603050405020304" pitchFamily="18" charset="0"/>
              </a:rPr>
              <a:t>)</a:t>
            </a:r>
            <a:endParaRPr lang="zh-TW" altLang="en-US" sz="900">
              <a:latin typeface="Times New Roman" panose="02020603050405020304" pitchFamily="18" charset="0"/>
            </a:endParaRPr>
          </a:p>
        </p:txBody>
      </p:sp>
      <p:sp>
        <p:nvSpPr>
          <p:cNvPr id="7172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9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900" smtClean="0">
                <a:latin typeface="Times New Roman" panose="02020603050405020304" pitchFamily="18" charset="0"/>
              </a:rPr>
              <a:t>(</a:t>
            </a:r>
            <a:r>
              <a:rPr lang="zh-TW" altLang="en-US" sz="9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900" smtClean="0">
                <a:latin typeface="Times New Roman" panose="02020603050405020304" pitchFamily="18" charset="0"/>
              </a:rPr>
              <a:t>)</a:t>
            </a:r>
            <a:r>
              <a:rPr lang="zh-TW" altLang="en-US" sz="900" smtClean="0">
                <a:latin typeface="Times New Roman" panose="02020603050405020304" pitchFamily="18" charset="0"/>
              </a:rPr>
              <a:t>組 </a:t>
            </a:r>
            <a:r>
              <a:rPr lang="en-US" altLang="zh-TW" sz="900" smtClean="0">
                <a:latin typeface="Times New Roman" panose="02020603050405020304" pitchFamily="18" charset="0"/>
              </a:rPr>
              <a:t>©2019</a:t>
            </a:r>
            <a:endParaRPr lang="zh-TW" altLang="en-US" sz="900">
              <a:latin typeface="Times New Roman" panose="02020603050405020304" pitchFamily="18" charset="0"/>
            </a:endParaRPr>
          </a:p>
        </p:txBody>
      </p:sp>
      <p:sp>
        <p:nvSpPr>
          <p:cNvPr id="7173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10FD634-F7AB-487F-BA86-190BF04A06E0}" type="slidenum">
              <a:rPr lang="zh-TW" altLang="en-US" sz="90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altLang="zh-TW" sz="900">
              <a:latin typeface="Times New Roman" panose="02020603050405020304" pitchFamily="18" charset="0"/>
            </a:endParaRPr>
          </a:p>
        </p:txBody>
      </p:sp>
      <p:sp>
        <p:nvSpPr>
          <p:cNvPr id="14" name="文字方塊 14"/>
          <p:cNvSpPr txBox="1"/>
          <p:nvPr/>
        </p:nvSpPr>
        <p:spPr>
          <a:xfrm>
            <a:off x="623328" y="2445972"/>
            <a:ext cx="2856707" cy="206210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小狗除了喜歡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吃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肉骨頭外，還喜歡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吃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乾糧和罐頭濕糧。</a:t>
            </a:r>
            <a:endParaRPr lang="en-GB" altLang="zh-HK" dirty="0">
              <a:solidFill>
                <a:srgbClr val="7030A0"/>
              </a:solidFill>
              <a:latin typeface="+mn-ea"/>
              <a:ea typeface="+mn-ea"/>
              <a:cs typeface="Avenir Roman"/>
            </a:endParaRPr>
          </a:p>
        </p:txBody>
      </p:sp>
      <p:sp>
        <p:nvSpPr>
          <p:cNvPr id="8" name="文字方塊 14"/>
          <p:cNvSpPr txBox="1"/>
          <p:nvPr/>
        </p:nvSpPr>
        <p:spPr>
          <a:xfrm>
            <a:off x="5282641" y="2556668"/>
            <a:ext cx="3217623" cy="206210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小白兔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看見心愛的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胡蘿蔔時，便會津津有味地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吃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個不停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。</a:t>
            </a:r>
            <a:endParaRPr lang="en-GB" altLang="zh-HK" dirty="0">
              <a:solidFill>
                <a:srgbClr val="7030A0"/>
              </a:solidFill>
              <a:latin typeface="+mn-ea"/>
              <a:ea typeface="+mn-ea"/>
              <a:cs typeface="Avenir Roman"/>
            </a:endParaRPr>
          </a:p>
        </p:txBody>
      </p:sp>
      <p:pic>
        <p:nvPicPr>
          <p:cNvPr id="7181" name="Picture 2" descr="rabbit carrot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38" y="1350456"/>
            <a:ext cx="1802606" cy="12001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圓角矩形圖說文字 22"/>
          <p:cNvSpPr/>
          <p:nvPr/>
        </p:nvSpPr>
        <p:spPr>
          <a:xfrm>
            <a:off x="1758156" y="132533"/>
            <a:ext cx="4919917" cy="818372"/>
          </a:xfrm>
          <a:prstGeom prst="wedgeRoundRectCallout">
            <a:avLst>
              <a:gd name="adj1" fmla="val 60809"/>
              <a:gd name="adj2" fmla="val 1918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TW" altLang="en-US" sz="28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閱讀以下文字，作者描寫</a:t>
            </a:r>
            <a:r>
              <a:rPr lang="zh-TW" altLang="en-US" sz="2800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了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動物哪方面的情況</a:t>
            </a:r>
            <a:r>
              <a:rPr lang="en-US" altLang="zh-TW" sz="2800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?</a:t>
            </a:r>
            <a:endParaRPr lang="en-GB" altLang="zh-HK" sz="2800" dirty="0">
              <a:solidFill>
                <a:srgbClr val="FF0000"/>
              </a:solidFill>
              <a:latin typeface="+mn-ea"/>
              <a:ea typeface="+mn-ea"/>
              <a:cs typeface="Avenir Roman"/>
            </a:endParaRPr>
          </a:p>
        </p:txBody>
      </p:sp>
      <p:pic>
        <p:nvPicPr>
          <p:cNvPr id="7185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61" y="97518"/>
            <a:ext cx="1533421" cy="195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8171"/>
            <a:ext cx="1776540" cy="12160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雲朵形圖說文字 11"/>
          <p:cNvSpPr/>
          <p:nvPr/>
        </p:nvSpPr>
        <p:spPr>
          <a:xfrm>
            <a:off x="216024" y="4598228"/>
            <a:ext cx="2771800" cy="1227331"/>
          </a:xfrm>
          <a:prstGeom prst="cloudCallout">
            <a:avLst>
              <a:gd name="adj1" fmla="val -34397"/>
              <a:gd name="adj2" fmla="val 979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altLang="zh-HK" sz="2400" dirty="0">
              <a:solidFill>
                <a:srgbClr val="000000"/>
              </a:solidFill>
              <a:latin typeface="標楷體" panose="03000509000000000000" pitchFamily="65" charset="-120"/>
              <a:ea typeface="Avenir Roman"/>
              <a:cs typeface="Avenir Roman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707903" y="4793588"/>
            <a:ext cx="5316990" cy="1227331"/>
            <a:chOff x="4282707" y="4834523"/>
            <a:chExt cx="4830656" cy="1227331"/>
          </a:xfrm>
        </p:grpSpPr>
        <p:sp>
          <p:nvSpPr>
            <p:cNvPr id="2" name="雲朵形圖說文字 1"/>
            <p:cNvSpPr/>
            <p:nvPr/>
          </p:nvSpPr>
          <p:spPr>
            <a:xfrm>
              <a:off x="4282707" y="4834523"/>
              <a:ext cx="4659887" cy="1227331"/>
            </a:xfrm>
            <a:prstGeom prst="cloudCallout">
              <a:avLst>
                <a:gd name="adj1" fmla="val -39619"/>
                <a:gd name="adj2" fmla="val 7464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1" fontAlgn="auto" hangingPunct="1">
                <a:spcAft>
                  <a:spcPts val="0"/>
                </a:spcAft>
                <a:defRPr/>
              </a:pPr>
              <a:endParaRPr lang="en-GB" altLang="zh-HK" sz="2800" dirty="0">
                <a:solidFill>
                  <a:srgbClr val="000000"/>
                </a:solidFill>
                <a:latin typeface="標楷體" panose="03000509000000000000" pitchFamily="65" charset="-120"/>
                <a:ea typeface="Avenir Roman"/>
                <a:cs typeface="Avenir Roman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927602" y="5007152"/>
              <a:ext cx="41857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zh-TW" altLang="en-US" sz="2400" dirty="0">
                  <a:latin typeface="+mn-ea"/>
                  <a:ea typeface="+mn-ea"/>
                </a:rPr>
                <a:t>作者描述</a:t>
              </a:r>
              <a:r>
                <a:rPr lang="zh-TW" altLang="en-US" sz="2400" dirty="0">
                  <a:solidFill>
                    <a:srgbClr val="000000"/>
                  </a:solidFill>
                  <a:latin typeface="+mn-ea"/>
                  <a:ea typeface="+mn-ea"/>
                </a:rPr>
                <a:t>動物</a:t>
              </a:r>
              <a:r>
                <a:rPr lang="zh-TW" altLang="en-US" sz="3600" dirty="0">
                  <a:solidFill>
                    <a:srgbClr val="FF0000"/>
                  </a:solidFill>
                  <a:latin typeface="+mn-ea"/>
                  <a:ea typeface="+mn-ea"/>
                </a:rPr>
                <a:t>進食</a:t>
              </a:r>
              <a:r>
                <a:rPr lang="zh-TW" altLang="en-US" sz="2400" dirty="0">
                  <a:solidFill>
                    <a:srgbClr val="000000"/>
                  </a:solidFill>
                  <a:latin typeface="+mn-ea"/>
                  <a:ea typeface="+mn-ea"/>
                </a:rPr>
                <a:t>的情況</a:t>
              </a:r>
              <a:r>
                <a:rPr lang="zh-TW" altLang="en-US" sz="2400" dirty="0">
                  <a:solidFill>
                    <a:srgbClr val="7030A0"/>
                  </a:solidFill>
                  <a:latin typeface="+mn-ea"/>
                  <a:ea typeface="+mn-ea"/>
                </a:rPr>
                <a:t>。</a:t>
              </a:r>
              <a:endParaRPr lang="en-GB" altLang="zh-HK" sz="2400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87537" y="4857950"/>
            <a:ext cx="1996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000" dirty="0" smtClean="0">
                <a:latin typeface="+mn-ea"/>
                <a:ea typeface="+mn-ea"/>
              </a:rPr>
              <a:t>小提示：看看這兩段文字的動詞。</a:t>
            </a:r>
            <a:endParaRPr lang="en-GB" altLang="zh-HK" sz="20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108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HK" altLang="en-US" sz="9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900" smtClean="0">
                <a:latin typeface="Times New Roman" panose="02020603050405020304" pitchFamily="18" charset="0"/>
              </a:rPr>
              <a:t>(</a:t>
            </a:r>
            <a:r>
              <a:rPr lang="zh-HK" altLang="en-US" sz="900" smtClean="0">
                <a:latin typeface="Times New Roman" panose="02020603050405020304" pitchFamily="18" charset="0"/>
              </a:rPr>
              <a:t>動物</a:t>
            </a:r>
            <a:r>
              <a:rPr lang="en-US" altLang="zh-HK" sz="900" smtClean="0">
                <a:latin typeface="Times New Roman" panose="02020603050405020304" pitchFamily="18" charset="0"/>
              </a:rPr>
              <a:t>)(</a:t>
            </a:r>
            <a:r>
              <a:rPr lang="zh-HK" altLang="en-US" sz="900" smtClean="0">
                <a:latin typeface="Times New Roman" panose="02020603050405020304" pitchFamily="18" charset="0"/>
              </a:rPr>
              <a:t>閱讀</a:t>
            </a:r>
            <a:r>
              <a:rPr lang="en-US" altLang="zh-HK" sz="900" smtClean="0">
                <a:latin typeface="Times New Roman" panose="02020603050405020304" pitchFamily="18" charset="0"/>
              </a:rPr>
              <a:t>)</a:t>
            </a:r>
            <a:endParaRPr lang="zh-TW" altLang="en-US" sz="900">
              <a:latin typeface="Times New Roman" panose="02020603050405020304" pitchFamily="18" charset="0"/>
            </a:endParaRPr>
          </a:p>
        </p:txBody>
      </p:sp>
      <p:sp>
        <p:nvSpPr>
          <p:cNvPr id="7172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9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900" smtClean="0">
                <a:latin typeface="Times New Roman" panose="02020603050405020304" pitchFamily="18" charset="0"/>
              </a:rPr>
              <a:t>(</a:t>
            </a:r>
            <a:r>
              <a:rPr lang="zh-TW" altLang="en-US" sz="9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900" smtClean="0">
                <a:latin typeface="Times New Roman" panose="02020603050405020304" pitchFamily="18" charset="0"/>
              </a:rPr>
              <a:t>)</a:t>
            </a:r>
            <a:r>
              <a:rPr lang="zh-TW" altLang="en-US" sz="900" smtClean="0">
                <a:latin typeface="Times New Roman" panose="02020603050405020304" pitchFamily="18" charset="0"/>
              </a:rPr>
              <a:t>組 </a:t>
            </a:r>
            <a:r>
              <a:rPr lang="en-US" altLang="zh-TW" sz="900" smtClean="0">
                <a:latin typeface="Times New Roman" panose="02020603050405020304" pitchFamily="18" charset="0"/>
              </a:rPr>
              <a:t>©2019</a:t>
            </a:r>
            <a:endParaRPr lang="zh-TW" altLang="en-US" sz="900">
              <a:latin typeface="Times New Roman" panose="02020603050405020304" pitchFamily="18" charset="0"/>
            </a:endParaRPr>
          </a:p>
        </p:txBody>
      </p:sp>
      <p:sp>
        <p:nvSpPr>
          <p:cNvPr id="7173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10FD634-F7AB-487F-BA86-190BF04A06E0}" type="slidenum">
              <a:rPr lang="zh-TW" altLang="en-US" sz="90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en-US" altLang="zh-TW" sz="900">
              <a:latin typeface="Times New Roman" panose="02020603050405020304" pitchFamily="18" charset="0"/>
            </a:endParaRPr>
          </a:p>
        </p:txBody>
      </p:sp>
      <p:pic>
        <p:nvPicPr>
          <p:cNvPr id="7174" name="Picture 12" descr="çè²åç«¹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44" y="2629935"/>
            <a:ext cx="1563291" cy="104060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5" descr="çé¾å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0" y="2361549"/>
            <a:ext cx="2139677" cy="138772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34602" y="3779310"/>
            <a:ext cx="292928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有些龜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只吃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蔬果或肉類，</a:t>
            </a:r>
            <a:r>
              <a:rPr lang="zh-TW" altLang="en-US" spc="-150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有些則兩者</a:t>
            </a:r>
            <a:r>
              <a:rPr lang="zh-TW" altLang="en-US" spc="-150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都吃</a:t>
            </a:r>
            <a:r>
              <a:rPr lang="zh-TW" altLang="en-US" spc="-150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。</a:t>
            </a:r>
            <a:endParaRPr lang="en-GB" altLang="zh-HK" spc="-150" dirty="0">
              <a:solidFill>
                <a:srgbClr val="7030A0"/>
              </a:solidFill>
              <a:latin typeface="+mn-ea"/>
              <a:ea typeface="+mn-ea"/>
              <a:cs typeface="Avenir Roman"/>
            </a:endParaRPr>
          </a:p>
        </p:txBody>
      </p:sp>
      <p:sp>
        <p:nvSpPr>
          <p:cNvPr id="9" name="文字方塊 14"/>
          <p:cNvSpPr txBox="1"/>
          <p:nvPr/>
        </p:nvSpPr>
        <p:spPr>
          <a:xfrm>
            <a:off x="5661333" y="2548203"/>
            <a:ext cx="3128384" cy="403187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熊貓最愛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吃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鮮嫩的竹子。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牠們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吃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東西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時，有時會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直着身子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盤着腿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坐在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地上；有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時會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大字形的躺在地上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，很是有趣。</a:t>
            </a:r>
            <a:endParaRPr lang="en-GB" altLang="zh-HK" dirty="0">
              <a:solidFill>
                <a:srgbClr val="7030A0"/>
              </a:solidFill>
              <a:latin typeface="+mn-ea"/>
              <a:ea typeface="+mn-ea"/>
              <a:cs typeface="Avenir Roman"/>
            </a:endParaRPr>
          </a:p>
        </p:txBody>
      </p:sp>
      <p:sp>
        <p:nvSpPr>
          <p:cNvPr id="12" name="雲朵形圖說文字 11"/>
          <p:cNvSpPr/>
          <p:nvPr/>
        </p:nvSpPr>
        <p:spPr>
          <a:xfrm>
            <a:off x="1187624" y="404665"/>
            <a:ext cx="7499176" cy="1679698"/>
          </a:xfrm>
          <a:prstGeom prst="cloudCallout">
            <a:avLst>
              <a:gd name="adj1" fmla="val -39885"/>
              <a:gd name="adj2" fmla="val 634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dirty="0" smtClean="0">
                <a:latin typeface="+mn-ea"/>
                <a:cs typeface="Avenir Roman"/>
              </a:rPr>
              <a:t>作者描述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  <a:cs typeface="Avenir Roman"/>
              </a:rPr>
              <a:t>動物的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  <a:cs typeface="Avenir Roman"/>
              </a:rPr>
              <a:t>飲食</a:t>
            </a:r>
            <a:r>
              <a:rPr lang="zh-TW" altLang="en-US" sz="3600" dirty="0">
                <a:solidFill>
                  <a:srgbClr val="FF0000"/>
                </a:solidFill>
                <a:latin typeface="+mn-ea"/>
                <a:cs typeface="Avenir Roman"/>
              </a:rPr>
              <a:t>習慣</a:t>
            </a:r>
            <a:r>
              <a:rPr lang="zh-TW" altLang="en-US" sz="2800" dirty="0">
                <a:solidFill>
                  <a:srgbClr val="000000"/>
                </a:solidFill>
                <a:latin typeface="+mn-ea"/>
                <a:cs typeface="Avenir Roman"/>
              </a:rPr>
              <a:t>和</a:t>
            </a:r>
            <a:r>
              <a:rPr lang="zh-TW" altLang="en-US" sz="3600" dirty="0">
                <a:solidFill>
                  <a:srgbClr val="FF0000"/>
                </a:solidFill>
                <a:latin typeface="+mn-ea"/>
                <a:cs typeface="Avenir Roman"/>
              </a:rPr>
              <a:t>進食的動作</a:t>
            </a:r>
            <a:r>
              <a:rPr lang="zh-TW" altLang="en-US" sz="2800" dirty="0" smtClean="0">
                <a:solidFill>
                  <a:srgbClr val="7030A0"/>
                </a:solidFill>
                <a:latin typeface="+mn-ea"/>
                <a:cs typeface="Avenir Roman"/>
              </a:rPr>
              <a:t>。</a:t>
            </a:r>
            <a:endParaRPr lang="en-GB" altLang="zh-HK" sz="2800" dirty="0">
              <a:solidFill>
                <a:srgbClr val="000000"/>
              </a:solidFill>
              <a:latin typeface="標楷體" panose="03000509000000000000" pitchFamily="65" charset="-120"/>
              <a:ea typeface="Avenir Roman"/>
              <a:cs typeface="Avenir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44" y="3749278"/>
            <a:ext cx="1575991" cy="237348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8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HK" altLang="en-US" sz="9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900" smtClean="0">
                <a:latin typeface="Times New Roman" panose="02020603050405020304" pitchFamily="18" charset="0"/>
              </a:rPr>
              <a:t>(</a:t>
            </a:r>
            <a:r>
              <a:rPr lang="zh-HK" altLang="en-US" sz="900" smtClean="0">
                <a:latin typeface="Times New Roman" panose="02020603050405020304" pitchFamily="18" charset="0"/>
              </a:rPr>
              <a:t>動物</a:t>
            </a:r>
            <a:r>
              <a:rPr lang="en-US" altLang="zh-HK" sz="900" smtClean="0">
                <a:latin typeface="Times New Roman" panose="02020603050405020304" pitchFamily="18" charset="0"/>
              </a:rPr>
              <a:t>)(</a:t>
            </a:r>
            <a:r>
              <a:rPr lang="zh-HK" altLang="en-US" sz="900" smtClean="0">
                <a:latin typeface="Times New Roman" panose="02020603050405020304" pitchFamily="18" charset="0"/>
              </a:rPr>
              <a:t>閱讀</a:t>
            </a:r>
            <a:r>
              <a:rPr lang="en-US" altLang="zh-HK" sz="900" smtClean="0">
                <a:latin typeface="Times New Roman" panose="02020603050405020304" pitchFamily="18" charset="0"/>
              </a:rPr>
              <a:t>)</a:t>
            </a:r>
            <a:endParaRPr lang="zh-TW" altLang="en-US" sz="900">
              <a:latin typeface="Times New Roman" panose="02020603050405020304" pitchFamily="18" charset="0"/>
            </a:endParaRPr>
          </a:p>
        </p:txBody>
      </p:sp>
      <p:sp>
        <p:nvSpPr>
          <p:cNvPr id="9220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9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900" smtClean="0">
                <a:latin typeface="Times New Roman" panose="02020603050405020304" pitchFamily="18" charset="0"/>
              </a:rPr>
              <a:t>(</a:t>
            </a:r>
            <a:r>
              <a:rPr lang="zh-TW" altLang="en-US" sz="9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900" smtClean="0">
                <a:latin typeface="Times New Roman" panose="02020603050405020304" pitchFamily="18" charset="0"/>
              </a:rPr>
              <a:t>)</a:t>
            </a:r>
            <a:r>
              <a:rPr lang="zh-TW" altLang="en-US" sz="900" smtClean="0">
                <a:latin typeface="Times New Roman" panose="02020603050405020304" pitchFamily="18" charset="0"/>
              </a:rPr>
              <a:t>組 </a:t>
            </a:r>
            <a:r>
              <a:rPr lang="en-US" altLang="zh-TW" sz="900" smtClean="0">
                <a:latin typeface="Times New Roman" panose="02020603050405020304" pitchFamily="18" charset="0"/>
              </a:rPr>
              <a:t>©2019</a:t>
            </a:r>
            <a:endParaRPr lang="zh-TW" altLang="en-US" sz="900">
              <a:latin typeface="Times New Roman" panose="02020603050405020304" pitchFamily="18" charset="0"/>
            </a:endParaRPr>
          </a:p>
        </p:txBody>
      </p:sp>
      <p:sp>
        <p:nvSpPr>
          <p:cNvPr id="9221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BEAE0AF-03EA-4FE2-8985-A517C21877DF}" type="slidenum">
              <a:rPr lang="zh-TW" altLang="en-US" sz="90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altLang="zh-TW" sz="900">
              <a:latin typeface="Times New Roman" panose="02020603050405020304" pitchFamily="18" charset="0"/>
            </a:endParaRPr>
          </a:p>
        </p:txBody>
      </p:sp>
      <p:sp>
        <p:nvSpPr>
          <p:cNvPr id="8" name="文字方塊 14"/>
          <p:cNvSpPr txBox="1"/>
          <p:nvPr/>
        </p:nvSpPr>
        <p:spPr>
          <a:xfrm>
            <a:off x="5175939" y="2982830"/>
            <a:ext cx="3884397" cy="304698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金魚的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睡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姿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很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特別！休息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時</a:t>
            </a:r>
            <a:r>
              <a:rPr lang="zh-HK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不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會像</a:t>
            </a:r>
            <a:r>
              <a:rPr lang="zh-HK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其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他</a:t>
            </a:r>
            <a:r>
              <a:rPr lang="zh-HK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動物一樣躺下來</a:t>
            </a:r>
            <a:r>
              <a:rPr lang="zh-HK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，只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會</a:t>
            </a:r>
            <a:r>
              <a:rPr lang="zh-HK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在</a:t>
            </a:r>
            <a:r>
              <a:rPr lang="zh-HK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水中靜止不動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。還有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，牠們是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張開眼睛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睡覺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的！</a:t>
            </a:r>
            <a:endParaRPr lang="en-GB" altLang="zh-HK" sz="1600" dirty="0">
              <a:solidFill>
                <a:srgbClr val="7030A0"/>
              </a:solidFill>
              <a:latin typeface="+mn-ea"/>
              <a:ea typeface="+mn-ea"/>
              <a:cs typeface="Avenir Roman"/>
            </a:endParaRPr>
          </a:p>
        </p:txBody>
      </p:sp>
      <p:pic>
        <p:nvPicPr>
          <p:cNvPr id="9224" name="Picture 9" descr="owl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66" y="3142803"/>
            <a:ext cx="1258490" cy="120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"/>
          <p:cNvSpPr txBox="1"/>
          <p:nvPr/>
        </p:nvSpPr>
        <p:spPr bwMode="auto">
          <a:xfrm>
            <a:off x="457200" y="4423412"/>
            <a:ext cx="3056594" cy="15696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貓頭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鷹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日間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在樹上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休息</a:t>
            </a:r>
            <a:r>
              <a:rPr lang="zh-TW" altLang="en-US" dirty="0" smtClean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或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睡覺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，到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晚上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才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活動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  <a:cs typeface="Avenir Roman"/>
              </a:rPr>
              <a:t>。</a:t>
            </a:r>
            <a:endParaRPr lang="en-GB" altLang="zh-HK" dirty="0">
              <a:solidFill>
                <a:srgbClr val="FF0000"/>
              </a:solidFill>
              <a:latin typeface="+mn-ea"/>
              <a:ea typeface="+mn-ea"/>
              <a:cs typeface="Avenir Roman"/>
            </a:endParaRPr>
          </a:p>
        </p:txBody>
      </p:sp>
      <p:pic>
        <p:nvPicPr>
          <p:cNvPr id="9226" name="Picture 2" descr="éé­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15" y="2985669"/>
            <a:ext cx="1728788" cy="115014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雲朵形圖說文字 12"/>
          <p:cNvSpPr/>
          <p:nvPr/>
        </p:nvSpPr>
        <p:spPr>
          <a:xfrm>
            <a:off x="4006280" y="332656"/>
            <a:ext cx="4680520" cy="2032941"/>
          </a:xfrm>
          <a:prstGeom prst="cloudCallout">
            <a:avLst>
              <a:gd name="adj1" fmla="val -39885"/>
              <a:gd name="adj2" fmla="val 634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2800" dirty="0" smtClean="0">
                <a:latin typeface="+mn-ea"/>
                <a:cs typeface="Avenir Roman"/>
              </a:rPr>
              <a:t>作者描述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  <a:cs typeface="Avenir Roman"/>
              </a:rPr>
              <a:t>動物如何</a:t>
            </a:r>
            <a:endParaRPr lang="en-US" altLang="zh-TW" sz="2800" dirty="0" smtClean="0">
              <a:solidFill>
                <a:srgbClr val="000000"/>
              </a:solidFill>
              <a:latin typeface="+mn-ea"/>
              <a:cs typeface="Avenir Roman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zh-HK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睡覺</a:t>
            </a:r>
            <a:r>
              <a:rPr lang="en-US" altLang="zh-HK" sz="4400" dirty="0">
                <a:solidFill>
                  <a:srgbClr val="FF0000"/>
                </a:solidFill>
                <a:latin typeface="標楷體" panose="03000509000000000000" pitchFamily="65" charset="-120"/>
              </a:rPr>
              <a:t>/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休息</a:t>
            </a:r>
            <a:r>
              <a:rPr lang="zh-TW" altLang="en-US" sz="2800" dirty="0" smtClean="0">
                <a:solidFill>
                  <a:srgbClr val="7030A0"/>
                </a:solidFill>
                <a:latin typeface="+mn-ea"/>
                <a:cs typeface="Avenir Roman"/>
              </a:rPr>
              <a:t>。</a:t>
            </a:r>
            <a:endParaRPr lang="en-GB" altLang="zh-HK" sz="2800" dirty="0">
              <a:solidFill>
                <a:srgbClr val="000000"/>
              </a:solidFill>
              <a:latin typeface="標楷體" panose="03000509000000000000" pitchFamily="65" charset="-120"/>
              <a:ea typeface="Avenir Roman"/>
              <a:cs typeface="Avenir Roman"/>
            </a:endParaRPr>
          </a:p>
        </p:txBody>
      </p:sp>
      <p:sp>
        <p:nvSpPr>
          <p:cNvPr id="10" name="雲朵形圖說文字 9"/>
          <p:cNvSpPr/>
          <p:nvPr/>
        </p:nvSpPr>
        <p:spPr>
          <a:xfrm>
            <a:off x="321816" y="445333"/>
            <a:ext cx="2872680" cy="1587201"/>
          </a:xfrm>
          <a:prstGeom prst="wedgeRoundRectCallout">
            <a:avLst>
              <a:gd name="adj1" fmla="val -42697"/>
              <a:gd name="adj2" fmla="val 7821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2800" dirty="0" smtClean="0">
                <a:latin typeface="+mn-ea"/>
                <a:cs typeface="Avenir Roman"/>
              </a:rPr>
              <a:t>作者描述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  <a:cs typeface="Avenir Roman"/>
              </a:rPr>
              <a:t>動物</a:t>
            </a:r>
            <a:endParaRPr lang="en-US" altLang="zh-TW" sz="2800" dirty="0" smtClean="0">
              <a:solidFill>
                <a:srgbClr val="000000"/>
              </a:solidFill>
              <a:latin typeface="+mn-ea"/>
              <a:cs typeface="Avenir Roman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2800" dirty="0" smtClean="0">
                <a:solidFill>
                  <a:srgbClr val="000000"/>
                </a:solidFill>
                <a:latin typeface="+mn-ea"/>
                <a:cs typeface="Avenir Roman"/>
              </a:rPr>
              <a:t>哪</a:t>
            </a:r>
            <a:r>
              <a:rPr lang="zh-TW" altLang="en-US" sz="2800" dirty="0">
                <a:solidFill>
                  <a:srgbClr val="000000"/>
                </a:solidFill>
                <a:latin typeface="+mn-ea"/>
                <a:cs typeface="Avenir Roman"/>
              </a:rPr>
              <a:t>方面的情況</a:t>
            </a:r>
            <a:r>
              <a:rPr lang="en-US" altLang="zh-TW" sz="2800" dirty="0" smtClean="0">
                <a:solidFill>
                  <a:srgbClr val="000000"/>
                </a:solidFill>
                <a:latin typeface="+mn-ea"/>
                <a:cs typeface="Avenir Roman"/>
              </a:rPr>
              <a:t>?</a:t>
            </a:r>
            <a:endParaRPr lang="en-US" altLang="zh-TW" sz="2800" dirty="0">
              <a:solidFill>
                <a:srgbClr val="000000"/>
              </a:solidFill>
              <a:latin typeface="+mn-ea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194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HK" altLang="en-US" sz="9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900" smtClean="0">
                <a:latin typeface="Times New Roman" panose="02020603050405020304" pitchFamily="18" charset="0"/>
              </a:rPr>
              <a:t>(</a:t>
            </a:r>
            <a:r>
              <a:rPr lang="zh-HK" altLang="en-US" sz="900" smtClean="0">
                <a:latin typeface="Times New Roman" panose="02020603050405020304" pitchFamily="18" charset="0"/>
              </a:rPr>
              <a:t>動物</a:t>
            </a:r>
            <a:r>
              <a:rPr lang="en-US" altLang="zh-HK" sz="900" smtClean="0">
                <a:latin typeface="Times New Roman" panose="02020603050405020304" pitchFamily="18" charset="0"/>
              </a:rPr>
              <a:t>)(</a:t>
            </a:r>
            <a:r>
              <a:rPr lang="zh-HK" altLang="en-US" sz="900" smtClean="0">
                <a:latin typeface="Times New Roman" panose="02020603050405020304" pitchFamily="18" charset="0"/>
              </a:rPr>
              <a:t>閱讀</a:t>
            </a:r>
            <a:r>
              <a:rPr lang="en-US" altLang="zh-HK" sz="900" smtClean="0">
                <a:latin typeface="Times New Roman" panose="02020603050405020304" pitchFamily="18" charset="0"/>
              </a:rPr>
              <a:t>)</a:t>
            </a:r>
            <a:endParaRPr lang="zh-TW" altLang="en-US" sz="900">
              <a:latin typeface="Times New Roman" panose="02020603050405020304" pitchFamily="18" charset="0"/>
            </a:endParaRPr>
          </a:p>
        </p:txBody>
      </p:sp>
      <p:sp>
        <p:nvSpPr>
          <p:cNvPr id="9220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9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900" smtClean="0">
                <a:latin typeface="Times New Roman" panose="02020603050405020304" pitchFamily="18" charset="0"/>
              </a:rPr>
              <a:t>(</a:t>
            </a:r>
            <a:r>
              <a:rPr lang="zh-TW" altLang="en-US" sz="9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900" smtClean="0">
                <a:latin typeface="Times New Roman" panose="02020603050405020304" pitchFamily="18" charset="0"/>
              </a:rPr>
              <a:t>)</a:t>
            </a:r>
            <a:r>
              <a:rPr lang="zh-TW" altLang="en-US" sz="900" smtClean="0">
                <a:latin typeface="Times New Roman" panose="02020603050405020304" pitchFamily="18" charset="0"/>
              </a:rPr>
              <a:t>組 </a:t>
            </a:r>
            <a:r>
              <a:rPr lang="en-US" altLang="zh-TW" sz="900" smtClean="0">
                <a:latin typeface="Times New Roman" panose="02020603050405020304" pitchFamily="18" charset="0"/>
              </a:rPr>
              <a:t>©2019</a:t>
            </a:r>
            <a:endParaRPr lang="zh-TW" altLang="en-US" sz="900">
              <a:latin typeface="Times New Roman" panose="02020603050405020304" pitchFamily="18" charset="0"/>
            </a:endParaRPr>
          </a:p>
        </p:txBody>
      </p:sp>
      <p:sp>
        <p:nvSpPr>
          <p:cNvPr id="9221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BEAE0AF-03EA-4FE2-8985-A517C21877DF}" type="slidenum">
              <a:rPr lang="zh-TW" altLang="en-US" sz="90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zh-TW" sz="900">
              <a:latin typeface="Times New Roman" panose="02020603050405020304" pitchFamily="18" charset="0"/>
            </a:endParaRPr>
          </a:p>
        </p:txBody>
      </p:sp>
      <p:sp>
        <p:nvSpPr>
          <p:cNvPr id="9" name="文字方塊 14"/>
          <p:cNvSpPr txBox="1"/>
          <p:nvPr/>
        </p:nvSpPr>
        <p:spPr>
          <a:xfrm>
            <a:off x="4622800" y="3787910"/>
            <a:ext cx="4320480" cy="255454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小貓最愛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睡懶覺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，而我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家的小貓特別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喜歡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挨着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我睡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。要是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天氣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寒冷，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牠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更愛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鑽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進被窩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裏，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睡在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我腿上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取暖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。</a:t>
            </a:r>
            <a:endParaRPr lang="en-GB" altLang="zh-HK" dirty="0">
              <a:solidFill>
                <a:srgbClr val="7030A0"/>
              </a:solidFill>
              <a:latin typeface="+mn-ea"/>
              <a:ea typeface="+mn-ea"/>
              <a:cs typeface="Avenir Roman"/>
            </a:endParaRPr>
          </a:p>
        </p:txBody>
      </p:sp>
      <p:pic>
        <p:nvPicPr>
          <p:cNvPr id="9229" name="Picture 26" descr="çç¡è¦º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9" y="1340768"/>
            <a:ext cx="1707987" cy="122479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51520" y="3801805"/>
            <a:ext cx="3693318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小狗每天花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很多時間睡覺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。牠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們有時是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趴着睡，有時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是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  <a:cs typeface="Avenir Roman"/>
              </a:rPr>
              <a:t>側身睡</a:t>
            </a:r>
            <a:r>
              <a:rPr lang="zh-TW" altLang="en-US" dirty="0" smtClean="0">
                <a:solidFill>
                  <a:srgbClr val="7030A0"/>
                </a:solidFill>
                <a:latin typeface="+mn-ea"/>
                <a:ea typeface="+mn-ea"/>
                <a:cs typeface="Avenir Roman"/>
              </a:rPr>
              <a:t>，樣子很逗人喜愛啊！</a:t>
            </a:r>
            <a:endParaRPr lang="en-GB" altLang="zh-HK" dirty="0">
              <a:solidFill>
                <a:srgbClr val="7030A0"/>
              </a:solidFill>
              <a:latin typeface="+mn-ea"/>
              <a:ea typeface="+mn-ea"/>
              <a:cs typeface="Avenir Roman"/>
            </a:endParaRPr>
          </a:p>
        </p:txBody>
      </p:sp>
      <p:pic>
        <p:nvPicPr>
          <p:cNvPr id="923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9" y="2692388"/>
            <a:ext cx="1736626" cy="110246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259" y="2151112"/>
            <a:ext cx="1635653" cy="163792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雲朵形圖說文字 13"/>
          <p:cNvSpPr/>
          <p:nvPr/>
        </p:nvSpPr>
        <p:spPr>
          <a:xfrm>
            <a:off x="2566395" y="305623"/>
            <a:ext cx="5904656" cy="1740297"/>
          </a:xfrm>
          <a:prstGeom prst="cloudCallout">
            <a:avLst>
              <a:gd name="adj1" fmla="val -39885"/>
              <a:gd name="adj2" fmla="val 634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dirty="0" smtClean="0">
                <a:latin typeface="+mn-ea"/>
                <a:cs typeface="Avenir Roman"/>
              </a:rPr>
              <a:t>作者仔細描述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  <a:cs typeface="Avenir Roman"/>
              </a:rPr>
              <a:t>動物的</a:t>
            </a:r>
            <a:endParaRPr lang="en-US" altLang="zh-TW" sz="2800" dirty="0" smtClean="0">
              <a:solidFill>
                <a:srgbClr val="000000"/>
              </a:solidFill>
              <a:latin typeface="+mn-ea"/>
              <a:cs typeface="Avenir Roman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FF0000"/>
                </a:solidFill>
                <a:latin typeface="+mn-ea"/>
                <a:cs typeface="Avenir Roman"/>
              </a:rPr>
              <a:t>作息習慣</a:t>
            </a:r>
            <a:r>
              <a:rPr lang="zh-TW" altLang="en-US" sz="4000" dirty="0">
                <a:solidFill>
                  <a:srgbClr val="000000"/>
                </a:solidFill>
                <a:latin typeface="+mn-ea"/>
                <a:cs typeface="Avenir Roman"/>
              </a:rPr>
              <a:t>和</a:t>
            </a:r>
            <a:r>
              <a:rPr lang="zh-TW" altLang="en-US" sz="4000" dirty="0" smtClean="0">
                <a:solidFill>
                  <a:srgbClr val="FF0000"/>
                </a:solidFill>
                <a:latin typeface="+mn-ea"/>
                <a:cs typeface="Avenir Roman"/>
              </a:rPr>
              <a:t>睡姿</a:t>
            </a:r>
            <a:r>
              <a:rPr lang="zh-TW" altLang="en-US" sz="4000" dirty="0" smtClean="0">
                <a:solidFill>
                  <a:srgbClr val="7030A0"/>
                </a:solidFill>
                <a:latin typeface="+mn-ea"/>
                <a:cs typeface="Avenir Roman"/>
              </a:rPr>
              <a:t>。</a:t>
            </a:r>
            <a:endParaRPr lang="en-GB" altLang="zh-HK" sz="4000" dirty="0">
              <a:solidFill>
                <a:srgbClr val="000000"/>
              </a:solidFill>
              <a:latin typeface="標楷體" panose="03000509000000000000" pitchFamily="65" charset="-120"/>
              <a:ea typeface="Avenir Roman"/>
              <a:cs typeface="Avenir Roman"/>
            </a:endParaRPr>
          </a:p>
        </p:txBody>
      </p:sp>
      <p:pic>
        <p:nvPicPr>
          <p:cNvPr id="15" name="圖片 14" descr="https://pixabay.com/get/54e2d64b4b56ab14f6d1867dda6d49214b6ac3e4565673487c287edc90/animal-2238147_19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61" y="2420888"/>
            <a:ext cx="1964055" cy="131000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圖片 15" descr="C:\Users\LumLum\Downloads\cat-4384172_19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21" y="2420887"/>
            <a:ext cx="1954835" cy="131000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5966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4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C00"/>
      </a:accent1>
      <a:accent2>
        <a:srgbClr val="00CC00"/>
      </a:accent2>
      <a:accent3>
        <a:srgbClr val="AABFAA"/>
      </a:accent3>
      <a:accent4>
        <a:srgbClr val="DADADA"/>
      </a:accent4>
      <a:accent5>
        <a:srgbClr val="C9E0AA"/>
      </a:accent5>
      <a:accent6>
        <a:srgbClr val="00B9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CC00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9CC0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5712</TotalTime>
  <Words>2887</Words>
  <Application>Microsoft Office PowerPoint</Application>
  <PresentationFormat>如螢幕大小 (4:3)</PresentationFormat>
  <Paragraphs>489</Paragraphs>
  <Slides>37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8" baseType="lpstr">
      <vt:lpstr>Avenir Roman</vt:lpstr>
      <vt:lpstr>細明體</vt:lpstr>
      <vt:lpstr>新細明體</vt:lpstr>
      <vt:lpstr>標楷體</vt:lpstr>
      <vt:lpstr>Arial</vt:lpstr>
      <vt:lpstr>Arial Black</vt:lpstr>
      <vt:lpstr>Calibri</vt:lpstr>
      <vt:lpstr>Candara</vt:lpstr>
      <vt:lpstr>Garamond</vt:lpstr>
      <vt:lpstr>Times New Roman</vt:lpstr>
      <vt:lpstr>Office 佈景主題</vt:lpstr>
      <vt:lpstr>四年級讀寫小組輔助教材 單元三　描寫單元(動物) 閱讀：動物的動態描寫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〈我最愛的金魚〉</vt:lpstr>
      <vt:lpstr>〈我最愛的金魚〉</vt:lpstr>
      <vt:lpstr>〈我最愛的金魚〉</vt:lpstr>
      <vt:lpstr>PowerPoint 簡報</vt:lpstr>
      <vt:lpstr>〈我最愛的金魚〉</vt:lpstr>
      <vt:lpstr>PowerPoint 簡報</vt:lpstr>
      <vt:lpstr>〈我最愛的金魚〉</vt:lpstr>
      <vt:lpstr>PowerPoint 簡報</vt:lpstr>
      <vt:lpstr>PowerPoint 簡報</vt:lpstr>
      <vt:lpstr>PowerPoint 簡報</vt:lpstr>
      <vt:lpstr>PowerPoint 簡報</vt:lpstr>
      <vt:lpstr>〈我最愛的金魚〉</vt:lpstr>
      <vt:lpstr>〈我最愛的金魚〉</vt:lpstr>
      <vt:lpstr>〈我最愛的金魚〉</vt:lpstr>
      <vt:lpstr>PowerPoint 簡報</vt:lpstr>
      <vt:lpstr>PowerPoint 簡報</vt:lpstr>
      <vt:lpstr>PowerPoint 簡報</vt:lpstr>
      <vt:lpstr>〈我最愛的金魚〉</vt:lpstr>
      <vt:lpstr>PowerPoint 簡報</vt:lpstr>
      <vt:lpstr>〈我最愛的金魚〉</vt:lpstr>
      <vt:lpstr>〈我最愛的金魚〉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動物大觀園</dc:title>
  <dc:creator>WU, Suet-man Sharon</dc:creator>
  <cp:lastModifiedBy>HO, Ka-ka</cp:lastModifiedBy>
  <cp:revision>617</cp:revision>
  <cp:lastPrinted>2019-10-18T07:07:56Z</cp:lastPrinted>
  <dcterms:modified xsi:type="dcterms:W3CDTF">2019-12-10T04:34:01Z</dcterms:modified>
</cp:coreProperties>
</file>