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56" r:id="rId3"/>
    <p:sldId id="277" r:id="rId4"/>
    <p:sldId id="258" r:id="rId5"/>
    <p:sldId id="259" r:id="rId6"/>
    <p:sldId id="260" r:id="rId7"/>
    <p:sldId id="261" r:id="rId8"/>
    <p:sldId id="262" r:id="rId9"/>
    <p:sldId id="274" r:id="rId10"/>
    <p:sldId id="275" r:id="rId11"/>
    <p:sldId id="276" r:id="rId12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2BEBA-0356-4F09-B3AA-48B5614B5D66}" type="datetimeFigureOut">
              <a:rPr lang="zh-TW" altLang="en-US" smtClean="0"/>
              <a:t>2023/8/10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4705A-FB8B-42F3-8E57-4C29509D87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7562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3A5C-02FE-44BC-875B-D2A31185A351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09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7F090-900B-4E87-851B-C204BC3F448B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89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FBA75-C261-4B7E-B13A-10C78EF9557B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79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E6AE3-2FD0-4989-B568-FE6CB50EA028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17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7090-B466-4CD6-B009-68D735A705E0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15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F8BE-3978-4155-ACA6-D89060D21ACB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759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AD398-4C07-446C-B23E-E40CAA0EF858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53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21D87-4F6A-45DB-A57B-AD78EFDB9FF0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74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C54A9-5946-46AC-B793-628BB509721A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66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9B35-9C44-4EA8-91C8-ECAAF4517FFF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2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B6514-BDD9-4D24-BBB5-EF37537F7E19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21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FAA42-3819-43BC-8326-A5E4C56B8202}" type="datetime1">
              <a:rPr lang="en-US" altLang="zh-TW" smtClean="0"/>
              <a:t>8/10/2023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5FDD5-3732-416C-A770-66A2855E2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8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288473" y="1302327"/>
            <a:ext cx="9615054" cy="4247025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第四</a:t>
            </a:r>
            <a:r>
              <a:rPr lang="zh-TW" altLang="zh-TW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部分：</a:t>
            </a:r>
            <a:r>
              <a:rPr lang="zh-HK" altLang="zh-TW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字母及字音認讀</a:t>
            </a:r>
            <a:r>
              <a:rPr lang="en-US" altLang="zh-TW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Letter </a:t>
            </a:r>
            <a:r>
              <a:rPr lang="en-US" altLang="zh-TW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Name &amp; </a:t>
            </a:r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Sound</a:t>
            </a:r>
            <a:endParaRPr lang="en-US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41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f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6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977153"/>
            <a:ext cx="9144000" cy="4369923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t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3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1163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solidFill>
                  <a:srgbClr val="FF0000"/>
                </a:solidFill>
                <a:latin typeface="Letters For Learners002" panose="02000503000000000000" pitchFamily="2" charset="0"/>
              </a:rPr>
              <a:t>p</a:t>
            </a:r>
            <a:endParaRPr lang="en-US" sz="30000" dirty="0">
              <a:solidFill>
                <a:srgbClr val="FF0000"/>
              </a:solidFill>
              <a:latin typeface="Letters For Learners002" panose="02000503000000000000" pitchFamily="2" charset="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15688" y="8389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0" dirty="0" smtClean="0">
                <a:solidFill>
                  <a:srgbClr val="FF0000"/>
                </a:solidFill>
                <a:latin typeface="Letters For Learners002" panose="02000503000000000000" pitchFamily="2" charset="0"/>
              </a:rPr>
              <a:t>Example</a:t>
            </a:r>
            <a:endParaRPr lang="en-US" sz="10000" dirty="0">
              <a:solidFill>
                <a:srgbClr val="FF0000"/>
              </a:solidFill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7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1163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solidFill>
                  <a:srgbClr val="FF0000"/>
                </a:solidFill>
                <a:latin typeface="Letters For Learners002" panose="02000503000000000000" pitchFamily="2" charset="0"/>
              </a:rPr>
              <a:t>s</a:t>
            </a:r>
            <a:endParaRPr lang="en-US" sz="30000" dirty="0">
              <a:solidFill>
                <a:srgbClr val="FF0000"/>
              </a:solidFill>
              <a:latin typeface="Letters For Learners002" panose="02000503000000000000" pitchFamily="2" charset="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515688" y="8389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0" dirty="0" smtClean="0">
                <a:solidFill>
                  <a:srgbClr val="FF0000"/>
                </a:solidFill>
                <a:latin typeface="Letters For Learners002" panose="02000503000000000000" pitchFamily="2" charset="0"/>
              </a:rPr>
              <a:t>Example</a:t>
            </a:r>
            <a:endParaRPr lang="en-US" sz="10000" dirty="0">
              <a:solidFill>
                <a:srgbClr val="FF0000"/>
              </a:solidFill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7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m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d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>
                <a:latin typeface="Letters For Learners002" panose="02000503000000000000" pitchFamily="2" charset="0"/>
              </a:rPr>
              <a:t>c</a:t>
            </a: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l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9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h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688" y="2959476"/>
            <a:ext cx="9144000" cy="2387600"/>
          </a:xfrm>
        </p:spPr>
        <p:txBody>
          <a:bodyPr>
            <a:noAutofit/>
          </a:bodyPr>
          <a:lstStyle/>
          <a:p>
            <a:r>
              <a:rPr lang="en-US" sz="30000" dirty="0" smtClean="0">
                <a:latin typeface="Letters For Learners002" panose="02000503000000000000" pitchFamily="2" charset="0"/>
              </a:rPr>
              <a:t>b</a:t>
            </a:r>
            <a:endParaRPr lang="en-US" sz="30000" dirty="0">
              <a:latin typeface="Letters For Learners002" panose="02000503000000000000" pitchFamily="2" charset="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教育局 教育心理服務</a:t>
            </a:r>
            <a:r>
              <a:rPr lang="en-US" altLang="zh-TW" smtClean="0"/>
              <a:t>(</a:t>
            </a:r>
            <a:r>
              <a:rPr lang="zh-TW" altLang="en-US" smtClean="0"/>
              <a:t>新界東</a:t>
            </a:r>
            <a:r>
              <a:rPr lang="en-US" altLang="zh-TW" smtClean="0"/>
              <a:t>)</a:t>
            </a:r>
            <a:r>
              <a:rPr lang="zh-TW" altLang="en-US" smtClean="0"/>
              <a:t>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135</Words>
  <Application>Microsoft Office PowerPoint</Application>
  <PresentationFormat>寬螢幕</PresentationFormat>
  <Paragraphs>24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9" baseType="lpstr">
      <vt:lpstr>新細明體</vt:lpstr>
      <vt:lpstr>標楷體</vt:lpstr>
      <vt:lpstr>Arial</vt:lpstr>
      <vt:lpstr>Calibri</vt:lpstr>
      <vt:lpstr>Calibri Light</vt:lpstr>
      <vt:lpstr>Letters For Learners002</vt:lpstr>
      <vt:lpstr>Times New Roman</vt:lpstr>
      <vt:lpstr>Office 佈景主題</vt:lpstr>
      <vt:lpstr>第四部分：字母及字音認讀  Letter Name &amp; Sound</vt:lpstr>
      <vt:lpstr>p</vt:lpstr>
      <vt:lpstr>s</vt:lpstr>
      <vt:lpstr>m</vt:lpstr>
      <vt:lpstr>d</vt:lpstr>
      <vt:lpstr>c</vt:lpstr>
      <vt:lpstr>l</vt:lpstr>
      <vt:lpstr>h</vt:lpstr>
      <vt:lpstr>b</vt:lpstr>
      <vt:lpstr>f</vt:lpstr>
      <vt:lpstr>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YUNG, Tsz-kwan</dc:creator>
  <cp:lastModifiedBy>YIM, Yat-hei Haylie</cp:lastModifiedBy>
  <cp:revision>10</cp:revision>
  <cp:lastPrinted>2021-03-29T01:00:09Z</cp:lastPrinted>
  <dcterms:created xsi:type="dcterms:W3CDTF">2021-03-16T07:11:05Z</dcterms:created>
  <dcterms:modified xsi:type="dcterms:W3CDTF">2023-08-10T04:22:43Z</dcterms:modified>
</cp:coreProperties>
</file>